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4"/>
  </p:sldMasterIdLst>
  <p:notesMasterIdLst>
    <p:notesMasterId r:id="rId46"/>
  </p:notesMasterIdLst>
  <p:sldIdLst>
    <p:sldId id="2147482313" r:id="rId5"/>
    <p:sldId id="256" r:id="rId6"/>
    <p:sldId id="320" r:id="rId7"/>
    <p:sldId id="2147471531" r:id="rId8"/>
    <p:sldId id="2147471537" r:id="rId9"/>
    <p:sldId id="2147471418" r:id="rId10"/>
    <p:sldId id="2147482303" r:id="rId11"/>
    <p:sldId id="2147482311" r:id="rId12"/>
    <p:sldId id="2147471783" r:id="rId13"/>
    <p:sldId id="275" r:id="rId14"/>
    <p:sldId id="268" r:id="rId15"/>
    <p:sldId id="2147471416" r:id="rId16"/>
    <p:sldId id="2147471524" r:id="rId17"/>
    <p:sldId id="689" r:id="rId18"/>
    <p:sldId id="679" r:id="rId19"/>
    <p:sldId id="688" r:id="rId20"/>
    <p:sldId id="680" r:id="rId21"/>
    <p:sldId id="681" r:id="rId22"/>
    <p:sldId id="682" r:id="rId23"/>
    <p:sldId id="683" r:id="rId24"/>
    <p:sldId id="684" r:id="rId25"/>
    <p:sldId id="685" r:id="rId26"/>
    <p:sldId id="686" r:id="rId27"/>
    <p:sldId id="687" r:id="rId28"/>
    <p:sldId id="2147471534" r:id="rId29"/>
    <p:sldId id="2147471525" r:id="rId30"/>
    <p:sldId id="2147471528" r:id="rId31"/>
    <p:sldId id="2147471526" r:id="rId32"/>
    <p:sldId id="2147471535" r:id="rId33"/>
    <p:sldId id="2147471532" r:id="rId34"/>
    <p:sldId id="2147471527" r:id="rId35"/>
    <p:sldId id="2147471533" r:id="rId36"/>
    <p:sldId id="2147471529" r:id="rId37"/>
    <p:sldId id="2147482312" r:id="rId38"/>
    <p:sldId id="2147471536" r:id="rId39"/>
    <p:sldId id="2147471530" r:id="rId40"/>
    <p:sldId id="2147471522" r:id="rId41"/>
    <p:sldId id="321" r:id="rId42"/>
    <p:sldId id="318" r:id="rId43"/>
    <p:sldId id="322" r:id="rId44"/>
    <p:sldId id="257" r:id="rId45"/>
  </p:sldIdLst>
  <p:sldSz cx="9144000" cy="5143500" type="screen16x9"/>
  <p:notesSz cx="6858000" cy="9144000"/>
  <p:embeddedFontLst>
    <p:embeddedFont>
      <p:font typeface="Agency FB" panose="020B0503020202020204" pitchFamily="34" charset="0"/>
      <p:regular r:id="rId47"/>
      <p:bold r:id="rId48"/>
    </p:embeddedFont>
    <p:embeddedFont>
      <p:font typeface="Arial Black" panose="020B0A04020102020204" pitchFamily="34" charset="0"/>
      <p:regular r:id="rId49"/>
      <p:bold r:id="rId50"/>
    </p:embeddedFont>
    <p:embeddedFont>
      <p:font typeface="Arial Narrow" panose="020B0606020202030204" pitchFamily="34" charset="0"/>
      <p:regular r:id="rId51"/>
      <p:bold r:id="rId52"/>
      <p:italic r:id="rId53"/>
      <p:boldItalic r:id="rId54"/>
    </p:embeddedFont>
    <p:embeddedFont>
      <p:font typeface="Myriad Pro" panose="020B0503030403020204" charset="0"/>
      <p:regular r:id="rId55"/>
      <p:bold r:id="rId56"/>
      <p:italic r:id="rId57"/>
      <p:boldItalic r:id="rId58"/>
    </p:embeddedFont>
    <p:embeddedFont>
      <p:font typeface="Myriad Pro Light" panose="020B0403030403020204" charset="0"/>
      <p:regular r:id="rId59"/>
      <p:bold r:id="rId60"/>
      <p:italic r:id="rId61"/>
      <p:boldItalic r:id="rId62"/>
    </p:embeddedFont>
    <p:embeddedFont>
      <p:font typeface="Segoe UI" panose="020B0502040204020203"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E7973C-C072-4B1E-6BF5-BA7D86B5663B}" name="PATEL-PARSONS, MONIKA N CIV USAF AFMC HQAFMC/EN/ENZ" initials="" userId="S::monika.patel-parsons.1@us.af.mil::202e3444-8d80-4c5f-bb93-0c2cdd79eea3" providerId="AD"/>
  <p188:author id="{720B2B56-8B4A-3E0A-99E8-615D4BD28764}" name="LOIACONO, ELIZABETH A CIV USAF AFMC HQAFMC/EN/ENZ" initials="LH" userId="S::elizabeth.loiacono@us.af.mil::f048a94d-a92f-4c40-b51e-f2137108cd14" providerId="AD"/>
  <p188:author id="{CA028571-D12D-43C6-EFB6-C9D379F4052F}" name="LA MONICA, TAYLOR R Capt USAF AFMC HQAFMC/EN/DATF" initials="TL" userId="S::taylor.la_monica@us.af.mil::d1de6039-dc38-4870-bdb1-e3957ff62c9b" providerId="AD"/>
  <p188:author id="{62093273-D486-49BD-496B-B6E85D3EED79}" name="POSPISAL, RYAN M Lt Col USAF AFMC HQAFMC/EN/DATF" initials="RP" userId="S::ryan.pospisal@us.af.mil::f14ede93-5b96-491a-88eb-17d614ab54b9" providerId="AD"/>
  <p188:author id="{60DE1FE5-D790-35CA-0962-EDEFB594F4EC}" name="METZLER, JAMES M CIV USAF AFMC HQAFMC/EN/DATF" initials="MH" userId="S::james.metzler@us.af.mil::e8731589-3e92-4e43-b2b9-1937a68110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ise Clare" initials="" lastIdx="6" clrIdx="0"/>
  <p:cmAuthor id="1" name="Rich Blaali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7DE"/>
    <a:srgbClr val="0C1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596A5C-EAFE-4C2D-AC54-4A98DB1DB920}" v="894" dt="2024-10-28T14:49:20.491"/>
  </p1510:revLst>
</p1510:revInfo>
</file>

<file path=ppt/tableStyles.xml><?xml version="1.0" encoding="utf-8"?>
<a:tblStyleLst xmlns:a="http://schemas.openxmlformats.org/drawingml/2006/main" def="{D4631A2D-1FAD-4F2F-87F1-0B208CF77E98}">
  <a:tblStyle styleId="{D4631A2D-1FAD-4F2F-87F1-0B208CF77E98}"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9F39D51-CEB3-475C-B89B-1ED4D9661945}"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8348964-1202-4780-B309-207E5C4E804E}"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3" d="100"/>
          <a:sy n="133" d="100"/>
        </p:scale>
        <p:origin x="906"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font" Target="fonts/font1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5.fntdata"/><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 MONICA, TAYLOR R Capt USAF AFMC HQAFMC/EN/DATF" userId="S::taylor.la_monica@us.af.mil::d1de6039-dc38-4870-bdb1-e3957ff62c9b" providerId="AD" clId="Web-{31C02019-BC27-39F7-D47C-3E74CA01A1D0}"/>
    <pc:docChg chg="modSld">
      <pc:chgData name="LA MONICA, TAYLOR R Capt USAF AFMC HQAFMC/EN/DATF" userId="S::taylor.la_monica@us.af.mil::d1de6039-dc38-4870-bdb1-e3957ff62c9b" providerId="AD" clId="Web-{31C02019-BC27-39F7-D47C-3E74CA01A1D0}" dt="2024-10-21T18:44:23.344" v="54"/>
      <pc:docMkLst>
        <pc:docMk/>
      </pc:docMkLst>
      <pc:sldChg chg="modSp">
        <pc:chgData name="LA MONICA, TAYLOR R Capt USAF AFMC HQAFMC/EN/DATF" userId="S::taylor.la_monica@us.af.mil::d1de6039-dc38-4870-bdb1-e3957ff62c9b" providerId="AD" clId="Web-{31C02019-BC27-39F7-D47C-3E74CA01A1D0}" dt="2024-10-21T18:42:30.997" v="9" actId="20577"/>
        <pc:sldMkLst>
          <pc:docMk/>
          <pc:sldMk cId="0" sldId="256"/>
        </pc:sldMkLst>
        <pc:spChg chg="mod">
          <ac:chgData name="LA MONICA, TAYLOR R Capt USAF AFMC HQAFMC/EN/DATF" userId="S::taylor.la_monica@us.af.mil::d1de6039-dc38-4870-bdb1-e3957ff62c9b" providerId="AD" clId="Web-{31C02019-BC27-39F7-D47C-3E74CA01A1D0}" dt="2024-10-21T18:42:30.997" v="9" actId="20577"/>
          <ac:spMkLst>
            <pc:docMk/>
            <pc:sldMk cId="0" sldId="256"/>
            <ac:spMk id="178" creationId="{00000000-0000-0000-0000-000000000000}"/>
          </ac:spMkLst>
        </pc:spChg>
      </pc:sldChg>
      <pc:sldChg chg="mod modShow">
        <pc:chgData name="LA MONICA, TAYLOR R Capt USAF AFMC HQAFMC/EN/DATF" userId="S::taylor.la_monica@us.af.mil::d1de6039-dc38-4870-bdb1-e3957ff62c9b" providerId="AD" clId="Web-{31C02019-BC27-39F7-D47C-3E74CA01A1D0}" dt="2024-10-21T18:44:19.875" v="48"/>
        <pc:sldMkLst>
          <pc:docMk/>
          <pc:sldMk cId="0" sldId="257"/>
        </pc:sldMkLst>
      </pc:sldChg>
      <pc:sldChg chg="mod modShow">
        <pc:chgData name="LA MONICA, TAYLOR R Capt USAF AFMC HQAFMC/EN/DATF" userId="S::taylor.la_monica@us.af.mil::d1de6039-dc38-4870-bdb1-e3957ff62c9b" providerId="AD" clId="Web-{31C02019-BC27-39F7-D47C-3E74CA01A1D0}" dt="2024-10-21T18:44:23" v="53"/>
        <pc:sldMkLst>
          <pc:docMk/>
          <pc:sldMk cId="4088199613" sldId="315"/>
        </pc:sldMkLst>
      </pc:sldChg>
      <pc:sldChg chg="mod modShow">
        <pc:chgData name="LA MONICA, TAYLOR R Capt USAF AFMC HQAFMC/EN/DATF" userId="S::taylor.la_monica@us.af.mil::d1de6039-dc38-4870-bdb1-e3957ff62c9b" providerId="AD" clId="Web-{31C02019-BC27-39F7-D47C-3E74CA01A1D0}" dt="2024-10-21T18:44:23.344" v="54"/>
        <pc:sldMkLst>
          <pc:docMk/>
          <pc:sldMk cId="835488980" sldId="316"/>
        </pc:sldMkLst>
      </pc:sldChg>
      <pc:sldChg chg="mod modShow">
        <pc:chgData name="LA MONICA, TAYLOR R Capt USAF AFMC HQAFMC/EN/DATF" userId="S::taylor.la_monica@us.af.mil::d1de6039-dc38-4870-bdb1-e3957ff62c9b" providerId="AD" clId="Web-{31C02019-BC27-39F7-D47C-3E74CA01A1D0}" dt="2024-10-21T18:44:18.187" v="46"/>
        <pc:sldMkLst>
          <pc:docMk/>
          <pc:sldMk cId="1875319916" sldId="318"/>
        </pc:sldMkLst>
      </pc:sldChg>
      <pc:sldChg chg="mod modShow">
        <pc:chgData name="LA MONICA, TAYLOR R Capt USAF AFMC HQAFMC/EN/DATF" userId="S::taylor.la_monica@us.af.mil::d1de6039-dc38-4870-bdb1-e3957ff62c9b" providerId="AD" clId="Web-{31C02019-BC27-39F7-D47C-3E74CA01A1D0}" dt="2024-10-21T18:44:16.672" v="44"/>
        <pc:sldMkLst>
          <pc:docMk/>
          <pc:sldMk cId="2484503525" sldId="319"/>
        </pc:sldMkLst>
      </pc:sldChg>
      <pc:sldChg chg="addSp delSp modSp mod modShow">
        <pc:chgData name="LA MONICA, TAYLOR R Capt USAF AFMC HQAFMC/EN/DATF" userId="S::taylor.la_monica@us.af.mil::d1de6039-dc38-4870-bdb1-e3957ff62c9b" providerId="AD" clId="Web-{31C02019-BC27-39F7-D47C-3E74CA01A1D0}" dt="2024-10-21T18:44:16.141" v="43"/>
        <pc:sldMkLst>
          <pc:docMk/>
          <pc:sldMk cId="4254212038" sldId="320"/>
        </pc:sldMkLst>
        <pc:spChg chg="mod">
          <ac:chgData name="LA MONICA, TAYLOR R Capt USAF AFMC HQAFMC/EN/DATF" userId="S::taylor.la_monica@us.af.mil::d1de6039-dc38-4870-bdb1-e3957ff62c9b" providerId="AD" clId="Web-{31C02019-BC27-39F7-D47C-3E74CA01A1D0}" dt="2024-10-21T18:42:51.107" v="13" actId="20577"/>
          <ac:spMkLst>
            <pc:docMk/>
            <pc:sldMk cId="4254212038" sldId="320"/>
            <ac:spMk id="186" creationId="{1F8F8C87-0EEB-0B5D-E924-7FA94BC3DBC7}"/>
          </ac:spMkLst>
        </pc:spChg>
        <pc:graphicFrameChg chg="add mod modGraphic">
          <ac:chgData name="LA MONICA, TAYLOR R Capt USAF AFMC HQAFMC/EN/DATF" userId="S::taylor.la_monica@us.af.mil::d1de6039-dc38-4870-bdb1-e3957ff62c9b" providerId="AD" clId="Web-{31C02019-BC27-39F7-D47C-3E74CA01A1D0}" dt="2024-10-21T18:43:35.936" v="42"/>
          <ac:graphicFrameMkLst>
            <pc:docMk/>
            <pc:sldMk cId="4254212038" sldId="320"/>
            <ac:graphicFrameMk id="4" creationId="{448DD324-F0B8-44B8-066B-8CDB4BDA2C99}"/>
          </ac:graphicFrameMkLst>
        </pc:graphicFrameChg>
      </pc:sldChg>
      <pc:sldChg chg="mod modShow">
        <pc:chgData name="LA MONICA, TAYLOR R Capt USAF AFMC HQAFMC/EN/DATF" userId="S::taylor.la_monica@us.af.mil::d1de6039-dc38-4870-bdb1-e3957ff62c9b" providerId="AD" clId="Web-{31C02019-BC27-39F7-D47C-3E74CA01A1D0}" dt="2024-10-21T18:44:17.172" v="45"/>
        <pc:sldMkLst>
          <pc:docMk/>
          <pc:sldMk cId="1787458207" sldId="321"/>
        </pc:sldMkLst>
      </pc:sldChg>
      <pc:sldChg chg="mod modShow">
        <pc:chgData name="LA MONICA, TAYLOR R Capt USAF AFMC HQAFMC/EN/DATF" userId="S::taylor.la_monica@us.af.mil::d1de6039-dc38-4870-bdb1-e3957ff62c9b" providerId="AD" clId="Web-{31C02019-BC27-39F7-D47C-3E74CA01A1D0}" dt="2024-10-21T18:44:19.562" v="47"/>
        <pc:sldMkLst>
          <pc:docMk/>
          <pc:sldMk cId="2897255597" sldId="322"/>
        </pc:sldMkLst>
      </pc:sldChg>
      <pc:sldChg chg="mod modShow">
        <pc:chgData name="LA MONICA, TAYLOR R Capt USAF AFMC HQAFMC/EN/DATF" userId="S::taylor.la_monica@us.af.mil::d1de6039-dc38-4870-bdb1-e3957ff62c9b" providerId="AD" clId="Web-{31C02019-BC27-39F7-D47C-3E74CA01A1D0}" dt="2024-10-21T18:44:21.453" v="49"/>
        <pc:sldMkLst>
          <pc:docMk/>
          <pc:sldMk cId="2504980041" sldId="413"/>
        </pc:sldMkLst>
      </pc:sldChg>
      <pc:sldChg chg="mod modShow">
        <pc:chgData name="LA MONICA, TAYLOR R Capt USAF AFMC HQAFMC/EN/DATF" userId="S::taylor.la_monica@us.af.mil::d1de6039-dc38-4870-bdb1-e3957ff62c9b" providerId="AD" clId="Web-{31C02019-BC27-39F7-D47C-3E74CA01A1D0}" dt="2024-10-21T18:44:21.766" v="50"/>
        <pc:sldMkLst>
          <pc:docMk/>
          <pc:sldMk cId="3700652960" sldId="2147471520"/>
        </pc:sldMkLst>
      </pc:sldChg>
      <pc:sldChg chg="mod modShow">
        <pc:chgData name="LA MONICA, TAYLOR R Capt USAF AFMC HQAFMC/EN/DATF" userId="S::taylor.la_monica@us.af.mil::d1de6039-dc38-4870-bdb1-e3957ff62c9b" providerId="AD" clId="Web-{31C02019-BC27-39F7-D47C-3E74CA01A1D0}" dt="2024-10-21T18:44:22.188" v="51"/>
        <pc:sldMkLst>
          <pc:docMk/>
          <pc:sldMk cId="3428202111" sldId="2147471522"/>
        </pc:sldMkLst>
      </pc:sldChg>
      <pc:sldChg chg="mod modShow">
        <pc:chgData name="LA MONICA, TAYLOR R Capt USAF AFMC HQAFMC/EN/DATF" userId="S::taylor.la_monica@us.af.mil::d1de6039-dc38-4870-bdb1-e3957ff62c9b" providerId="AD" clId="Web-{31C02019-BC27-39F7-D47C-3E74CA01A1D0}" dt="2024-10-21T18:44:22.422" v="52"/>
        <pc:sldMkLst>
          <pc:docMk/>
          <pc:sldMk cId="422484128" sldId="2147471523"/>
        </pc:sldMkLst>
      </pc:sldChg>
    </pc:docChg>
  </pc:docChgLst>
  <pc:docChgLst>
    <pc:chgData name="PATEL-PARSONS, MONIKA N CIV USAF AFMC HQAFMC/EN/ENZ" userId="202e3444-8d80-4c5f-bb93-0c2cdd79eea3" providerId="ADAL" clId="{9C1970D0-1CB0-4AAA-BD8E-92949D6D8440}"/>
    <pc:docChg chg="undo custSel addSld modSld">
      <pc:chgData name="PATEL-PARSONS, MONIKA N CIV USAF AFMC HQAFMC/EN/ENZ" userId="202e3444-8d80-4c5f-bb93-0c2cdd79eea3" providerId="ADAL" clId="{9C1970D0-1CB0-4AAA-BD8E-92949D6D8440}" dt="2024-10-22T18:57:25.905" v="1846" actId="20577"/>
      <pc:docMkLst>
        <pc:docMk/>
      </pc:docMkLst>
      <pc:sldChg chg="modSp mod">
        <pc:chgData name="PATEL-PARSONS, MONIKA N CIV USAF AFMC HQAFMC/EN/ENZ" userId="202e3444-8d80-4c5f-bb93-0c2cdd79eea3" providerId="ADAL" clId="{9C1970D0-1CB0-4AAA-BD8E-92949D6D8440}" dt="2024-10-22T18:57:25.905" v="1846" actId="20577"/>
        <pc:sldMkLst>
          <pc:docMk/>
          <pc:sldMk cId="4254212038" sldId="320"/>
        </pc:sldMkLst>
        <pc:graphicFrameChg chg="modGraphic">
          <ac:chgData name="PATEL-PARSONS, MONIKA N CIV USAF AFMC HQAFMC/EN/ENZ" userId="202e3444-8d80-4c5f-bb93-0c2cdd79eea3" providerId="ADAL" clId="{9C1970D0-1CB0-4AAA-BD8E-92949D6D8440}" dt="2024-10-22T18:57:25.905" v="1846" actId="20577"/>
          <ac:graphicFrameMkLst>
            <pc:docMk/>
            <pc:sldMk cId="4254212038" sldId="320"/>
            <ac:graphicFrameMk id="4" creationId="{448DD324-F0B8-44B8-066B-8CDB4BDA2C99}"/>
          </ac:graphicFrameMkLst>
        </pc:graphicFrameChg>
      </pc:sldChg>
      <pc:sldChg chg="addSp modSp mod">
        <pc:chgData name="PATEL-PARSONS, MONIKA N CIV USAF AFMC HQAFMC/EN/ENZ" userId="202e3444-8d80-4c5f-bb93-0c2cdd79eea3" providerId="ADAL" clId="{9C1970D0-1CB0-4AAA-BD8E-92949D6D8440}" dt="2024-10-22T18:04:09.458" v="18" actId="1076"/>
        <pc:sldMkLst>
          <pc:docMk/>
          <pc:sldMk cId="1453065534" sldId="2147471526"/>
        </pc:sldMkLst>
        <pc:picChg chg="add mod">
          <ac:chgData name="PATEL-PARSONS, MONIKA N CIV USAF AFMC HQAFMC/EN/ENZ" userId="202e3444-8d80-4c5f-bb93-0c2cdd79eea3" providerId="ADAL" clId="{9C1970D0-1CB0-4AAA-BD8E-92949D6D8440}" dt="2024-10-22T18:04:09.458" v="18" actId="1076"/>
          <ac:picMkLst>
            <pc:docMk/>
            <pc:sldMk cId="1453065534" sldId="2147471526"/>
            <ac:picMk id="2" creationId="{1D93E182-C664-E38B-37DA-D5979AA7C99E}"/>
          </ac:picMkLst>
        </pc:picChg>
      </pc:sldChg>
      <pc:sldChg chg="addSp modSp mod">
        <pc:chgData name="PATEL-PARSONS, MONIKA N CIV USAF AFMC HQAFMC/EN/ENZ" userId="202e3444-8d80-4c5f-bb93-0c2cdd79eea3" providerId="ADAL" clId="{9C1970D0-1CB0-4AAA-BD8E-92949D6D8440}" dt="2024-10-22T18:51:35.542" v="1795" actId="20577"/>
        <pc:sldMkLst>
          <pc:docMk/>
          <pc:sldMk cId="2613523872" sldId="2147471527"/>
        </pc:sldMkLst>
        <pc:spChg chg="mod">
          <ac:chgData name="PATEL-PARSONS, MONIKA N CIV USAF AFMC HQAFMC/EN/ENZ" userId="202e3444-8d80-4c5f-bb93-0c2cdd79eea3" providerId="ADAL" clId="{9C1970D0-1CB0-4AAA-BD8E-92949D6D8440}" dt="2024-10-22T18:14:32.625" v="468" actId="20577"/>
          <ac:spMkLst>
            <pc:docMk/>
            <pc:sldMk cId="2613523872" sldId="2147471527"/>
            <ac:spMk id="5" creationId="{4C1A02F5-8837-9E93-6A7F-255B7B43329A}"/>
          </ac:spMkLst>
        </pc:spChg>
        <pc:spChg chg="mod">
          <ac:chgData name="PATEL-PARSONS, MONIKA N CIV USAF AFMC HQAFMC/EN/ENZ" userId="202e3444-8d80-4c5f-bb93-0c2cdd79eea3" providerId="ADAL" clId="{9C1970D0-1CB0-4AAA-BD8E-92949D6D8440}" dt="2024-10-22T18:51:35.542" v="1795" actId="20577"/>
          <ac:spMkLst>
            <pc:docMk/>
            <pc:sldMk cId="2613523872" sldId="2147471527"/>
            <ac:spMk id="6" creationId="{6A05AF84-43DA-68C9-9DEE-49FD1D72882D}"/>
          </ac:spMkLst>
        </pc:spChg>
        <pc:picChg chg="add mod">
          <ac:chgData name="PATEL-PARSONS, MONIKA N CIV USAF AFMC HQAFMC/EN/ENZ" userId="202e3444-8d80-4c5f-bb93-0c2cdd79eea3" providerId="ADAL" clId="{9C1970D0-1CB0-4AAA-BD8E-92949D6D8440}" dt="2024-10-22T18:05:54.563" v="28" actId="14100"/>
          <ac:picMkLst>
            <pc:docMk/>
            <pc:sldMk cId="2613523872" sldId="2147471527"/>
            <ac:picMk id="2" creationId="{F93A945F-BB86-3665-3BCC-A41B24200A03}"/>
          </ac:picMkLst>
        </pc:picChg>
      </pc:sldChg>
      <pc:sldChg chg="addSp delSp modSp mod">
        <pc:chgData name="PATEL-PARSONS, MONIKA N CIV USAF AFMC HQAFMC/EN/ENZ" userId="202e3444-8d80-4c5f-bb93-0c2cdd79eea3" providerId="ADAL" clId="{9C1970D0-1CB0-4AAA-BD8E-92949D6D8440}" dt="2024-10-22T18:45:02.317" v="1750" actId="1076"/>
        <pc:sldMkLst>
          <pc:docMk/>
          <pc:sldMk cId="3428912702" sldId="2147471529"/>
        </pc:sldMkLst>
        <pc:spChg chg="mod ord">
          <ac:chgData name="PATEL-PARSONS, MONIKA N CIV USAF AFMC HQAFMC/EN/ENZ" userId="202e3444-8d80-4c5f-bb93-0c2cdd79eea3" providerId="ADAL" clId="{9C1970D0-1CB0-4AAA-BD8E-92949D6D8440}" dt="2024-10-22T18:45:02.317" v="1750" actId="1076"/>
          <ac:spMkLst>
            <pc:docMk/>
            <pc:sldMk cId="3428912702" sldId="2147471529"/>
            <ac:spMk id="5" creationId="{4C1A02F5-8837-9E93-6A7F-255B7B43329A}"/>
          </ac:spMkLst>
        </pc:spChg>
        <pc:picChg chg="add mod">
          <ac:chgData name="PATEL-PARSONS, MONIKA N CIV USAF AFMC HQAFMC/EN/ENZ" userId="202e3444-8d80-4c5f-bb93-0c2cdd79eea3" providerId="ADAL" clId="{9C1970D0-1CB0-4AAA-BD8E-92949D6D8440}" dt="2024-10-22T18:43:13.059" v="1665" actId="1076"/>
          <ac:picMkLst>
            <pc:docMk/>
            <pc:sldMk cId="3428912702" sldId="2147471529"/>
            <ac:picMk id="2" creationId="{5F484EFD-F956-7B00-ABD1-3BE746DC799A}"/>
          </ac:picMkLst>
        </pc:picChg>
      </pc:sldChg>
      <pc:sldChg chg="addSp delSp modSp add mod">
        <pc:chgData name="PATEL-PARSONS, MONIKA N CIV USAF AFMC HQAFMC/EN/ENZ" userId="202e3444-8d80-4c5f-bb93-0c2cdd79eea3" providerId="ADAL" clId="{9C1970D0-1CB0-4AAA-BD8E-92949D6D8440}" dt="2024-10-22T18:49:53.313" v="1756" actId="12"/>
        <pc:sldMkLst>
          <pc:docMk/>
          <pc:sldMk cId="3384137053" sldId="2147471532"/>
        </pc:sldMkLst>
        <pc:spChg chg="mod">
          <ac:chgData name="PATEL-PARSONS, MONIKA N CIV USAF AFMC HQAFMC/EN/ENZ" userId="202e3444-8d80-4c5f-bb93-0c2cdd79eea3" providerId="ADAL" clId="{9C1970D0-1CB0-4AAA-BD8E-92949D6D8440}" dt="2024-10-22T18:14:39.376" v="475" actId="20577"/>
          <ac:spMkLst>
            <pc:docMk/>
            <pc:sldMk cId="3384137053" sldId="2147471532"/>
            <ac:spMk id="5" creationId="{4C1A02F5-8837-9E93-6A7F-255B7B43329A}"/>
          </ac:spMkLst>
        </pc:spChg>
        <pc:spChg chg="mod">
          <ac:chgData name="PATEL-PARSONS, MONIKA N CIV USAF AFMC HQAFMC/EN/ENZ" userId="202e3444-8d80-4c5f-bb93-0c2cdd79eea3" providerId="ADAL" clId="{9C1970D0-1CB0-4AAA-BD8E-92949D6D8440}" dt="2024-10-22T18:49:53.313" v="1756" actId="12"/>
          <ac:spMkLst>
            <pc:docMk/>
            <pc:sldMk cId="3384137053" sldId="2147471532"/>
            <ac:spMk id="6" creationId="{6A05AF84-43DA-68C9-9DEE-49FD1D72882D}"/>
          </ac:spMkLst>
        </pc:spChg>
        <pc:picChg chg="add mod">
          <ac:chgData name="PATEL-PARSONS, MONIKA N CIV USAF AFMC HQAFMC/EN/ENZ" userId="202e3444-8d80-4c5f-bb93-0c2cdd79eea3" providerId="ADAL" clId="{9C1970D0-1CB0-4AAA-BD8E-92949D6D8440}" dt="2024-10-22T18:13:22.527" v="463" actId="1076"/>
          <ac:picMkLst>
            <pc:docMk/>
            <pc:sldMk cId="3384137053" sldId="2147471532"/>
            <ac:picMk id="7" creationId="{DF679AE0-0ECE-C837-C6EF-D94E404565FD}"/>
          </ac:picMkLst>
        </pc:picChg>
      </pc:sldChg>
      <pc:sldChg chg="addSp delSp modSp add mod">
        <pc:chgData name="PATEL-PARSONS, MONIKA N CIV USAF AFMC HQAFMC/EN/ENZ" userId="202e3444-8d80-4c5f-bb93-0c2cdd79eea3" providerId="ADAL" clId="{9C1970D0-1CB0-4AAA-BD8E-92949D6D8440}" dt="2024-10-22T18:53:31.224" v="1825" actId="1036"/>
        <pc:sldMkLst>
          <pc:docMk/>
          <pc:sldMk cId="3207969215" sldId="2147471533"/>
        </pc:sldMkLst>
        <pc:spChg chg="mod">
          <ac:chgData name="PATEL-PARSONS, MONIKA N CIV USAF AFMC HQAFMC/EN/ENZ" userId="202e3444-8d80-4c5f-bb93-0c2cdd79eea3" providerId="ADAL" clId="{9C1970D0-1CB0-4AAA-BD8E-92949D6D8440}" dt="2024-10-22T18:25:13.376" v="1334" actId="20577"/>
          <ac:spMkLst>
            <pc:docMk/>
            <pc:sldMk cId="3207969215" sldId="2147471533"/>
            <ac:spMk id="6" creationId="{6A05AF84-43DA-68C9-9DEE-49FD1D72882D}"/>
          </ac:spMkLst>
        </pc:spChg>
        <pc:spChg chg="add mod">
          <ac:chgData name="PATEL-PARSONS, MONIKA N CIV USAF AFMC HQAFMC/EN/ENZ" userId="202e3444-8d80-4c5f-bb93-0c2cdd79eea3" providerId="ADAL" clId="{9C1970D0-1CB0-4AAA-BD8E-92949D6D8440}" dt="2024-10-22T18:53:31.224" v="1825" actId="1036"/>
          <ac:spMkLst>
            <pc:docMk/>
            <pc:sldMk cId="3207969215" sldId="2147471533"/>
            <ac:spMk id="16" creationId="{7227DB64-4BF3-E0B0-E9DF-1A9F3B9D6B57}"/>
          </ac:spMkLst>
        </pc:spChg>
        <pc:picChg chg="add mod">
          <ac:chgData name="PATEL-PARSONS, MONIKA N CIV USAF AFMC HQAFMC/EN/ENZ" userId="202e3444-8d80-4c5f-bb93-0c2cdd79eea3" providerId="ADAL" clId="{9C1970D0-1CB0-4AAA-BD8E-92949D6D8440}" dt="2024-10-22T18:24:47.266" v="1298" actId="1076"/>
          <ac:picMkLst>
            <pc:docMk/>
            <pc:sldMk cId="3207969215" sldId="2147471533"/>
            <ac:picMk id="3" creationId="{E1AA70B5-58C1-F9AB-9886-D56B97A476BF}"/>
          </ac:picMkLst>
        </pc:picChg>
        <pc:picChg chg="add mod">
          <ac:chgData name="PATEL-PARSONS, MONIKA N CIV USAF AFMC HQAFMC/EN/ENZ" userId="202e3444-8d80-4c5f-bb93-0c2cdd79eea3" providerId="ADAL" clId="{9C1970D0-1CB0-4AAA-BD8E-92949D6D8440}" dt="2024-10-22T18:24:43.865" v="1297" actId="1076"/>
          <ac:picMkLst>
            <pc:docMk/>
            <pc:sldMk cId="3207969215" sldId="2147471533"/>
            <ac:picMk id="7" creationId="{707BDF0B-F894-1DCC-186F-A6E5775B6DA5}"/>
          </ac:picMkLst>
        </pc:picChg>
        <pc:picChg chg="add mod">
          <ac:chgData name="PATEL-PARSONS, MONIKA N CIV USAF AFMC HQAFMC/EN/ENZ" userId="202e3444-8d80-4c5f-bb93-0c2cdd79eea3" providerId="ADAL" clId="{9C1970D0-1CB0-4AAA-BD8E-92949D6D8440}" dt="2024-10-22T18:30:17.978" v="1377" actId="1076"/>
          <ac:picMkLst>
            <pc:docMk/>
            <pc:sldMk cId="3207969215" sldId="2147471533"/>
            <ac:picMk id="9" creationId="{96C9C81B-F6F3-B0F5-1B4B-B38E8D0B71CC}"/>
          </ac:picMkLst>
        </pc:picChg>
        <pc:picChg chg="add mod modCrop">
          <ac:chgData name="PATEL-PARSONS, MONIKA N CIV USAF AFMC HQAFMC/EN/ENZ" userId="202e3444-8d80-4c5f-bb93-0c2cdd79eea3" providerId="ADAL" clId="{9C1970D0-1CB0-4AAA-BD8E-92949D6D8440}" dt="2024-10-22T18:29:34.591" v="1372" actId="1076"/>
          <ac:picMkLst>
            <pc:docMk/>
            <pc:sldMk cId="3207969215" sldId="2147471533"/>
            <ac:picMk id="13" creationId="{58D6E5D9-0596-DA3F-7C4B-23BFA957BFE0}"/>
          </ac:picMkLst>
        </pc:picChg>
        <pc:picChg chg="add mod">
          <ac:chgData name="PATEL-PARSONS, MONIKA N CIV USAF AFMC HQAFMC/EN/ENZ" userId="202e3444-8d80-4c5f-bb93-0c2cdd79eea3" providerId="ADAL" clId="{9C1970D0-1CB0-4AAA-BD8E-92949D6D8440}" dt="2024-10-22T18:29:58.269" v="1376" actId="1076"/>
          <ac:picMkLst>
            <pc:docMk/>
            <pc:sldMk cId="3207969215" sldId="2147471533"/>
            <ac:picMk id="14" creationId="{73C735DC-4728-59AA-EDDB-BF67121B71CE}"/>
          </ac:picMkLst>
        </pc:picChg>
        <pc:picChg chg="add mod">
          <ac:chgData name="PATEL-PARSONS, MONIKA N CIV USAF AFMC HQAFMC/EN/ENZ" userId="202e3444-8d80-4c5f-bb93-0c2cdd79eea3" providerId="ADAL" clId="{9C1970D0-1CB0-4AAA-BD8E-92949D6D8440}" dt="2024-10-22T18:39:33.963" v="1652" actId="1076"/>
          <ac:picMkLst>
            <pc:docMk/>
            <pc:sldMk cId="3207969215" sldId="2147471533"/>
            <ac:picMk id="18" creationId="{3D09592E-4EF2-BFF1-EC5C-BC30CAE6F2D0}"/>
          </ac:picMkLst>
        </pc:picChg>
        <pc:picChg chg="add mod">
          <ac:chgData name="PATEL-PARSONS, MONIKA N CIV USAF AFMC HQAFMC/EN/ENZ" userId="202e3444-8d80-4c5f-bb93-0c2cdd79eea3" providerId="ADAL" clId="{9C1970D0-1CB0-4AAA-BD8E-92949D6D8440}" dt="2024-10-22T18:29:40.796" v="1373" actId="1076"/>
          <ac:picMkLst>
            <pc:docMk/>
            <pc:sldMk cId="3207969215" sldId="2147471533"/>
            <ac:picMk id="2050" creationId="{DADF9A5A-4703-311D-4BAA-6F06ED276E5E}"/>
          </ac:picMkLst>
        </pc:picChg>
      </pc:sldChg>
    </pc:docChg>
  </pc:docChgLst>
  <pc:docChgLst>
    <pc:chgData name="LA MONICA, TAYLOR R Capt USAF AFMC HQAFMC/EN/DATF" userId="S::taylor.la_monica@us.af.mil::d1de6039-dc38-4870-bdb1-e3957ff62c9b" providerId="AD" clId="Web-{303FBFB5-D91A-A31D-4CBC-B2B8933E161B}"/>
    <pc:docChg chg="addSld modSld">
      <pc:chgData name="LA MONICA, TAYLOR R Capt USAF AFMC HQAFMC/EN/DATF" userId="S::taylor.la_monica@us.af.mil::d1de6039-dc38-4870-bdb1-e3957ff62c9b" providerId="AD" clId="Web-{303FBFB5-D91A-A31D-4CBC-B2B8933E161B}" dt="2024-10-24T12:54:07.454" v="197" actId="20577"/>
      <pc:docMkLst>
        <pc:docMk/>
      </pc:docMkLst>
      <pc:sldChg chg="modSp">
        <pc:chgData name="LA MONICA, TAYLOR R Capt USAF AFMC HQAFMC/EN/DATF" userId="S::taylor.la_monica@us.af.mil::d1de6039-dc38-4870-bdb1-e3957ff62c9b" providerId="AD" clId="Web-{303FBFB5-D91A-A31D-4CBC-B2B8933E161B}" dt="2024-10-23T19:49:38.849" v="91" actId="20577"/>
        <pc:sldMkLst>
          <pc:docMk/>
          <pc:sldMk cId="0" sldId="256"/>
        </pc:sldMkLst>
        <pc:spChg chg="mod">
          <ac:chgData name="LA MONICA, TAYLOR R Capt USAF AFMC HQAFMC/EN/DATF" userId="S::taylor.la_monica@us.af.mil::d1de6039-dc38-4870-bdb1-e3957ff62c9b" providerId="AD" clId="Web-{303FBFB5-D91A-A31D-4CBC-B2B8933E161B}" dt="2024-10-23T19:49:38.849" v="91" actId="20577"/>
          <ac:spMkLst>
            <pc:docMk/>
            <pc:sldMk cId="0" sldId="256"/>
            <ac:spMk id="178" creationId="{00000000-0000-0000-0000-000000000000}"/>
          </ac:spMkLst>
        </pc:spChg>
      </pc:sldChg>
      <pc:sldChg chg="addSp modSp">
        <pc:chgData name="LA MONICA, TAYLOR R Capt USAF AFMC HQAFMC/EN/DATF" userId="S::taylor.la_monica@us.af.mil::d1de6039-dc38-4870-bdb1-e3957ff62c9b" providerId="AD" clId="Web-{303FBFB5-D91A-A31D-4CBC-B2B8933E161B}" dt="2024-10-23T19:50:20.240" v="113" actId="20577"/>
        <pc:sldMkLst>
          <pc:docMk/>
          <pc:sldMk cId="568665743" sldId="2147471530"/>
        </pc:sldMkLst>
        <pc:spChg chg="mod">
          <ac:chgData name="LA MONICA, TAYLOR R Capt USAF AFMC HQAFMC/EN/DATF" userId="S::taylor.la_monica@us.af.mil::d1de6039-dc38-4870-bdb1-e3957ff62c9b" providerId="AD" clId="Web-{303FBFB5-D91A-A31D-4CBC-B2B8933E161B}" dt="2024-10-23T19:50:20.240" v="113" actId="20577"/>
          <ac:spMkLst>
            <pc:docMk/>
            <pc:sldMk cId="568665743" sldId="2147471530"/>
            <ac:spMk id="5" creationId="{4C1A02F5-8837-9E93-6A7F-255B7B43329A}"/>
          </ac:spMkLst>
        </pc:spChg>
        <pc:picChg chg="add mod">
          <ac:chgData name="LA MONICA, TAYLOR R Capt USAF AFMC HQAFMC/EN/DATF" userId="S::taylor.la_monica@us.af.mil::d1de6039-dc38-4870-bdb1-e3957ff62c9b" providerId="AD" clId="Web-{303FBFB5-D91A-A31D-4CBC-B2B8933E161B}" dt="2024-10-23T19:50:07.131" v="110" actId="1076"/>
          <ac:picMkLst>
            <pc:docMk/>
            <pc:sldMk cId="568665743" sldId="2147471530"/>
            <ac:picMk id="2" creationId="{EB1302D1-6DC2-41CF-D500-DBC3A93B86DC}"/>
          </ac:picMkLst>
        </pc:picChg>
      </pc:sldChg>
      <pc:sldChg chg="modSp new">
        <pc:chgData name="LA MONICA, TAYLOR R Capt USAF AFMC HQAFMC/EN/DATF" userId="S::taylor.la_monica@us.af.mil::d1de6039-dc38-4870-bdb1-e3957ff62c9b" providerId="AD" clId="Web-{303FBFB5-D91A-A31D-4CBC-B2B8933E161B}" dt="2024-10-24T12:54:07.454" v="197" actId="20577"/>
        <pc:sldMkLst>
          <pc:docMk/>
          <pc:sldMk cId="2666826795" sldId="2147471536"/>
        </pc:sldMkLst>
        <pc:spChg chg="mod">
          <ac:chgData name="LA MONICA, TAYLOR R Capt USAF AFMC HQAFMC/EN/DATF" userId="S::taylor.la_monica@us.af.mil::d1de6039-dc38-4870-bdb1-e3957ff62c9b" providerId="AD" clId="Web-{303FBFB5-D91A-A31D-4CBC-B2B8933E161B}" dt="2024-10-24T12:44:16.706" v="124" actId="20577"/>
          <ac:spMkLst>
            <pc:docMk/>
            <pc:sldMk cId="2666826795" sldId="2147471536"/>
            <ac:spMk id="2" creationId="{4F7D9FF9-2307-0181-D1B6-F94E38049CDF}"/>
          </ac:spMkLst>
        </pc:spChg>
        <pc:spChg chg="mod">
          <ac:chgData name="LA MONICA, TAYLOR R Capt USAF AFMC HQAFMC/EN/DATF" userId="S::taylor.la_monica@us.af.mil::d1de6039-dc38-4870-bdb1-e3957ff62c9b" providerId="AD" clId="Web-{303FBFB5-D91A-A31D-4CBC-B2B8933E161B}" dt="2024-10-24T12:54:07.454" v="197" actId="20577"/>
          <ac:spMkLst>
            <pc:docMk/>
            <pc:sldMk cId="2666826795" sldId="2147471536"/>
            <ac:spMk id="4" creationId="{D5B46E6D-F8A6-8614-B3D9-8E47C37A01DD}"/>
          </ac:spMkLst>
        </pc:spChg>
      </pc:sldChg>
    </pc:docChg>
  </pc:docChgLst>
  <pc:docChgLst>
    <pc:chgData name="LA MONICA, TAYLOR R Capt USAF AFMC HQAFMC/EN/DATF" userId="d1de6039-dc38-4870-bdb1-e3957ff62c9b" providerId="ADAL" clId="{5F41EE9F-2E7B-4243-AB31-1603C8415C1C}"/>
    <pc:docChg chg="undo redo custSel addSld delSld modSld sldOrd delMainMaster">
      <pc:chgData name="LA MONICA, TAYLOR R Capt USAF AFMC HQAFMC/EN/DATF" userId="d1de6039-dc38-4870-bdb1-e3957ff62c9b" providerId="ADAL" clId="{5F41EE9F-2E7B-4243-AB31-1603C8415C1C}" dt="2024-10-25T19:18:57.855" v="2415" actId="255"/>
      <pc:docMkLst>
        <pc:docMk/>
      </pc:docMkLst>
      <pc:sldChg chg="del">
        <pc:chgData name="LA MONICA, TAYLOR R Capt USAF AFMC HQAFMC/EN/DATF" userId="d1de6039-dc38-4870-bdb1-e3957ff62c9b" providerId="ADAL" clId="{5F41EE9F-2E7B-4243-AB31-1603C8415C1C}" dt="2024-10-21T18:55:13.993" v="477" actId="2696"/>
        <pc:sldMkLst>
          <pc:docMk/>
          <pc:sldMk cId="2484503525" sldId="319"/>
        </pc:sldMkLst>
      </pc:sldChg>
      <pc:sldChg chg="delSp modSp mod modShow">
        <pc:chgData name="LA MONICA, TAYLOR R Capt USAF AFMC HQAFMC/EN/DATF" userId="d1de6039-dc38-4870-bdb1-e3957ff62c9b" providerId="ADAL" clId="{5F41EE9F-2E7B-4243-AB31-1603C8415C1C}" dt="2024-10-25T12:58:50.034" v="2010" actId="20577"/>
        <pc:sldMkLst>
          <pc:docMk/>
          <pc:sldMk cId="4254212038" sldId="320"/>
        </pc:sldMkLst>
        <pc:graphicFrameChg chg="mod modGraphic">
          <ac:chgData name="LA MONICA, TAYLOR R Capt USAF AFMC HQAFMC/EN/DATF" userId="d1de6039-dc38-4870-bdb1-e3957ff62c9b" providerId="ADAL" clId="{5F41EE9F-2E7B-4243-AB31-1603C8415C1C}" dt="2024-10-25T12:58:50.034" v="2010" actId="20577"/>
          <ac:graphicFrameMkLst>
            <pc:docMk/>
            <pc:sldMk cId="4254212038" sldId="320"/>
            <ac:graphicFrameMk id="4" creationId="{448DD324-F0B8-44B8-066B-8CDB4BDA2C99}"/>
          </ac:graphicFrameMkLst>
        </pc:graphicFrameChg>
      </pc:sldChg>
      <pc:sldChg chg="del">
        <pc:chgData name="LA MONICA, TAYLOR R Capt USAF AFMC HQAFMC/EN/DATF" userId="d1de6039-dc38-4870-bdb1-e3957ff62c9b" providerId="ADAL" clId="{5F41EE9F-2E7B-4243-AB31-1603C8415C1C}" dt="2024-10-21T18:55:21.262" v="479" actId="2696"/>
        <pc:sldMkLst>
          <pc:docMk/>
          <pc:sldMk cId="2504980041" sldId="413"/>
        </pc:sldMkLst>
      </pc:sldChg>
      <pc:sldChg chg="addSp modSp mod modClrScheme chgLayout">
        <pc:chgData name="LA MONICA, TAYLOR R Capt USAF AFMC HQAFMC/EN/DATF" userId="d1de6039-dc38-4870-bdb1-e3957ff62c9b" providerId="ADAL" clId="{5F41EE9F-2E7B-4243-AB31-1603C8415C1C}" dt="2024-10-25T19:12:01.847" v="2400" actId="255"/>
        <pc:sldMkLst>
          <pc:docMk/>
          <pc:sldMk cId="1531131937" sldId="679"/>
        </pc:sldMkLst>
        <pc:spChg chg="mod ord">
          <ac:chgData name="LA MONICA, TAYLOR R Capt USAF AFMC HQAFMC/EN/DATF" userId="d1de6039-dc38-4870-bdb1-e3957ff62c9b" providerId="ADAL" clId="{5F41EE9F-2E7B-4243-AB31-1603C8415C1C}" dt="2024-10-23T13:34:40.396" v="1393" actId="700"/>
          <ac:spMkLst>
            <pc:docMk/>
            <pc:sldMk cId="1531131937" sldId="679"/>
            <ac:spMk id="2" creationId="{75FE671C-26E2-39AE-3872-D1DED26A697E}"/>
          </ac:spMkLst>
        </pc:spChg>
        <pc:spChg chg="mod ord">
          <ac:chgData name="LA MONICA, TAYLOR R Capt USAF AFMC HQAFMC/EN/DATF" userId="d1de6039-dc38-4870-bdb1-e3957ff62c9b" providerId="ADAL" clId="{5F41EE9F-2E7B-4243-AB31-1603C8415C1C}" dt="2024-10-25T19:12:01.847" v="2400" actId="255"/>
          <ac:spMkLst>
            <pc:docMk/>
            <pc:sldMk cId="1531131937" sldId="679"/>
            <ac:spMk id="3" creationId="{018305D4-2B01-5CA1-A1BB-62C9B0C5C117}"/>
          </ac:spMkLst>
        </pc:spChg>
        <pc:spChg chg="mod ord">
          <ac:chgData name="LA MONICA, TAYLOR R Capt USAF AFMC HQAFMC/EN/DATF" userId="d1de6039-dc38-4870-bdb1-e3957ff62c9b" providerId="ADAL" clId="{5F41EE9F-2E7B-4243-AB31-1603C8415C1C}" dt="2024-10-23T13:34:40.396" v="1393" actId="700"/>
          <ac:spMkLst>
            <pc:docMk/>
            <pc:sldMk cId="1531131937" sldId="679"/>
            <ac:spMk id="4" creationId="{E43A3B3D-BAEA-CC2D-FF7C-A92812AAAC26}"/>
          </ac:spMkLst>
        </pc:spChg>
        <pc:cxnChg chg="add mod">
          <ac:chgData name="LA MONICA, TAYLOR R Capt USAF AFMC HQAFMC/EN/DATF" userId="d1de6039-dc38-4870-bdb1-e3957ff62c9b" providerId="ADAL" clId="{5F41EE9F-2E7B-4243-AB31-1603C8415C1C}" dt="2024-10-23T13:35:47.496" v="1403" actId="14100"/>
          <ac:cxnSpMkLst>
            <pc:docMk/>
            <pc:sldMk cId="1531131937" sldId="679"/>
            <ac:cxnSpMk id="7" creationId="{6E1C1891-FB25-10FD-AC96-8A7F6BCBA8F4}"/>
          </ac:cxnSpMkLst>
        </pc:cxnChg>
      </pc:sldChg>
      <pc:sldChg chg="addSp delSp modSp mod modClrScheme chgLayout">
        <pc:chgData name="LA MONICA, TAYLOR R Capt USAF AFMC HQAFMC/EN/DATF" userId="d1de6039-dc38-4870-bdb1-e3957ff62c9b" providerId="ADAL" clId="{5F41EE9F-2E7B-4243-AB31-1603C8415C1C}" dt="2024-10-25T19:12:24.054" v="2402" actId="403"/>
        <pc:sldMkLst>
          <pc:docMk/>
          <pc:sldMk cId="2024339099" sldId="680"/>
        </pc:sldMkLst>
        <pc:spChg chg="mod ord">
          <ac:chgData name="LA MONICA, TAYLOR R Capt USAF AFMC HQAFMC/EN/DATF" userId="d1de6039-dc38-4870-bdb1-e3957ff62c9b" providerId="ADAL" clId="{5F41EE9F-2E7B-4243-AB31-1603C8415C1C}" dt="2024-10-23T13:35:26.078" v="1399" actId="700"/>
          <ac:spMkLst>
            <pc:docMk/>
            <pc:sldMk cId="2024339099" sldId="680"/>
            <ac:spMk id="2" creationId="{7D64F68D-B813-6A2F-9B63-10E4B2BAD343}"/>
          </ac:spMkLst>
        </pc:spChg>
        <pc:spChg chg="mod ord">
          <ac:chgData name="LA MONICA, TAYLOR R Capt USAF AFMC HQAFMC/EN/DATF" userId="d1de6039-dc38-4870-bdb1-e3957ff62c9b" providerId="ADAL" clId="{5F41EE9F-2E7B-4243-AB31-1603C8415C1C}" dt="2024-10-25T19:12:24.054" v="2402" actId="403"/>
          <ac:spMkLst>
            <pc:docMk/>
            <pc:sldMk cId="2024339099" sldId="680"/>
            <ac:spMk id="3" creationId="{8A7CDE03-D75A-23AA-F51D-C0EA98435F02}"/>
          </ac:spMkLst>
        </pc:spChg>
        <pc:spChg chg="mod ord">
          <ac:chgData name="LA MONICA, TAYLOR R Capt USAF AFMC HQAFMC/EN/DATF" userId="d1de6039-dc38-4870-bdb1-e3957ff62c9b" providerId="ADAL" clId="{5F41EE9F-2E7B-4243-AB31-1603C8415C1C}" dt="2024-10-23T13:35:26.078" v="1399" actId="700"/>
          <ac:spMkLst>
            <pc:docMk/>
            <pc:sldMk cId="2024339099" sldId="680"/>
            <ac:spMk id="4" creationId="{367D598F-AC54-A14D-F02A-79C59B95E853}"/>
          </ac:spMkLst>
        </pc:spChg>
        <pc:cxnChg chg="add del mod">
          <ac:chgData name="LA MONICA, TAYLOR R Capt USAF AFMC HQAFMC/EN/DATF" userId="d1de6039-dc38-4870-bdb1-e3957ff62c9b" providerId="ADAL" clId="{5F41EE9F-2E7B-4243-AB31-1603C8415C1C}" dt="2024-10-23T13:35:55.861" v="1406" actId="478"/>
          <ac:cxnSpMkLst>
            <pc:docMk/>
            <pc:sldMk cId="2024339099" sldId="680"/>
            <ac:cxnSpMk id="6" creationId="{C74DB5A7-266D-C0F2-F8E9-52391871ABDA}"/>
          </ac:cxnSpMkLst>
        </pc:cxnChg>
        <pc:cxnChg chg="add mod">
          <ac:chgData name="LA MONICA, TAYLOR R Capt USAF AFMC HQAFMC/EN/DATF" userId="d1de6039-dc38-4870-bdb1-e3957ff62c9b" providerId="ADAL" clId="{5F41EE9F-2E7B-4243-AB31-1603C8415C1C}" dt="2024-10-23T13:35:56.630" v="1407"/>
          <ac:cxnSpMkLst>
            <pc:docMk/>
            <pc:sldMk cId="2024339099" sldId="680"/>
            <ac:cxnSpMk id="8" creationId="{0BB601E6-BD07-C465-1BB2-9F75AFA063CC}"/>
          </ac:cxnSpMkLst>
        </pc:cxnChg>
      </pc:sldChg>
      <pc:sldChg chg="addSp modSp mod modClrScheme chgLayout">
        <pc:chgData name="LA MONICA, TAYLOR R Capt USAF AFMC HQAFMC/EN/DATF" userId="d1de6039-dc38-4870-bdb1-e3957ff62c9b" providerId="ADAL" clId="{5F41EE9F-2E7B-4243-AB31-1603C8415C1C}" dt="2024-10-25T19:12:31.233" v="2403" actId="403"/>
        <pc:sldMkLst>
          <pc:docMk/>
          <pc:sldMk cId="2006534953" sldId="681"/>
        </pc:sldMkLst>
        <pc:spChg chg="mod ord">
          <ac:chgData name="LA MONICA, TAYLOR R Capt USAF AFMC HQAFMC/EN/DATF" userId="d1de6039-dc38-4870-bdb1-e3957ff62c9b" providerId="ADAL" clId="{5F41EE9F-2E7B-4243-AB31-1603C8415C1C}" dt="2024-10-23T13:36:02.118" v="1408" actId="700"/>
          <ac:spMkLst>
            <pc:docMk/>
            <pc:sldMk cId="2006534953" sldId="681"/>
            <ac:spMk id="2" creationId="{F1F2E486-9C99-8035-F46F-A88A4BD4DE01}"/>
          </ac:spMkLst>
        </pc:spChg>
        <pc:spChg chg="mod ord">
          <ac:chgData name="LA MONICA, TAYLOR R Capt USAF AFMC HQAFMC/EN/DATF" userId="d1de6039-dc38-4870-bdb1-e3957ff62c9b" providerId="ADAL" clId="{5F41EE9F-2E7B-4243-AB31-1603C8415C1C}" dt="2024-10-25T19:12:31.233" v="2403" actId="403"/>
          <ac:spMkLst>
            <pc:docMk/>
            <pc:sldMk cId="2006534953" sldId="681"/>
            <ac:spMk id="3" creationId="{91D6C48D-74F7-BC36-B22B-17FAC2A84299}"/>
          </ac:spMkLst>
        </pc:spChg>
        <pc:spChg chg="mod ord">
          <ac:chgData name="LA MONICA, TAYLOR R Capt USAF AFMC HQAFMC/EN/DATF" userId="d1de6039-dc38-4870-bdb1-e3957ff62c9b" providerId="ADAL" clId="{5F41EE9F-2E7B-4243-AB31-1603C8415C1C}" dt="2024-10-23T13:36:02.118" v="1408" actId="700"/>
          <ac:spMkLst>
            <pc:docMk/>
            <pc:sldMk cId="2006534953" sldId="681"/>
            <ac:spMk id="4" creationId="{FD08D39C-2D9F-ECDC-FEFE-FC18693C6914}"/>
          </ac:spMkLst>
        </pc:spChg>
        <pc:cxnChg chg="add mod">
          <ac:chgData name="LA MONICA, TAYLOR R Capt USAF AFMC HQAFMC/EN/DATF" userId="d1de6039-dc38-4870-bdb1-e3957ff62c9b" providerId="ADAL" clId="{5F41EE9F-2E7B-4243-AB31-1603C8415C1C}" dt="2024-10-23T13:36:03.020" v="1409"/>
          <ac:cxnSpMkLst>
            <pc:docMk/>
            <pc:sldMk cId="2006534953" sldId="681"/>
            <ac:cxnSpMk id="6" creationId="{5A3C3808-D6C4-8EEE-6005-ADC7528040B9}"/>
          </ac:cxnSpMkLst>
        </pc:cxnChg>
      </pc:sldChg>
      <pc:sldChg chg="addSp modSp mod modClrScheme chgLayout">
        <pc:chgData name="LA MONICA, TAYLOR R Capt USAF AFMC HQAFMC/EN/DATF" userId="d1de6039-dc38-4870-bdb1-e3957ff62c9b" providerId="ADAL" clId="{5F41EE9F-2E7B-4243-AB31-1603C8415C1C}" dt="2024-10-25T19:12:38.985" v="2404" actId="403"/>
        <pc:sldMkLst>
          <pc:docMk/>
          <pc:sldMk cId="998871312" sldId="682"/>
        </pc:sldMkLst>
        <pc:spChg chg="mod ord">
          <ac:chgData name="LA MONICA, TAYLOR R Capt USAF AFMC HQAFMC/EN/DATF" userId="d1de6039-dc38-4870-bdb1-e3957ff62c9b" providerId="ADAL" clId="{5F41EE9F-2E7B-4243-AB31-1603C8415C1C}" dt="2024-10-23T13:36:08.229" v="1410" actId="700"/>
          <ac:spMkLst>
            <pc:docMk/>
            <pc:sldMk cId="998871312" sldId="682"/>
            <ac:spMk id="2" creationId="{2DDD0925-04CB-2E38-F403-633796B5D56A}"/>
          </ac:spMkLst>
        </pc:spChg>
        <pc:spChg chg="mod ord">
          <ac:chgData name="LA MONICA, TAYLOR R Capt USAF AFMC HQAFMC/EN/DATF" userId="d1de6039-dc38-4870-bdb1-e3957ff62c9b" providerId="ADAL" clId="{5F41EE9F-2E7B-4243-AB31-1603C8415C1C}" dt="2024-10-25T19:12:38.985" v="2404" actId="403"/>
          <ac:spMkLst>
            <pc:docMk/>
            <pc:sldMk cId="998871312" sldId="682"/>
            <ac:spMk id="3" creationId="{0091B112-6EF2-EACA-3EE7-A2204EA03F0D}"/>
          </ac:spMkLst>
        </pc:spChg>
        <pc:spChg chg="mod ord">
          <ac:chgData name="LA MONICA, TAYLOR R Capt USAF AFMC HQAFMC/EN/DATF" userId="d1de6039-dc38-4870-bdb1-e3957ff62c9b" providerId="ADAL" clId="{5F41EE9F-2E7B-4243-AB31-1603C8415C1C}" dt="2024-10-23T13:36:08.229" v="1410" actId="700"/>
          <ac:spMkLst>
            <pc:docMk/>
            <pc:sldMk cId="998871312" sldId="682"/>
            <ac:spMk id="4" creationId="{7CA5CB56-9A8D-FF37-3AED-6FC2D2AE28C1}"/>
          </ac:spMkLst>
        </pc:spChg>
        <pc:cxnChg chg="add mod">
          <ac:chgData name="LA MONICA, TAYLOR R Capt USAF AFMC HQAFMC/EN/DATF" userId="d1de6039-dc38-4870-bdb1-e3957ff62c9b" providerId="ADAL" clId="{5F41EE9F-2E7B-4243-AB31-1603C8415C1C}" dt="2024-10-23T13:36:08.751" v="1411"/>
          <ac:cxnSpMkLst>
            <pc:docMk/>
            <pc:sldMk cId="998871312" sldId="682"/>
            <ac:cxnSpMk id="6" creationId="{4EECF20E-BA3A-FE7D-5804-A385FE4195F0}"/>
          </ac:cxnSpMkLst>
        </pc:cxnChg>
      </pc:sldChg>
      <pc:sldChg chg="addSp modSp mod modClrScheme chgLayout">
        <pc:chgData name="LA MONICA, TAYLOR R Capt USAF AFMC HQAFMC/EN/DATF" userId="d1de6039-dc38-4870-bdb1-e3957ff62c9b" providerId="ADAL" clId="{5F41EE9F-2E7B-4243-AB31-1603C8415C1C}" dt="2024-10-25T19:12:48.043" v="2405" actId="403"/>
        <pc:sldMkLst>
          <pc:docMk/>
          <pc:sldMk cId="1171782194" sldId="683"/>
        </pc:sldMkLst>
        <pc:spChg chg="mod ord">
          <ac:chgData name="LA MONICA, TAYLOR R Capt USAF AFMC HQAFMC/EN/DATF" userId="d1de6039-dc38-4870-bdb1-e3957ff62c9b" providerId="ADAL" clId="{5F41EE9F-2E7B-4243-AB31-1603C8415C1C}" dt="2024-10-23T13:36:13.816" v="1412" actId="700"/>
          <ac:spMkLst>
            <pc:docMk/>
            <pc:sldMk cId="1171782194" sldId="683"/>
            <ac:spMk id="2" creationId="{2DDD0925-04CB-2E38-F403-633796B5D56A}"/>
          </ac:spMkLst>
        </pc:spChg>
        <pc:spChg chg="mod ord">
          <ac:chgData name="LA MONICA, TAYLOR R Capt USAF AFMC HQAFMC/EN/DATF" userId="d1de6039-dc38-4870-bdb1-e3957ff62c9b" providerId="ADAL" clId="{5F41EE9F-2E7B-4243-AB31-1603C8415C1C}" dt="2024-10-25T19:12:48.043" v="2405" actId="403"/>
          <ac:spMkLst>
            <pc:docMk/>
            <pc:sldMk cId="1171782194" sldId="683"/>
            <ac:spMk id="3" creationId="{0091B112-6EF2-EACA-3EE7-A2204EA03F0D}"/>
          </ac:spMkLst>
        </pc:spChg>
        <pc:spChg chg="mod ord">
          <ac:chgData name="LA MONICA, TAYLOR R Capt USAF AFMC HQAFMC/EN/DATF" userId="d1de6039-dc38-4870-bdb1-e3957ff62c9b" providerId="ADAL" clId="{5F41EE9F-2E7B-4243-AB31-1603C8415C1C}" dt="2024-10-23T13:36:13.816" v="1412" actId="700"/>
          <ac:spMkLst>
            <pc:docMk/>
            <pc:sldMk cId="1171782194" sldId="683"/>
            <ac:spMk id="4" creationId="{7CA5CB56-9A8D-FF37-3AED-6FC2D2AE28C1}"/>
          </ac:spMkLst>
        </pc:spChg>
        <pc:cxnChg chg="add mod">
          <ac:chgData name="LA MONICA, TAYLOR R Capt USAF AFMC HQAFMC/EN/DATF" userId="d1de6039-dc38-4870-bdb1-e3957ff62c9b" providerId="ADAL" clId="{5F41EE9F-2E7B-4243-AB31-1603C8415C1C}" dt="2024-10-23T13:36:31.822" v="1419" actId="1036"/>
          <ac:cxnSpMkLst>
            <pc:docMk/>
            <pc:sldMk cId="1171782194" sldId="683"/>
            <ac:cxnSpMk id="6" creationId="{810C2714-1566-699B-3936-4ACE707040AB}"/>
          </ac:cxnSpMkLst>
        </pc:cxnChg>
      </pc:sldChg>
      <pc:sldChg chg="addSp modSp mod modClrScheme chgLayout">
        <pc:chgData name="LA MONICA, TAYLOR R Capt USAF AFMC HQAFMC/EN/DATF" userId="d1de6039-dc38-4870-bdb1-e3957ff62c9b" providerId="ADAL" clId="{5F41EE9F-2E7B-4243-AB31-1603C8415C1C}" dt="2024-10-25T19:12:57.176" v="2406" actId="403"/>
        <pc:sldMkLst>
          <pc:docMk/>
          <pc:sldMk cId="2573463144" sldId="684"/>
        </pc:sldMkLst>
        <pc:spChg chg="mod ord">
          <ac:chgData name="LA MONICA, TAYLOR R Capt USAF AFMC HQAFMC/EN/DATF" userId="d1de6039-dc38-4870-bdb1-e3957ff62c9b" providerId="ADAL" clId="{5F41EE9F-2E7B-4243-AB31-1603C8415C1C}" dt="2024-10-23T13:36:21.509" v="1414" actId="700"/>
          <ac:spMkLst>
            <pc:docMk/>
            <pc:sldMk cId="2573463144" sldId="684"/>
            <ac:spMk id="2" creationId="{2DDD0925-04CB-2E38-F403-633796B5D56A}"/>
          </ac:spMkLst>
        </pc:spChg>
        <pc:spChg chg="mod ord">
          <ac:chgData name="LA MONICA, TAYLOR R Capt USAF AFMC HQAFMC/EN/DATF" userId="d1de6039-dc38-4870-bdb1-e3957ff62c9b" providerId="ADAL" clId="{5F41EE9F-2E7B-4243-AB31-1603C8415C1C}" dt="2024-10-25T19:12:57.176" v="2406" actId="403"/>
          <ac:spMkLst>
            <pc:docMk/>
            <pc:sldMk cId="2573463144" sldId="684"/>
            <ac:spMk id="3" creationId="{0091B112-6EF2-EACA-3EE7-A2204EA03F0D}"/>
          </ac:spMkLst>
        </pc:spChg>
        <pc:spChg chg="mod ord">
          <ac:chgData name="LA MONICA, TAYLOR R Capt USAF AFMC HQAFMC/EN/DATF" userId="d1de6039-dc38-4870-bdb1-e3957ff62c9b" providerId="ADAL" clId="{5F41EE9F-2E7B-4243-AB31-1603C8415C1C}" dt="2024-10-23T13:36:21.509" v="1414" actId="700"/>
          <ac:spMkLst>
            <pc:docMk/>
            <pc:sldMk cId="2573463144" sldId="684"/>
            <ac:spMk id="4" creationId="{7CA5CB56-9A8D-FF37-3AED-6FC2D2AE28C1}"/>
          </ac:spMkLst>
        </pc:spChg>
        <pc:cxnChg chg="add mod">
          <ac:chgData name="LA MONICA, TAYLOR R Capt USAF AFMC HQAFMC/EN/DATF" userId="d1de6039-dc38-4870-bdb1-e3957ff62c9b" providerId="ADAL" clId="{5F41EE9F-2E7B-4243-AB31-1603C8415C1C}" dt="2024-10-23T13:36:27.645" v="1417" actId="1036"/>
          <ac:cxnSpMkLst>
            <pc:docMk/>
            <pc:sldMk cId="2573463144" sldId="684"/>
            <ac:cxnSpMk id="6" creationId="{187F716E-5894-D17C-35F8-8EE459EF94B3}"/>
          </ac:cxnSpMkLst>
        </pc:cxnChg>
      </pc:sldChg>
      <pc:sldChg chg="addSp modSp mod modClrScheme chgLayout">
        <pc:chgData name="LA MONICA, TAYLOR R Capt USAF AFMC HQAFMC/EN/DATF" userId="d1de6039-dc38-4870-bdb1-e3957ff62c9b" providerId="ADAL" clId="{5F41EE9F-2E7B-4243-AB31-1603C8415C1C}" dt="2024-10-25T19:13:10.564" v="2407" actId="403"/>
        <pc:sldMkLst>
          <pc:docMk/>
          <pc:sldMk cId="3164512391" sldId="685"/>
        </pc:sldMkLst>
        <pc:spChg chg="mod ord">
          <ac:chgData name="LA MONICA, TAYLOR R Capt USAF AFMC HQAFMC/EN/DATF" userId="d1de6039-dc38-4870-bdb1-e3957ff62c9b" providerId="ADAL" clId="{5F41EE9F-2E7B-4243-AB31-1603C8415C1C}" dt="2024-10-23T13:36:37.452" v="1420" actId="700"/>
          <ac:spMkLst>
            <pc:docMk/>
            <pc:sldMk cId="3164512391" sldId="685"/>
            <ac:spMk id="2" creationId="{2DDD0925-04CB-2E38-F403-633796B5D56A}"/>
          </ac:spMkLst>
        </pc:spChg>
        <pc:spChg chg="mod ord">
          <ac:chgData name="LA MONICA, TAYLOR R Capt USAF AFMC HQAFMC/EN/DATF" userId="d1de6039-dc38-4870-bdb1-e3957ff62c9b" providerId="ADAL" clId="{5F41EE9F-2E7B-4243-AB31-1603C8415C1C}" dt="2024-10-25T19:13:10.564" v="2407" actId="403"/>
          <ac:spMkLst>
            <pc:docMk/>
            <pc:sldMk cId="3164512391" sldId="685"/>
            <ac:spMk id="3" creationId="{0091B112-6EF2-EACA-3EE7-A2204EA03F0D}"/>
          </ac:spMkLst>
        </pc:spChg>
        <pc:spChg chg="mod ord">
          <ac:chgData name="LA MONICA, TAYLOR R Capt USAF AFMC HQAFMC/EN/DATF" userId="d1de6039-dc38-4870-bdb1-e3957ff62c9b" providerId="ADAL" clId="{5F41EE9F-2E7B-4243-AB31-1603C8415C1C}" dt="2024-10-23T13:36:37.452" v="1420" actId="700"/>
          <ac:spMkLst>
            <pc:docMk/>
            <pc:sldMk cId="3164512391" sldId="685"/>
            <ac:spMk id="4" creationId="{7CA5CB56-9A8D-FF37-3AED-6FC2D2AE28C1}"/>
          </ac:spMkLst>
        </pc:spChg>
        <pc:cxnChg chg="add mod">
          <ac:chgData name="LA MONICA, TAYLOR R Capt USAF AFMC HQAFMC/EN/DATF" userId="d1de6039-dc38-4870-bdb1-e3957ff62c9b" providerId="ADAL" clId="{5F41EE9F-2E7B-4243-AB31-1603C8415C1C}" dt="2024-10-23T13:36:39.712" v="1423" actId="1036"/>
          <ac:cxnSpMkLst>
            <pc:docMk/>
            <pc:sldMk cId="3164512391" sldId="685"/>
            <ac:cxnSpMk id="6" creationId="{2C02D12F-2116-5E14-B8BE-C58307F7B7F4}"/>
          </ac:cxnSpMkLst>
        </pc:cxnChg>
      </pc:sldChg>
      <pc:sldChg chg="addSp modSp mod modClrScheme chgLayout">
        <pc:chgData name="LA MONICA, TAYLOR R Capt USAF AFMC HQAFMC/EN/DATF" userId="d1de6039-dc38-4870-bdb1-e3957ff62c9b" providerId="ADAL" clId="{5F41EE9F-2E7B-4243-AB31-1603C8415C1C}" dt="2024-10-25T19:13:18.614" v="2408" actId="403"/>
        <pc:sldMkLst>
          <pc:docMk/>
          <pc:sldMk cId="975501920" sldId="686"/>
        </pc:sldMkLst>
        <pc:spChg chg="mod ord">
          <ac:chgData name="LA MONICA, TAYLOR R Capt USAF AFMC HQAFMC/EN/DATF" userId="d1de6039-dc38-4870-bdb1-e3957ff62c9b" providerId="ADAL" clId="{5F41EE9F-2E7B-4243-AB31-1603C8415C1C}" dt="2024-10-23T13:36:43.946" v="1424" actId="700"/>
          <ac:spMkLst>
            <pc:docMk/>
            <pc:sldMk cId="975501920" sldId="686"/>
            <ac:spMk id="2" creationId="{2DDD0925-04CB-2E38-F403-633796B5D56A}"/>
          </ac:spMkLst>
        </pc:spChg>
        <pc:spChg chg="mod ord">
          <ac:chgData name="LA MONICA, TAYLOR R Capt USAF AFMC HQAFMC/EN/DATF" userId="d1de6039-dc38-4870-bdb1-e3957ff62c9b" providerId="ADAL" clId="{5F41EE9F-2E7B-4243-AB31-1603C8415C1C}" dt="2024-10-25T19:13:18.614" v="2408" actId="403"/>
          <ac:spMkLst>
            <pc:docMk/>
            <pc:sldMk cId="975501920" sldId="686"/>
            <ac:spMk id="3" creationId="{0091B112-6EF2-EACA-3EE7-A2204EA03F0D}"/>
          </ac:spMkLst>
        </pc:spChg>
        <pc:spChg chg="mod ord">
          <ac:chgData name="LA MONICA, TAYLOR R Capt USAF AFMC HQAFMC/EN/DATF" userId="d1de6039-dc38-4870-bdb1-e3957ff62c9b" providerId="ADAL" clId="{5F41EE9F-2E7B-4243-AB31-1603C8415C1C}" dt="2024-10-23T13:36:43.946" v="1424" actId="700"/>
          <ac:spMkLst>
            <pc:docMk/>
            <pc:sldMk cId="975501920" sldId="686"/>
            <ac:spMk id="4" creationId="{7CA5CB56-9A8D-FF37-3AED-6FC2D2AE28C1}"/>
          </ac:spMkLst>
        </pc:spChg>
        <pc:cxnChg chg="add mod">
          <ac:chgData name="LA MONICA, TAYLOR R Capt USAF AFMC HQAFMC/EN/DATF" userId="d1de6039-dc38-4870-bdb1-e3957ff62c9b" providerId="ADAL" clId="{5F41EE9F-2E7B-4243-AB31-1603C8415C1C}" dt="2024-10-23T13:36:46.159" v="1427" actId="1036"/>
          <ac:cxnSpMkLst>
            <pc:docMk/>
            <pc:sldMk cId="975501920" sldId="686"/>
            <ac:cxnSpMk id="6" creationId="{4D63FBF8-3805-AF5C-9F2A-99E228C0BC80}"/>
          </ac:cxnSpMkLst>
        </pc:cxnChg>
      </pc:sldChg>
      <pc:sldChg chg="addSp modSp mod modClrScheme chgLayout">
        <pc:chgData name="LA MONICA, TAYLOR R Capt USAF AFMC HQAFMC/EN/DATF" userId="d1de6039-dc38-4870-bdb1-e3957ff62c9b" providerId="ADAL" clId="{5F41EE9F-2E7B-4243-AB31-1603C8415C1C}" dt="2024-10-25T19:13:28.163" v="2409" actId="403"/>
        <pc:sldMkLst>
          <pc:docMk/>
          <pc:sldMk cId="4140879230" sldId="687"/>
        </pc:sldMkLst>
        <pc:spChg chg="mod ord">
          <ac:chgData name="LA MONICA, TAYLOR R Capt USAF AFMC HQAFMC/EN/DATF" userId="d1de6039-dc38-4870-bdb1-e3957ff62c9b" providerId="ADAL" clId="{5F41EE9F-2E7B-4243-AB31-1603C8415C1C}" dt="2024-10-23T13:36:50.817" v="1428" actId="700"/>
          <ac:spMkLst>
            <pc:docMk/>
            <pc:sldMk cId="4140879230" sldId="687"/>
            <ac:spMk id="2" creationId="{AE700E5A-670E-694D-C98E-9429440495C0}"/>
          </ac:spMkLst>
        </pc:spChg>
        <pc:spChg chg="mod ord">
          <ac:chgData name="LA MONICA, TAYLOR R Capt USAF AFMC HQAFMC/EN/DATF" userId="d1de6039-dc38-4870-bdb1-e3957ff62c9b" providerId="ADAL" clId="{5F41EE9F-2E7B-4243-AB31-1603C8415C1C}" dt="2024-10-25T19:13:28.163" v="2409" actId="403"/>
          <ac:spMkLst>
            <pc:docMk/>
            <pc:sldMk cId="4140879230" sldId="687"/>
            <ac:spMk id="3" creationId="{0251EC10-52F5-3CE3-FB3B-42CE20FB8702}"/>
          </ac:spMkLst>
        </pc:spChg>
        <pc:spChg chg="mod ord">
          <ac:chgData name="LA MONICA, TAYLOR R Capt USAF AFMC HQAFMC/EN/DATF" userId="d1de6039-dc38-4870-bdb1-e3957ff62c9b" providerId="ADAL" clId="{5F41EE9F-2E7B-4243-AB31-1603C8415C1C}" dt="2024-10-23T13:36:50.817" v="1428" actId="700"/>
          <ac:spMkLst>
            <pc:docMk/>
            <pc:sldMk cId="4140879230" sldId="687"/>
            <ac:spMk id="4" creationId="{91C091D0-4835-ACD1-0C8A-DFD6CB4AB925}"/>
          </ac:spMkLst>
        </pc:spChg>
        <pc:cxnChg chg="add mod">
          <ac:chgData name="LA MONICA, TAYLOR R Capt USAF AFMC HQAFMC/EN/DATF" userId="d1de6039-dc38-4870-bdb1-e3957ff62c9b" providerId="ADAL" clId="{5F41EE9F-2E7B-4243-AB31-1603C8415C1C}" dt="2024-10-23T13:36:52.798" v="1431" actId="1036"/>
          <ac:cxnSpMkLst>
            <pc:docMk/>
            <pc:sldMk cId="4140879230" sldId="687"/>
            <ac:cxnSpMk id="6" creationId="{C06E0253-6898-F9D1-234A-EC48105F54B3}"/>
          </ac:cxnSpMkLst>
        </pc:cxnChg>
      </pc:sldChg>
      <pc:sldChg chg="addSp delSp modSp mod modClrScheme chgLayout">
        <pc:chgData name="LA MONICA, TAYLOR R Capt USAF AFMC HQAFMC/EN/DATF" userId="d1de6039-dc38-4870-bdb1-e3957ff62c9b" providerId="ADAL" clId="{5F41EE9F-2E7B-4243-AB31-1603C8415C1C}" dt="2024-10-25T19:12:12.106" v="2401" actId="255"/>
        <pc:sldMkLst>
          <pc:docMk/>
          <pc:sldMk cId="1672729442" sldId="688"/>
        </pc:sldMkLst>
        <pc:spChg chg="mod ord">
          <ac:chgData name="LA MONICA, TAYLOR R Capt USAF AFMC HQAFMC/EN/DATF" userId="d1de6039-dc38-4870-bdb1-e3957ff62c9b" providerId="ADAL" clId="{5F41EE9F-2E7B-4243-AB31-1603C8415C1C}" dt="2024-10-23T13:35:16.865" v="1397" actId="700"/>
          <ac:spMkLst>
            <pc:docMk/>
            <pc:sldMk cId="1672729442" sldId="688"/>
            <ac:spMk id="2" creationId="{BE27AACD-1BBB-3600-697A-66FFAFC60501}"/>
          </ac:spMkLst>
        </pc:spChg>
        <pc:spChg chg="mod ord">
          <ac:chgData name="LA MONICA, TAYLOR R Capt USAF AFMC HQAFMC/EN/DATF" userId="d1de6039-dc38-4870-bdb1-e3957ff62c9b" providerId="ADAL" clId="{5F41EE9F-2E7B-4243-AB31-1603C8415C1C}" dt="2024-10-25T19:12:12.106" v="2401" actId="255"/>
          <ac:spMkLst>
            <pc:docMk/>
            <pc:sldMk cId="1672729442" sldId="688"/>
            <ac:spMk id="3" creationId="{41EEFD90-130E-820E-FE98-C979FEA6E1C8}"/>
          </ac:spMkLst>
        </pc:spChg>
        <pc:spChg chg="mod ord">
          <ac:chgData name="LA MONICA, TAYLOR R Capt USAF AFMC HQAFMC/EN/DATF" userId="d1de6039-dc38-4870-bdb1-e3957ff62c9b" providerId="ADAL" clId="{5F41EE9F-2E7B-4243-AB31-1603C8415C1C}" dt="2024-10-23T13:35:16.865" v="1397" actId="700"/>
          <ac:spMkLst>
            <pc:docMk/>
            <pc:sldMk cId="1672729442" sldId="688"/>
            <ac:spMk id="4" creationId="{FF9BBA86-95A6-B7EE-CD29-5A0A2A778C72}"/>
          </ac:spMkLst>
        </pc:spChg>
        <pc:cxnChg chg="add del mod">
          <ac:chgData name="LA MONICA, TAYLOR R Capt USAF AFMC HQAFMC/EN/DATF" userId="d1de6039-dc38-4870-bdb1-e3957ff62c9b" providerId="ADAL" clId="{5F41EE9F-2E7B-4243-AB31-1603C8415C1C}" dt="2024-10-23T13:35:52.855" v="1404" actId="478"/>
          <ac:cxnSpMkLst>
            <pc:docMk/>
            <pc:sldMk cId="1672729442" sldId="688"/>
            <ac:cxnSpMk id="6" creationId="{16352CC2-3998-0D77-B7ED-6271E901C284}"/>
          </ac:cxnSpMkLst>
        </pc:cxnChg>
        <pc:cxnChg chg="add mod">
          <ac:chgData name="LA MONICA, TAYLOR R Capt USAF AFMC HQAFMC/EN/DATF" userId="d1de6039-dc38-4870-bdb1-e3957ff62c9b" providerId="ADAL" clId="{5F41EE9F-2E7B-4243-AB31-1603C8415C1C}" dt="2024-10-23T13:35:53.304" v="1405"/>
          <ac:cxnSpMkLst>
            <pc:docMk/>
            <pc:sldMk cId="1672729442" sldId="688"/>
            <ac:cxnSpMk id="8" creationId="{2B633A85-C0BB-2C33-77DF-C15AFD9D549D}"/>
          </ac:cxnSpMkLst>
        </pc:cxnChg>
      </pc:sldChg>
      <pc:sldChg chg="delSp modSp mod modClrScheme chgLayout">
        <pc:chgData name="LA MONICA, TAYLOR R Capt USAF AFMC HQAFMC/EN/DATF" userId="d1de6039-dc38-4870-bdb1-e3957ff62c9b" providerId="ADAL" clId="{5F41EE9F-2E7B-4243-AB31-1603C8415C1C}" dt="2024-10-23T13:34:24.065" v="1392" actId="207"/>
        <pc:sldMkLst>
          <pc:docMk/>
          <pc:sldMk cId="3436446243" sldId="689"/>
        </pc:sldMkLst>
        <pc:spChg chg="mod ord">
          <ac:chgData name="LA MONICA, TAYLOR R Capt USAF AFMC HQAFMC/EN/DATF" userId="d1de6039-dc38-4870-bdb1-e3957ff62c9b" providerId="ADAL" clId="{5F41EE9F-2E7B-4243-AB31-1603C8415C1C}" dt="2024-10-23T13:33:58.182" v="1391" actId="403"/>
          <ac:spMkLst>
            <pc:docMk/>
            <pc:sldMk cId="3436446243" sldId="689"/>
            <ac:spMk id="2" creationId="{1E9761EE-FF69-030B-9C90-6E8845AA1FE6}"/>
          </ac:spMkLst>
        </pc:spChg>
        <pc:spChg chg="mod ord">
          <ac:chgData name="LA MONICA, TAYLOR R Capt USAF AFMC HQAFMC/EN/DATF" userId="d1de6039-dc38-4870-bdb1-e3957ff62c9b" providerId="ADAL" clId="{5F41EE9F-2E7B-4243-AB31-1603C8415C1C}" dt="2024-10-23T13:33:37.956" v="1387" actId="700"/>
          <ac:spMkLst>
            <pc:docMk/>
            <pc:sldMk cId="3436446243" sldId="689"/>
            <ac:spMk id="3" creationId="{4E17E170-9160-4950-C496-97B84057D070}"/>
          </ac:spMkLst>
        </pc:spChg>
        <pc:spChg chg="del mod">
          <ac:chgData name="LA MONICA, TAYLOR R Capt USAF AFMC HQAFMC/EN/DATF" userId="d1de6039-dc38-4870-bdb1-e3957ff62c9b" providerId="ADAL" clId="{5F41EE9F-2E7B-4243-AB31-1603C8415C1C}" dt="2024-10-23T13:33:48.301" v="1389" actId="478"/>
          <ac:spMkLst>
            <pc:docMk/>
            <pc:sldMk cId="3436446243" sldId="689"/>
            <ac:spMk id="4" creationId="{18CDEA72-D8B7-64B3-6161-0055BBEBFFFE}"/>
          </ac:spMkLst>
        </pc:spChg>
        <pc:spChg chg="mod">
          <ac:chgData name="LA MONICA, TAYLOR R Capt USAF AFMC HQAFMC/EN/DATF" userId="d1de6039-dc38-4870-bdb1-e3957ff62c9b" providerId="ADAL" clId="{5F41EE9F-2E7B-4243-AB31-1603C8415C1C}" dt="2024-10-23T13:34:24.065" v="1392" actId="207"/>
          <ac:spMkLst>
            <pc:docMk/>
            <pc:sldMk cId="3436446243" sldId="689"/>
            <ac:spMk id="7" creationId="{824D82FE-7C48-3D81-53A6-609439F8F8C3}"/>
          </ac:spMkLst>
        </pc:spChg>
      </pc:sldChg>
      <pc:sldChg chg="modSp del mod">
        <pc:chgData name="LA MONICA, TAYLOR R Capt USAF AFMC HQAFMC/EN/DATF" userId="d1de6039-dc38-4870-bdb1-e3957ff62c9b" providerId="ADAL" clId="{5F41EE9F-2E7B-4243-AB31-1603C8415C1C}" dt="2024-10-21T18:55:25.959" v="481" actId="2696"/>
        <pc:sldMkLst>
          <pc:docMk/>
          <pc:sldMk cId="3512761793" sldId="2089"/>
        </pc:sldMkLst>
      </pc:sldChg>
      <pc:sldChg chg="modSp mod modClrScheme chgLayout">
        <pc:chgData name="LA MONICA, TAYLOR R Capt USAF AFMC HQAFMC/EN/DATF" userId="d1de6039-dc38-4870-bdb1-e3957ff62c9b" providerId="ADAL" clId="{5F41EE9F-2E7B-4243-AB31-1603C8415C1C}" dt="2024-10-25T12:36:16.631" v="1781" actId="27636"/>
        <pc:sldMkLst>
          <pc:docMk/>
          <pc:sldMk cId="3968716182" sldId="2094"/>
        </pc:sldMkLst>
        <pc:spChg chg="mod ord">
          <ac:chgData name="LA MONICA, TAYLOR R Capt USAF AFMC HQAFMC/EN/DATF" userId="d1de6039-dc38-4870-bdb1-e3957ff62c9b" providerId="ADAL" clId="{5F41EE9F-2E7B-4243-AB31-1603C8415C1C}" dt="2024-10-25T12:36:10.766" v="1775" actId="700"/>
          <ac:spMkLst>
            <pc:docMk/>
            <pc:sldMk cId="3968716182" sldId="2094"/>
            <ac:spMk id="2" creationId="{FB6DC7FC-CADC-D7D6-421A-7396BD3689B9}"/>
          </ac:spMkLst>
        </pc:spChg>
        <pc:spChg chg="mod ord">
          <ac:chgData name="LA MONICA, TAYLOR R Capt USAF AFMC HQAFMC/EN/DATF" userId="d1de6039-dc38-4870-bdb1-e3957ff62c9b" providerId="ADAL" clId="{5F41EE9F-2E7B-4243-AB31-1603C8415C1C}" dt="2024-10-25T12:36:16.631" v="1781" actId="27636"/>
          <ac:spMkLst>
            <pc:docMk/>
            <pc:sldMk cId="3968716182" sldId="2094"/>
            <ac:spMk id="3" creationId="{6AF3D711-4339-9B53-F4F5-B32E1F6E17BE}"/>
          </ac:spMkLst>
        </pc:spChg>
      </pc:sldChg>
      <pc:sldChg chg="modSp mod modClrScheme chgLayout">
        <pc:chgData name="LA MONICA, TAYLOR R Capt USAF AFMC HQAFMC/EN/DATF" userId="d1de6039-dc38-4870-bdb1-e3957ff62c9b" providerId="ADAL" clId="{5F41EE9F-2E7B-4243-AB31-1603C8415C1C}" dt="2024-10-25T12:39:08.265" v="1930" actId="700"/>
        <pc:sldMkLst>
          <pc:docMk/>
          <pc:sldMk cId="1831593867" sldId="2142532630"/>
        </pc:sldMkLst>
        <pc:spChg chg="mod ord">
          <ac:chgData name="LA MONICA, TAYLOR R Capt USAF AFMC HQAFMC/EN/DATF" userId="d1de6039-dc38-4870-bdb1-e3957ff62c9b" providerId="ADAL" clId="{5F41EE9F-2E7B-4243-AB31-1603C8415C1C}" dt="2024-10-25T12:39:08.265" v="1930" actId="700"/>
          <ac:spMkLst>
            <pc:docMk/>
            <pc:sldMk cId="1831593867" sldId="2142532630"/>
            <ac:spMk id="2" creationId="{206F3531-3DF1-68E8-9CD7-927BF27703BE}"/>
          </ac:spMkLst>
        </pc:spChg>
        <pc:spChg chg="mod ord">
          <ac:chgData name="LA MONICA, TAYLOR R Capt USAF AFMC HQAFMC/EN/DATF" userId="d1de6039-dc38-4870-bdb1-e3957ff62c9b" providerId="ADAL" clId="{5F41EE9F-2E7B-4243-AB31-1603C8415C1C}" dt="2024-10-25T12:39:08.265" v="1930" actId="700"/>
          <ac:spMkLst>
            <pc:docMk/>
            <pc:sldMk cId="1831593867" sldId="2142532630"/>
            <ac:spMk id="3" creationId="{E2D8AE99-E5D0-4E77-7B2B-128949C5D42C}"/>
          </ac:spMkLst>
        </pc:spChg>
      </pc:sldChg>
      <pc:sldChg chg="modSp mod modClrScheme chgLayout">
        <pc:chgData name="LA MONICA, TAYLOR R Capt USAF AFMC HQAFMC/EN/DATF" userId="d1de6039-dc38-4870-bdb1-e3957ff62c9b" providerId="ADAL" clId="{5F41EE9F-2E7B-4243-AB31-1603C8415C1C}" dt="2024-10-25T12:37:26.032" v="1921" actId="27636"/>
        <pc:sldMkLst>
          <pc:docMk/>
          <pc:sldMk cId="1082871313" sldId="2147471365"/>
        </pc:sldMkLst>
        <pc:spChg chg="mod ord">
          <ac:chgData name="LA MONICA, TAYLOR R Capt USAF AFMC HQAFMC/EN/DATF" userId="d1de6039-dc38-4870-bdb1-e3957ff62c9b" providerId="ADAL" clId="{5F41EE9F-2E7B-4243-AB31-1603C8415C1C}" dt="2024-10-25T12:37:26.032" v="1921" actId="27636"/>
          <ac:spMkLst>
            <pc:docMk/>
            <pc:sldMk cId="1082871313" sldId="2147471365"/>
            <ac:spMk id="2" creationId="{C1473B3E-9B31-9BF1-ADF8-57D2C05C23F4}"/>
          </ac:spMkLst>
        </pc:spChg>
        <pc:spChg chg="mod ord">
          <ac:chgData name="LA MONICA, TAYLOR R Capt USAF AFMC HQAFMC/EN/DATF" userId="d1de6039-dc38-4870-bdb1-e3957ff62c9b" providerId="ADAL" clId="{5F41EE9F-2E7B-4243-AB31-1603C8415C1C}" dt="2024-10-25T12:37:20.832" v="1919" actId="700"/>
          <ac:spMkLst>
            <pc:docMk/>
            <pc:sldMk cId="1082871313" sldId="2147471365"/>
            <ac:spMk id="4" creationId="{73623B35-573D-790B-EA5A-21719660170C}"/>
          </ac:spMkLst>
        </pc:spChg>
      </pc:sldChg>
      <pc:sldChg chg="addSp modSp mod modClrScheme chgLayout">
        <pc:chgData name="LA MONICA, TAYLOR R Capt USAF AFMC HQAFMC/EN/DATF" userId="d1de6039-dc38-4870-bdb1-e3957ff62c9b" providerId="ADAL" clId="{5F41EE9F-2E7B-4243-AB31-1603C8415C1C}" dt="2024-10-25T12:37:49.677" v="1922" actId="700"/>
        <pc:sldMkLst>
          <pc:docMk/>
          <pc:sldMk cId="2476814374" sldId="2147471367"/>
        </pc:sldMkLst>
        <pc:spChg chg="mod ord">
          <ac:chgData name="LA MONICA, TAYLOR R Capt USAF AFMC HQAFMC/EN/DATF" userId="d1de6039-dc38-4870-bdb1-e3957ff62c9b" providerId="ADAL" clId="{5F41EE9F-2E7B-4243-AB31-1603C8415C1C}" dt="2024-10-25T12:37:49.677" v="1922" actId="700"/>
          <ac:spMkLst>
            <pc:docMk/>
            <pc:sldMk cId="2476814374" sldId="2147471367"/>
            <ac:spMk id="2" creationId="{FB6DC7FC-CADC-D7D6-421A-7396BD3689B9}"/>
          </ac:spMkLst>
        </pc:spChg>
        <pc:spChg chg="add mod ord">
          <ac:chgData name="LA MONICA, TAYLOR R Capt USAF AFMC HQAFMC/EN/DATF" userId="d1de6039-dc38-4870-bdb1-e3957ff62c9b" providerId="ADAL" clId="{5F41EE9F-2E7B-4243-AB31-1603C8415C1C}" dt="2024-10-25T12:37:49.677" v="1922" actId="700"/>
          <ac:spMkLst>
            <pc:docMk/>
            <pc:sldMk cId="2476814374" sldId="2147471367"/>
            <ac:spMk id="7" creationId="{6CC0852D-D059-4A3D-54B7-E95FA6191BF1}"/>
          </ac:spMkLst>
        </pc:spChg>
      </pc:sldChg>
      <pc:sldChg chg="del">
        <pc:chgData name="LA MONICA, TAYLOR R Capt USAF AFMC HQAFMC/EN/DATF" userId="d1de6039-dc38-4870-bdb1-e3957ff62c9b" providerId="ADAL" clId="{5F41EE9F-2E7B-4243-AB31-1603C8415C1C}" dt="2024-10-25T15:47:18.600" v="2311" actId="2696"/>
        <pc:sldMkLst>
          <pc:docMk/>
          <pc:sldMk cId="4286714124" sldId="2147471412"/>
        </pc:sldMkLst>
      </pc:sldChg>
      <pc:sldChg chg="addSp modSp mod">
        <pc:chgData name="LA MONICA, TAYLOR R Capt USAF AFMC HQAFMC/EN/DATF" userId="d1de6039-dc38-4870-bdb1-e3957ff62c9b" providerId="ADAL" clId="{5F41EE9F-2E7B-4243-AB31-1603C8415C1C}" dt="2024-10-25T12:35:42.430" v="1774" actId="167"/>
        <pc:sldMkLst>
          <pc:docMk/>
          <pc:sldMk cId="802571505" sldId="2147471443"/>
        </pc:sldMkLst>
        <pc:spChg chg="add mod ord">
          <ac:chgData name="LA MONICA, TAYLOR R Capt USAF AFMC HQAFMC/EN/DATF" userId="d1de6039-dc38-4870-bdb1-e3957ff62c9b" providerId="ADAL" clId="{5F41EE9F-2E7B-4243-AB31-1603C8415C1C}" dt="2024-10-25T12:35:42.430" v="1774" actId="167"/>
          <ac:spMkLst>
            <pc:docMk/>
            <pc:sldMk cId="802571505" sldId="2147471443"/>
            <ac:spMk id="8" creationId="{8AD5C172-91F6-C150-B631-CF18596994CB}"/>
          </ac:spMkLst>
        </pc:spChg>
      </pc:sldChg>
      <pc:sldChg chg="del">
        <pc:chgData name="LA MONICA, TAYLOR R Capt USAF AFMC HQAFMC/EN/DATF" userId="d1de6039-dc38-4870-bdb1-e3957ff62c9b" providerId="ADAL" clId="{5F41EE9F-2E7B-4243-AB31-1603C8415C1C}" dt="2024-10-21T18:55:17.962" v="478" actId="2696"/>
        <pc:sldMkLst>
          <pc:docMk/>
          <pc:sldMk cId="3177896852" sldId="2147471502"/>
        </pc:sldMkLst>
      </pc:sldChg>
      <pc:sldChg chg="del">
        <pc:chgData name="LA MONICA, TAYLOR R Capt USAF AFMC HQAFMC/EN/DATF" userId="d1de6039-dc38-4870-bdb1-e3957ff62c9b" providerId="ADAL" clId="{5F41EE9F-2E7B-4243-AB31-1603C8415C1C}" dt="2024-10-21T18:55:23.369" v="480" actId="2696"/>
        <pc:sldMkLst>
          <pc:docMk/>
          <pc:sldMk cId="1587964550" sldId="2147471503"/>
        </pc:sldMkLst>
      </pc:sldChg>
      <pc:sldChg chg="addSp modSp mod ord modShow">
        <pc:chgData name="LA MONICA, TAYLOR R Capt USAF AFMC HQAFMC/EN/DATF" userId="d1de6039-dc38-4870-bdb1-e3957ff62c9b" providerId="ADAL" clId="{5F41EE9F-2E7B-4243-AB31-1603C8415C1C}" dt="2024-10-24T18:39:42.319" v="1714" actId="1076"/>
        <pc:sldMkLst>
          <pc:docMk/>
          <pc:sldMk cId="3428202111" sldId="2147471522"/>
        </pc:sldMkLst>
        <pc:spChg chg="add mod">
          <ac:chgData name="LA MONICA, TAYLOR R Capt USAF AFMC HQAFMC/EN/DATF" userId="d1de6039-dc38-4870-bdb1-e3957ff62c9b" providerId="ADAL" clId="{5F41EE9F-2E7B-4243-AB31-1603C8415C1C}" dt="2024-10-24T18:39:42.319" v="1714" actId="1076"/>
          <ac:spMkLst>
            <pc:docMk/>
            <pc:sldMk cId="3428202111" sldId="2147471522"/>
            <ac:spMk id="84" creationId="{7100DA8B-6B41-815C-DFBC-C3BCF68A1018}"/>
          </ac:spMkLst>
        </pc:spChg>
        <pc:picChg chg="add mod">
          <ac:chgData name="LA MONICA, TAYLOR R Capt USAF AFMC HQAFMC/EN/DATF" userId="d1de6039-dc38-4870-bdb1-e3957ff62c9b" providerId="ADAL" clId="{5F41EE9F-2E7B-4243-AB31-1603C8415C1C}" dt="2024-10-24T18:39:07.318" v="1691" actId="1076"/>
          <ac:picMkLst>
            <pc:docMk/>
            <pc:sldMk cId="3428202111" sldId="2147471522"/>
            <ac:picMk id="83" creationId="{8B631566-8704-F015-02F5-3F8DBCF1B81C}"/>
          </ac:picMkLst>
        </pc:picChg>
      </pc:sldChg>
      <pc:sldChg chg="addSp delSp modSp new mod modClrScheme chgLayout">
        <pc:chgData name="LA MONICA, TAYLOR R Capt USAF AFMC HQAFMC/EN/DATF" userId="d1de6039-dc38-4870-bdb1-e3957ff62c9b" providerId="ADAL" clId="{5F41EE9F-2E7B-4243-AB31-1603C8415C1C}" dt="2024-10-21T19:05:49.088" v="573" actId="255"/>
        <pc:sldMkLst>
          <pc:docMk/>
          <pc:sldMk cId="974660674" sldId="2147471524"/>
        </pc:sldMkLst>
        <pc:spChg chg="add del mod ord">
          <ac:chgData name="LA MONICA, TAYLOR R Capt USAF AFMC HQAFMC/EN/DATF" userId="d1de6039-dc38-4870-bdb1-e3957ff62c9b" providerId="ADAL" clId="{5F41EE9F-2E7B-4243-AB31-1603C8415C1C}" dt="2024-10-21T19:05:49.088" v="573" actId="255"/>
          <ac:spMkLst>
            <pc:docMk/>
            <pc:sldMk cId="974660674" sldId="2147471524"/>
            <ac:spMk id="2" creationId="{62EFC1E2-44CC-3241-94F5-DF751F952519}"/>
          </ac:spMkLst>
        </pc:spChg>
        <pc:spChg chg="mod ord">
          <ac:chgData name="LA MONICA, TAYLOR R Capt USAF AFMC HQAFMC/EN/DATF" userId="d1de6039-dc38-4870-bdb1-e3957ff62c9b" providerId="ADAL" clId="{5F41EE9F-2E7B-4243-AB31-1603C8415C1C}" dt="2024-10-21T19:05:15.548" v="567" actId="700"/>
          <ac:spMkLst>
            <pc:docMk/>
            <pc:sldMk cId="974660674" sldId="2147471524"/>
            <ac:spMk id="3" creationId="{26145832-58F3-662D-FEAD-F26FEC1D4B9B}"/>
          </ac:spMkLst>
        </pc:spChg>
      </pc:sldChg>
      <pc:sldChg chg="addSp delSp modSp new mod modClrScheme chgLayout">
        <pc:chgData name="LA MONICA, TAYLOR R Capt USAF AFMC HQAFMC/EN/DATF" userId="d1de6039-dc38-4870-bdb1-e3957ff62c9b" providerId="ADAL" clId="{5F41EE9F-2E7B-4243-AB31-1603C8415C1C}" dt="2024-10-25T19:18:27.707" v="2413" actId="1076"/>
        <pc:sldMkLst>
          <pc:docMk/>
          <pc:sldMk cId="3393506454" sldId="2147471525"/>
        </pc:sldMkLst>
        <pc:spChg chg="mod ord">
          <ac:chgData name="LA MONICA, TAYLOR R Capt USAF AFMC HQAFMC/EN/DATF" userId="d1de6039-dc38-4870-bdb1-e3957ff62c9b" providerId="ADAL" clId="{5F41EE9F-2E7B-4243-AB31-1603C8415C1C}" dt="2024-10-21T19:05:00.050" v="566" actId="700"/>
          <ac:spMkLst>
            <pc:docMk/>
            <pc:sldMk cId="3393506454" sldId="2147471525"/>
            <ac:spMk id="4" creationId="{8A5A09D4-615E-651F-D92B-80949B2E3AB4}"/>
          </ac:spMkLst>
        </pc:spChg>
        <pc:spChg chg="add mod ord">
          <ac:chgData name="LA MONICA, TAYLOR R Capt USAF AFMC HQAFMC/EN/DATF" userId="d1de6039-dc38-4870-bdb1-e3957ff62c9b" providerId="ADAL" clId="{5F41EE9F-2E7B-4243-AB31-1603C8415C1C}" dt="2024-10-25T19:18:27.707" v="2413" actId="1076"/>
          <ac:spMkLst>
            <pc:docMk/>
            <pc:sldMk cId="3393506454" sldId="2147471525"/>
            <ac:spMk id="5" creationId="{4C1A02F5-8837-9E93-6A7F-255B7B43329A}"/>
          </ac:spMkLst>
        </pc:spChg>
        <pc:spChg chg="add mod ord">
          <ac:chgData name="LA MONICA, TAYLOR R Capt USAF AFMC HQAFMC/EN/DATF" userId="d1de6039-dc38-4870-bdb1-e3957ff62c9b" providerId="ADAL" clId="{5F41EE9F-2E7B-4243-AB31-1603C8415C1C}" dt="2024-10-25T19:18:20.627" v="2412" actId="1076"/>
          <ac:spMkLst>
            <pc:docMk/>
            <pc:sldMk cId="3393506454" sldId="2147471525"/>
            <ac:spMk id="6" creationId="{6A05AF84-43DA-68C9-9DEE-49FD1D72882D}"/>
          </ac:spMkLst>
        </pc:spChg>
        <pc:cxnChg chg="add mod">
          <ac:chgData name="LA MONICA, TAYLOR R Capt USAF AFMC HQAFMC/EN/DATF" userId="d1de6039-dc38-4870-bdb1-e3957ff62c9b" providerId="ADAL" clId="{5F41EE9F-2E7B-4243-AB31-1603C8415C1C}" dt="2024-10-25T15:22:17.654" v="2292" actId="1036"/>
          <ac:cxnSpMkLst>
            <pc:docMk/>
            <pc:sldMk cId="3393506454" sldId="2147471525"/>
            <ac:cxnSpMk id="2" creationId="{735E5155-AEAE-94BC-4464-7B8D65CBDB60}"/>
          </ac:cxnSpMkLst>
        </pc:cxnChg>
      </pc:sldChg>
      <pc:sldChg chg="addSp modSp add mod">
        <pc:chgData name="LA MONICA, TAYLOR R Capt USAF AFMC HQAFMC/EN/DATF" userId="d1de6039-dc38-4870-bdb1-e3957ff62c9b" providerId="ADAL" clId="{5F41EE9F-2E7B-4243-AB31-1603C8415C1C}" dt="2024-10-25T17:12:47.247" v="2380" actId="1076"/>
        <pc:sldMkLst>
          <pc:docMk/>
          <pc:sldMk cId="1453065534" sldId="2147471526"/>
        </pc:sldMkLst>
        <pc:spChg chg="mod">
          <ac:chgData name="LA MONICA, TAYLOR R Capt USAF AFMC HQAFMC/EN/DATF" userId="d1de6039-dc38-4870-bdb1-e3957ff62c9b" providerId="ADAL" clId="{5F41EE9F-2E7B-4243-AB31-1603C8415C1C}" dt="2024-10-22T16:32:12.846" v="718" actId="20577"/>
          <ac:spMkLst>
            <pc:docMk/>
            <pc:sldMk cId="1453065534" sldId="2147471526"/>
            <ac:spMk id="5" creationId="{4C1A02F5-8837-9E93-6A7F-255B7B43329A}"/>
          </ac:spMkLst>
        </pc:spChg>
        <pc:spChg chg="mod">
          <ac:chgData name="LA MONICA, TAYLOR R Capt USAF AFMC HQAFMC/EN/DATF" userId="d1de6039-dc38-4870-bdb1-e3957ff62c9b" providerId="ADAL" clId="{5F41EE9F-2E7B-4243-AB31-1603C8415C1C}" dt="2024-10-25T17:12:36.989" v="2379" actId="404"/>
          <ac:spMkLst>
            <pc:docMk/>
            <pc:sldMk cId="1453065534" sldId="2147471526"/>
            <ac:spMk id="6" creationId="{6A05AF84-43DA-68C9-9DEE-49FD1D72882D}"/>
          </ac:spMkLst>
        </pc:spChg>
        <pc:spChg chg="add mod">
          <ac:chgData name="LA MONICA, TAYLOR R Capt USAF AFMC HQAFMC/EN/DATF" userId="d1de6039-dc38-4870-bdb1-e3957ff62c9b" providerId="ADAL" clId="{5F41EE9F-2E7B-4243-AB31-1603C8415C1C}" dt="2024-10-25T17:09:29.075" v="2346" actId="1036"/>
          <ac:spMkLst>
            <pc:docMk/>
            <pc:sldMk cId="1453065534" sldId="2147471526"/>
            <ac:spMk id="8" creationId="{5CA55BF4-F16E-3A19-56BE-866BF9E4470A}"/>
          </ac:spMkLst>
        </pc:spChg>
        <pc:picChg chg="mod">
          <ac:chgData name="LA MONICA, TAYLOR R Capt USAF AFMC HQAFMC/EN/DATF" userId="d1de6039-dc38-4870-bdb1-e3957ff62c9b" providerId="ADAL" clId="{5F41EE9F-2E7B-4243-AB31-1603C8415C1C}" dt="2024-10-25T17:12:47.247" v="2380" actId="1076"/>
          <ac:picMkLst>
            <pc:docMk/>
            <pc:sldMk cId="1453065534" sldId="2147471526"/>
            <ac:picMk id="2" creationId="{1D93E182-C664-E38B-37DA-D5979AA7C99E}"/>
          </ac:picMkLst>
        </pc:picChg>
        <pc:picChg chg="add mod">
          <ac:chgData name="LA MONICA, TAYLOR R Capt USAF AFMC HQAFMC/EN/DATF" userId="d1de6039-dc38-4870-bdb1-e3957ff62c9b" providerId="ADAL" clId="{5F41EE9F-2E7B-4243-AB31-1603C8415C1C}" dt="2024-10-25T17:03:38.660" v="2327" actId="1076"/>
          <ac:picMkLst>
            <pc:docMk/>
            <pc:sldMk cId="1453065534" sldId="2147471526"/>
            <ac:picMk id="7" creationId="{6BCFDA85-94FA-8CBD-7E8C-AF820A3EA9B1}"/>
          </ac:picMkLst>
        </pc:picChg>
        <pc:cxnChg chg="add mod">
          <ac:chgData name="LA MONICA, TAYLOR R Capt USAF AFMC HQAFMC/EN/DATF" userId="d1de6039-dc38-4870-bdb1-e3957ff62c9b" providerId="ADAL" clId="{5F41EE9F-2E7B-4243-AB31-1603C8415C1C}" dt="2024-10-25T15:22:23.289" v="2295"/>
          <ac:cxnSpMkLst>
            <pc:docMk/>
            <pc:sldMk cId="1453065534" sldId="2147471526"/>
            <ac:cxnSpMk id="3" creationId="{227B63D7-CC33-F57B-B144-1997CA7C3A9F}"/>
          </ac:cxnSpMkLst>
        </pc:cxnChg>
      </pc:sldChg>
      <pc:sldChg chg="addSp modSp add mod">
        <pc:chgData name="LA MONICA, TAYLOR R Capt USAF AFMC HQAFMC/EN/DATF" userId="d1de6039-dc38-4870-bdb1-e3957ff62c9b" providerId="ADAL" clId="{5F41EE9F-2E7B-4243-AB31-1603C8415C1C}" dt="2024-10-25T15:22:29.152" v="2297"/>
        <pc:sldMkLst>
          <pc:docMk/>
          <pc:sldMk cId="2613523872" sldId="2147471527"/>
        </pc:sldMkLst>
        <pc:spChg chg="mod">
          <ac:chgData name="LA MONICA, TAYLOR R Capt USAF AFMC HQAFMC/EN/DATF" userId="d1de6039-dc38-4870-bdb1-e3957ff62c9b" providerId="ADAL" clId="{5F41EE9F-2E7B-4243-AB31-1603C8415C1C}" dt="2024-10-22T18:15:37.229" v="1289"/>
          <ac:spMkLst>
            <pc:docMk/>
            <pc:sldMk cId="2613523872" sldId="2147471527"/>
            <ac:spMk id="5" creationId="{4C1A02F5-8837-9E93-6A7F-255B7B43329A}"/>
          </ac:spMkLst>
        </pc:spChg>
        <pc:spChg chg="mod">
          <ac:chgData name="LA MONICA, TAYLOR R Capt USAF AFMC HQAFMC/EN/DATF" userId="d1de6039-dc38-4870-bdb1-e3957ff62c9b" providerId="ADAL" clId="{5F41EE9F-2E7B-4243-AB31-1603C8415C1C}" dt="2024-10-22T16:35:12.480" v="1156" actId="20577"/>
          <ac:spMkLst>
            <pc:docMk/>
            <pc:sldMk cId="2613523872" sldId="2147471527"/>
            <ac:spMk id="6" creationId="{6A05AF84-43DA-68C9-9DEE-49FD1D72882D}"/>
          </ac:spMkLst>
        </pc:spChg>
        <pc:cxnChg chg="add mod">
          <ac:chgData name="LA MONICA, TAYLOR R Capt USAF AFMC HQAFMC/EN/DATF" userId="d1de6039-dc38-4870-bdb1-e3957ff62c9b" providerId="ADAL" clId="{5F41EE9F-2E7B-4243-AB31-1603C8415C1C}" dt="2024-10-25T15:22:29.152" v="2297"/>
          <ac:cxnSpMkLst>
            <pc:docMk/>
            <pc:sldMk cId="2613523872" sldId="2147471527"/>
            <ac:cxnSpMk id="7" creationId="{A0C2A4AA-BF66-B493-1A88-EFA6166B4C66}"/>
          </ac:cxnSpMkLst>
        </pc:cxnChg>
      </pc:sldChg>
      <pc:sldChg chg="addSp modSp add mod modClrScheme chgLayout">
        <pc:chgData name="LA MONICA, TAYLOR R Capt USAF AFMC HQAFMC/EN/DATF" userId="d1de6039-dc38-4870-bdb1-e3957ff62c9b" providerId="ADAL" clId="{5F41EE9F-2E7B-4243-AB31-1603C8415C1C}" dt="2024-10-25T19:18:57.855" v="2415" actId="255"/>
        <pc:sldMkLst>
          <pc:docMk/>
          <pc:sldMk cId="1710153368" sldId="2147471528"/>
        </pc:sldMkLst>
        <pc:spChg chg="mod ord">
          <ac:chgData name="LA MONICA, TAYLOR R Capt USAF AFMC HQAFMC/EN/DATF" userId="d1de6039-dc38-4870-bdb1-e3957ff62c9b" providerId="ADAL" clId="{5F41EE9F-2E7B-4243-AB31-1603C8415C1C}" dt="2024-10-25T19:18:37.999" v="2414" actId="1076"/>
          <ac:spMkLst>
            <pc:docMk/>
            <pc:sldMk cId="1710153368" sldId="2147471528"/>
            <ac:spMk id="5" creationId="{4C1A02F5-8837-9E93-6A7F-255B7B43329A}"/>
          </ac:spMkLst>
        </pc:spChg>
        <pc:spChg chg="mod ord">
          <ac:chgData name="LA MONICA, TAYLOR R Capt USAF AFMC HQAFMC/EN/DATF" userId="d1de6039-dc38-4870-bdb1-e3957ff62c9b" providerId="ADAL" clId="{5F41EE9F-2E7B-4243-AB31-1603C8415C1C}" dt="2024-10-25T19:18:57.855" v="2415" actId="255"/>
          <ac:spMkLst>
            <pc:docMk/>
            <pc:sldMk cId="1710153368" sldId="2147471528"/>
            <ac:spMk id="6" creationId="{6A05AF84-43DA-68C9-9DEE-49FD1D72882D}"/>
          </ac:spMkLst>
        </pc:spChg>
        <pc:cxnChg chg="add mod">
          <ac:chgData name="LA MONICA, TAYLOR R Capt USAF AFMC HQAFMC/EN/DATF" userId="d1de6039-dc38-4870-bdb1-e3957ff62c9b" providerId="ADAL" clId="{5F41EE9F-2E7B-4243-AB31-1603C8415C1C}" dt="2024-10-25T15:22:20.928" v="2294" actId="1036"/>
          <ac:cxnSpMkLst>
            <pc:docMk/>
            <pc:sldMk cId="1710153368" sldId="2147471528"/>
            <ac:cxnSpMk id="2" creationId="{2E8CD8A2-15A8-772E-1F37-4A730865558F}"/>
          </ac:cxnSpMkLst>
        </pc:cxnChg>
      </pc:sldChg>
      <pc:sldChg chg="modSp add mod">
        <pc:chgData name="LA MONICA, TAYLOR R Capt USAF AFMC HQAFMC/EN/DATF" userId="d1de6039-dc38-4870-bdb1-e3957ff62c9b" providerId="ADAL" clId="{5F41EE9F-2E7B-4243-AB31-1603C8415C1C}" dt="2024-10-22T17:47:45.917" v="1234" actId="20577"/>
        <pc:sldMkLst>
          <pc:docMk/>
          <pc:sldMk cId="3428912702" sldId="2147471529"/>
        </pc:sldMkLst>
        <pc:spChg chg="mod">
          <ac:chgData name="LA MONICA, TAYLOR R Capt USAF AFMC HQAFMC/EN/DATF" userId="d1de6039-dc38-4870-bdb1-e3957ff62c9b" providerId="ADAL" clId="{5F41EE9F-2E7B-4243-AB31-1603C8415C1C}" dt="2024-10-22T17:47:45.917" v="1234" actId="20577"/>
          <ac:spMkLst>
            <pc:docMk/>
            <pc:sldMk cId="3428912702" sldId="2147471529"/>
            <ac:spMk id="5" creationId="{4C1A02F5-8837-9E93-6A7F-255B7B43329A}"/>
          </ac:spMkLst>
        </pc:spChg>
      </pc:sldChg>
      <pc:sldChg chg="addSp delSp modSp add mod modClrScheme chgLayout">
        <pc:chgData name="LA MONICA, TAYLOR R Capt USAF AFMC HQAFMC/EN/DATF" userId="d1de6039-dc38-4870-bdb1-e3957ff62c9b" providerId="ADAL" clId="{5F41EE9F-2E7B-4243-AB31-1603C8415C1C}" dt="2024-10-24T18:41:28.082" v="1719" actId="1076"/>
        <pc:sldMkLst>
          <pc:docMk/>
          <pc:sldMk cId="568665743" sldId="2147471530"/>
        </pc:sldMkLst>
        <pc:spChg chg="add mod">
          <ac:chgData name="LA MONICA, TAYLOR R Capt USAF AFMC HQAFMC/EN/DATF" userId="d1de6039-dc38-4870-bdb1-e3957ff62c9b" providerId="ADAL" clId="{5F41EE9F-2E7B-4243-AB31-1603C8415C1C}" dt="2024-10-24T18:41:28.082" v="1719" actId="1076"/>
          <ac:spMkLst>
            <pc:docMk/>
            <pc:sldMk cId="568665743" sldId="2147471530"/>
            <ac:spMk id="3" creationId="{AF0EBE43-855D-99E7-9ED8-10C819F4797E}"/>
          </ac:spMkLst>
        </pc:spChg>
        <pc:spChg chg="mod ord">
          <ac:chgData name="LA MONICA, TAYLOR R Capt USAF AFMC HQAFMC/EN/DATF" userId="d1de6039-dc38-4870-bdb1-e3957ff62c9b" providerId="ADAL" clId="{5F41EE9F-2E7B-4243-AB31-1603C8415C1C}" dt="2024-10-22T17:47:59.635" v="1236" actId="700"/>
          <ac:spMkLst>
            <pc:docMk/>
            <pc:sldMk cId="568665743" sldId="2147471530"/>
            <ac:spMk id="4" creationId="{8A5A09D4-615E-651F-D92B-80949B2E3AB4}"/>
          </ac:spMkLst>
        </pc:spChg>
        <pc:spChg chg="mod ord">
          <ac:chgData name="LA MONICA, TAYLOR R Capt USAF AFMC HQAFMC/EN/DATF" userId="d1de6039-dc38-4870-bdb1-e3957ff62c9b" providerId="ADAL" clId="{5F41EE9F-2E7B-4243-AB31-1603C8415C1C}" dt="2024-10-22T17:48:05.445" v="1252" actId="20577"/>
          <ac:spMkLst>
            <pc:docMk/>
            <pc:sldMk cId="568665743" sldId="2147471530"/>
            <ac:spMk id="5" creationId="{4C1A02F5-8837-9E93-6A7F-255B7B43329A}"/>
          </ac:spMkLst>
        </pc:spChg>
        <pc:picChg chg="mod">
          <ac:chgData name="LA MONICA, TAYLOR R Capt USAF AFMC HQAFMC/EN/DATF" userId="d1de6039-dc38-4870-bdb1-e3957ff62c9b" providerId="ADAL" clId="{5F41EE9F-2E7B-4243-AB31-1603C8415C1C}" dt="2024-10-24T18:41:23.425" v="1718" actId="14100"/>
          <ac:picMkLst>
            <pc:docMk/>
            <pc:sldMk cId="568665743" sldId="2147471530"/>
            <ac:picMk id="2" creationId="{EB1302D1-6DC2-41CF-D500-DBC3A93B86DC}"/>
          </ac:picMkLst>
        </pc:picChg>
      </pc:sldChg>
      <pc:sldChg chg="addSp delSp modSp mod">
        <pc:chgData name="LA MONICA, TAYLOR R Capt USAF AFMC HQAFMC/EN/DATF" userId="d1de6039-dc38-4870-bdb1-e3957ff62c9b" providerId="ADAL" clId="{5F41EE9F-2E7B-4243-AB31-1603C8415C1C}" dt="2024-10-25T15:22:27.642" v="2296"/>
        <pc:sldMkLst>
          <pc:docMk/>
          <pc:sldMk cId="3384137053" sldId="2147471532"/>
        </pc:sldMkLst>
        <pc:spChg chg="add del mod ord">
          <ac:chgData name="LA MONICA, TAYLOR R Capt USAF AFMC HQAFMC/EN/DATF" userId="d1de6039-dc38-4870-bdb1-e3957ff62c9b" providerId="ADAL" clId="{5F41EE9F-2E7B-4243-AB31-1603C8415C1C}" dt="2024-10-25T14:14:21.294" v="2033" actId="478"/>
          <ac:spMkLst>
            <pc:docMk/>
            <pc:sldMk cId="3384137053" sldId="2147471532"/>
            <ac:spMk id="2" creationId="{4C80F370-B5E6-3C72-9B72-B5F2B88FFFC7}"/>
          </ac:spMkLst>
        </pc:spChg>
        <pc:spChg chg="mod">
          <ac:chgData name="LA MONICA, TAYLOR R Capt USAF AFMC HQAFMC/EN/DATF" userId="d1de6039-dc38-4870-bdb1-e3957ff62c9b" providerId="ADAL" clId="{5F41EE9F-2E7B-4243-AB31-1603C8415C1C}" dt="2024-10-22T18:15:15.060" v="1288" actId="20577"/>
          <ac:spMkLst>
            <pc:docMk/>
            <pc:sldMk cId="3384137053" sldId="2147471532"/>
            <ac:spMk id="5" creationId="{4C1A02F5-8837-9E93-6A7F-255B7B43329A}"/>
          </ac:spMkLst>
        </pc:spChg>
        <pc:picChg chg="del">
          <ac:chgData name="LA MONICA, TAYLOR R Capt USAF AFMC HQAFMC/EN/DATF" userId="d1de6039-dc38-4870-bdb1-e3957ff62c9b" providerId="ADAL" clId="{5F41EE9F-2E7B-4243-AB31-1603C8415C1C}" dt="2024-10-25T14:12:19.672" v="2011" actId="478"/>
          <ac:picMkLst>
            <pc:docMk/>
            <pc:sldMk cId="3384137053" sldId="2147471532"/>
            <ac:picMk id="7" creationId="{DF679AE0-0ECE-C837-C6EF-D94E404565FD}"/>
          </ac:picMkLst>
        </pc:picChg>
        <pc:picChg chg="add mod">
          <ac:chgData name="LA MONICA, TAYLOR R Capt USAF AFMC HQAFMC/EN/DATF" userId="d1de6039-dc38-4870-bdb1-e3957ff62c9b" providerId="ADAL" clId="{5F41EE9F-2E7B-4243-AB31-1603C8415C1C}" dt="2024-10-25T14:15:55.946" v="2075" actId="1076"/>
          <ac:picMkLst>
            <pc:docMk/>
            <pc:sldMk cId="3384137053" sldId="2147471532"/>
            <ac:picMk id="1026" creationId="{87EBBC71-C082-77F7-E7F6-157B523A8A28}"/>
          </ac:picMkLst>
        </pc:picChg>
        <pc:cxnChg chg="add mod">
          <ac:chgData name="LA MONICA, TAYLOR R Capt USAF AFMC HQAFMC/EN/DATF" userId="d1de6039-dc38-4870-bdb1-e3957ff62c9b" providerId="ADAL" clId="{5F41EE9F-2E7B-4243-AB31-1603C8415C1C}" dt="2024-10-25T15:22:27.642" v="2296"/>
          <ac:cxnSpMkLst>
            <pc:docMk/>
            <pc:sldMk cId="3384137053" sldId="2147471532"/>
            <ac:cxnSpMk id="3" creationId="{E7CE7FE9-0335-4674-9C5D-B121021D73F4}"/>
          </ac:cxnSpMkLst>
        </pc:cxnChg>
      </pc:sldChg>
      <pc:sldChg chg="addSp modSp mod">
        <pc:chgData name="LA MONICA, TAYLOR R Capt USAF AFMC HQAFMC/EN/DATF" userId="d1de6039-dc38-4870-bdb1-e3957ff62c9b" providerId="ADAL" clId="{5F41EE9F-2E7B-4243-AB31-1603C8415C1C}" dt="2024-10-25T15:47:32.446" v="2316" actId="1035"/>
        <pc:sldMkLst>
          <pc:docMk/>
          <pc:sldMk cId="3207969215" sldId="2147471533"/>
        </pc:sldMkLst>
        <pc:spChg chg="mod">
          <ac:chgData name="LA MONICA, TAYLOR R Capt USAF AFMC HQAFMC/EN/DATF" userId="d1de6039-dc38-4870-bdb1-e3957ff62c9b" providerId="ADAL" clId="{5F41EE9F-2E7B-4243-AB31-1603C8415C1C}" dt="2024-10-25T14:43:01.310" v="2119" actId="20577"/>
          <ac:spMkLst>
            <pc:docMk/>
            <pc:sldMk cId="3207969215" sldId="2147471533"/>
            <ac:spMk id="5" creationId="{4C1A02F5-8837-9E93-6A7F-255B7B43329A}"/>
          </ac:spMkLst>
        </pc:spChg>
        <pc:spChg chg="mod">
          <ac:chgData name="LA MONICA, TAYLOR R Capt USAF AFMC HQAFMC/EN/DATF" userId="d1de6039-dc38-4870-bdb1-e3957ff62c9b" providerId="ADAL" clId="{5F41EE9F-2E7B-4243-AB31-1603C8415C1C}" dt="2024-10-25T15:20:25.970" v="2244" actId="403"/>
          <ac:spMkLst>
            <pc:docMk/>
            <pc:sldMk cId="3207969215" sldId="2147471533"/>
            <ac:spMk id="6" creationId="{6A05AF84-43DA-68C9-9DEE-49FD1D72882D}"/>
          </ac:spMkLst>
        </pc:spChg>
        <pc:spChg chg="add mod">
          <ac:chgData name="LA MONICA, TAYLOR R Capt USAF AFMC HQAFMC/EN/DATF" userId="d1de6039-dc38-4870-bdb1-e3957ff62c9b" providerId="ADAL" clId="{5F41EE9F-2E7B-4243-AB31-1603C8415C1C}" dt="2024-10-25T15:20:59.058" v="2282" actId="1038"/>
          <ac:spMkLst>
            <pc:docMk/>
            <pc:sldMk cId="3207969215" sldId="2147471533"/>
            <ac:spMk id="8" creationId="{AFC59483-87B0-C699-C859-57D1EBD803BD}"/>
          </ac:spMkLst>
        </pc:spChg>
        <pc:spChg chg="add mod">
          <ac:chgData name="LA MONICA, TAYLOR R Capt USAF AFMC HQAFMC/EN/DATF" userId="d1de6039-dc38-4870-bdb1-e3957ff62c9b" providerId="ADAL" clId="{5F41EE9F-2E7B-4243-AB31-1603C8415C1C}" dt="2024-10-22T18:27:36.642" v="1351" actId="1037"/>
          <ac:spMkLst>
            <pc:docMk/>
            <pc:sldMk cId="3207969215" sldId="2147471533"/>
            <ac:spMk id="10" creationId="{EA1332A0-3204-CDB7-5032-1A89CC5FF84E}"/>
          </ac:spMkLst>
        </pc:spChg>
        <pc:spChg chg="mod">
          <ac:chgData name="LA MONICA, TAYLOR R Capt USAF AFMC HQAFMC/EN/DATF" userId="d1de6039-dc38-4870-bdb1-e3957ff62c9b" providerId="ADAL" clId="{5F41EE9F-2E7B-4243-AB31-1603C8415C1C}" dt="2024-10-25T15:47:32.446" v="2316" actId="1035"/>
          <ac:spMkLst>
            <pc:docMk/>
            <pc:sldMk cId="3207969215" sldId="2147471533"/>
            <ac:spMk id="16" creationId="{7227DB64-4BF3-E0B0-E9DF-1A9F3B9D6B57}"/>
          </ac:spMkLst>
        </pc:spChg>
        <pc:picChg chg="mod">
          <ac:chgData name="LA MONICA, TAYLOR R Capt USAF AFMC HQAFMC/EN/DATF" userId="d1de6039-dc38-4870-bdb1-e3957ff62c9b" providerId="ADAL" clId="{5F41EE9F-2E7B-4243-AB31-1603C8415C1C}" dt="2024-10-25T15:20:54.320" v="2250" actId="1076"/>
          <ac:picMkLst>
            <pc:docMk/>
            <pc:sldMk cId="3207969215" sldId="2147471533"/>
            <ac:picMk id="3" creationId="{E1AA70B5-58C1-F9AB-9886-D56B97A476BF}"/>
          </ac:picMkLst>
        </pc:picChg>
        <pc:picChg chg="mod">
          <ac:chgData name="LA MONICA, TAYLOR R Capt USAF AFMC HQAFMC/EN/DATF" userId="d1de6039-dc38-4870-bdb1-e3957ff62c9b" providerId="ADAL" clId="{5F41EE9F-2E7B-4243-AB31-1603C8415C1C}" dt="2024-10-25T15:21:46.618" v="2288" actId="1076"/>
          <ac:picMkLst>
            <pc:docMk/>
            <pc:sldMk cId="3207969215" sldId="2147471533"/>
            <ac:picMk id="9" creationId="{96C9C81B-F6F3-B0F5-1B4B-B38E8D0B71CC}"/>
          </ac:picMkLst>
        </pc:picChg>
        <pc:picChg chg="mod">
          <ac:chgData name="LA MONICA, TAYLOR R Capt USAF AFMC HQAFMC/EN/DATF" userId="d1de6039-dc38-4870-bdb1-e3957ff62c9b" providerId="ADAL" clId="{5F41EE9F-2E7B-4243-AB31-1603C8415C1C}" dt="2024-10-25T15:21:06.954" v="2284" actId="1037"/>
          <ac:picMkLst>
            <pc:docMk/>
            <pc:sldMk cId="3207969215" sldId="2147471533"/>
            <ac:picMk id="13" creationId="{58D6E5D9-0596-DA3F-7C4B-23BFA957BFE0}"/>
          </ac:picMkLst>
        </pc:picChg>
        <pc:picChg chg="mod">
          <ac:chgData name="LA MONICA, TAYLOR R Capt USAF AFMC HQAFMC/EN/DATF" userId="d1de6039-dc38-4870-bdb1-e3957ff62c9b" providerId="ADAL" clId="{5F41EE9F-2E7B-4243-AB31-1603C8415C1C}" dt="2024-10-25T15:21:04.893" v="2283" actId="1076"/>
          <ac:picMkLst>
            <pc:docMk/>
            <pc:sldMk cId="3207969215" sldId="2147471533"/>
            <ac:picMk id="14" creationId="{73C735DC-4728-59AA-EDDB-BF67121B71CE}"/>
          </ac:picMkLst>
        </pc:picChg>
        <pc:picChg chg="mod">
          <ac:chgData name="LA MONICA, TAYLOR R Capt USAF AFMC HQAFMC/EN/DATF" userId="d1de6039-dc38-4870-bdb1-e3957ff62c9b" providerId="ADAL" clId="{5F41EE9F-2E7B-4243-AB31-1603C8415C1C}" dt="2024-10-25T15:20:46.546" v="2249" actId="14100"/>
          <ac:picMkLst>
            <pc:docMk/>
            <pc:sldMk cId="3207969215" sldId="2147471533"/>
            <ac:picMk id="18" creationId="{3D09592E-4EF2-BFF1-EC5C-BC30CAE6F2D0}"/>
          </ac:picMkLst>
        </pc:picChg>
        <pc:picChg chg="mod">
          <ac:chgData name="LA MONICA, TAYLOR R Capt USAF AFMC HQAFMC/EN/DATF" userId="d1de6039-dc38-4870-bdb1-e3957ff62c9b" providerId="ADAL" clId="{5F41EE9F-2E7B-4243-AB31-1603C8415C1C}" dt="2024-10-25T15:20:40.600" v="2247" actId="1076"/>
          <ac:picMkLst>
            <pc:docMk/>
            <pc:sldMk cId="3207969215" sldId="2147471533"/>
            <ac:picMk id="2050" creationId="{DADF9A5A-4703-311D-4BAA-6F06ED276E5E}"/>
          </ac:picMkLst>
        </pc:picChg>
        <pc:cxnChg chg="add mod">
          <ac:chgData name="LA MONICA, TAYLOR R Capt USAF AFMC HQAFMC/EN/DATF" userId="d1de6039-dc38-4870-bdb1-e3957ff62c9b" providerId="ADAL" clId="{5F41EE9F-2E7B-4243-AB31-1603C8415C1C}" dt="2024-10-25T15:22:39.394" v="2298"/>
          <ac:cxnSpMkLst>
            <pc:docMk/>
            <pc:sldMk cId="3207969215" sldId="2147471533"/>
            <ac:cxnSpMk id="2" creationId="{10232A64-F851-AEE6-F283-CF1E6BDD1F36}"/>
          </ac:cxnSpMkLst>
        </pc:cxnChg>
      </pc:sldChg>
      <pc:sldChg chg="modSp new mod">
        <pc:chgData name="LA MONICA, TAYLOR R Capt USAF AFMC HQAFMC/EN/DATF" userId="d1de6039-dc38-4870-bdb1-e3957ff62c9b" providerId="ADAL" clId="{5F41EE9F-2E7B-4243-AB31-1603C8415C1C}" dt="2024-10-23T13:37:30.809" v="1491" actId="20577"/>
        <pc:sldMkLst>
          <pc:docMk/>
          <pc:sldMk cId="3319916412" sldId="2147471534"/>
        </pc:sldMkLst>
        <pc:spChg chg="mod">
          <ac:chgData name="LA MONICA, TAYLOR R Capt USAF AFMC HQAFMC/EN/DATF" userId="d1de6039-dc38-4870-bdb1-e3957ff62c9b" providerId="ADAL" clId="{5F41EE9F-2E7B-4243-AB31-1603C8415C1C}" dt="2024-10-23T13:37:30.809" v="1491" actId="20577"/>
          <ac:spMkLst>
            <pc:docMk/>
            <pc:sldMk cId="3319916412" sldId="2147471534"/>
            <ac:spMk id="2" creationId="{E3915484-EE54-F5FF-BF8F-BF5470F4EA60}"/>
          </ac:spMkLst>
        </pc:spChg>
      </pc:sldChg>
      <pc:sldChg chg="modSp new mod">
        <pc:chgData name="LA MONICA, TAYLOR R Capt USAF AFMC HQAFMC/EN/DATF" userId="d1de6039-dc38-4870-bdb1-e3957ff62c9b" providerId="ADAL" clId="{5F41EE9F-2E7B-4243-AB31-1603C8415C1C}" dt="2024-10-23T13:37:50.787" v="1520" actId="20577"/>
        <pc:sldMkLst>
          <pc:docMk/>
          <pc:sldMk cId="2069186858" sldId="2147471535"/>
        </pc:sldMkLst>
        <pc:spChg chg="mod">
          <ac:chgData name="LA MONICA, TAYLOR R Capt USAF AFMC HQAFMC/EN/DATF" userId="d1de6039-dc38-4870-bdb1-e3957ff62c9b" providerId="ADAL" clId="{5F41EE9F-2E7B-4243-AB31-1603C8415C1C}" dt="2024-10-23T13:37:50.787" v="1520" actId="20577"/>
          <ac:spMkLst>
            <pc:docMk/>
            <pc:sldMk cId="2069186858" sldId="2147471535"/>
            <ac:spMk id="2" creationId="{02AF98C2-6A84-D38C-2993-AB0A6DD478E7}"/>
          </ac:spMkLst>
        </pc:spChg>
      </pc:sldChg>
      <pc:sldChg chg="addSp delSp modSp mod">
        <pc:chgData name="LA MONICA, TAYLOR R Capt USAF AFMC HQAFMC/EN/DATF" userId="d1de6039-dc38-4870-bdb1-e3957ff62c9b" providerId="ADAL" clId="{5F41EE9F-2E7B-4243-AB31-1603C8415C1C}" dt="2024-10-24T18:42:24.003" v="1770" actId="1036"/>
        <pc:sldMkLst>
          <pc:docMk/>
          <pc:sldMk cId="2666826795" sldId="2147471536"/>
        </pc:sldMkLst>
        <pc:spChg chg="mod">
          <ac:chgData name="LA MONICA, TAYLOR R Capt USAF AFMC HQAFMC/EN/DATF" userId="d1de6039-dc38-4870-bdb1-e3957ff62c9b" providerId="ADAL" clId="{5F41EE9F-2E7B-4243-AB31-1603C8415C1C}" dt="2024-10-24T17:54:41.720" v="1568" actId="5793"/>
          <ac:spMkLst>
            <pc:docMk/>
            <pc:sldMk cId="2666826795" sldId="2147471536"/>
            <ac:spMk id="4" creationId="{D5B46E6D-F8A6-8614-B3D9-8E47C37A01DD}"/>
          </ac:spMkLst>
        </pc:spChg>
        <pc:spChg chg="add mod">
          <ac:chgData name="LA MONICA, TAYLOR R Capt USAF AFMC HQAFMC/EN/DATF" userId="d1de6039-dc38-4870-bdb1-e3957ff62c9b" providerId="ADAL" clId="{5F41EE9F-2E7B-4243-AB31-1603C8415C1C}" dt="2024-10-24T18:42:24.003" v="1770" actId="1036"/>
          <ac:spMkLst>
            <pc:docMk/>
            <pc:sldMk cId="2666826795" sldId="2147471536"/>
            <ac:spMk id="11" creationId="{6EB06E63-939D-E3C9-E71A-6D46C534641A}"/>
          </ac:spMkLst>
        </pc:spChg>
        <pc:picChg chg="add mod">
          <ac:chgData name="LA MONICA, TAYLOR R Capt USAF AFMC HQAFMC/EN/DATF" userId="d1de6039-dc38-4870-bdb1-e3957ff62c9b" providerId="ADAL" clId="{5F41EE9F-2E7B-4243-AB31-1603C8415C1C}" dt="2024-10-24T17:50:52.215" v="1527" actId="1076"/>
          <ac:picMkLst>
            <pc:docMk/>
            <pc:sldMk cId="2666826795" sldId="2147471536"/>
            <ac:picMk id="6" creationId="{EB945D09-2E6F-6E3A-069B-BF6BAC5ABC6F}"/>
          </ac:picMkLst>
        </pc:picChg>
        <pc:picChg chg="add mod">
          <ac:chgData name="LA MONICA, TAYLOR R Capt USAF AFMC HQAFMC/EN/DATF" userId="d1de6039-dc38-4870-bdb1-e3957ff62c9b" providerId="ADAL" clId="{5F41EE9F-2E7B-4243-AB31-1603C8415C1C}" dt="2024-10-24T18:41:38.232" v="1720" actId="14100"/>
          <ac:picMkLst>
            <pc:docMk/>
            <pc:sldMk cId="2666826795" sldId="2147471536"/>
            <ac:picMk id="8" creationId="{F28BF632-EFE5-0B9F-1DC2-F8761C5235B7}"/>
          </ac:picMkLst>
        </pc:picChg>
        <pc:picChg chg="add del">
          <ac:chgData name="LA MONICA, TAYLOR R Capt USAF AFMC HQAFMC/EN/DATF" userId="d1de6039-dc38-4870-bdb1-e3957ff62c9b" providerId="ADAL" clId="{5F41EE9F-2E7B-4243-AB31-1603C8415C1C}" dt="2024-10-24T17:52:27.351" v="1536" actId="478"/>
          <ac:picMkLst>
            <pc:docMk/>
            <pc:sldMk cId="2666826795" sldId="2147471536"/>
            <ac:picMk id="10" creationId="{1CBDDCCF-7638-BF36-247E-2F3D1D2A1581}"/>
          </ac:picMkLst>
        </pc:picChg>
      </pc:sldChg>
      <pc:sldChg chg="modSp mod">
        <pc:chgData name="LA MONICA, TAYLOR R Capt USAF AFMC HQAFMC/EN/DATF" userId="d1de6039-dc38-4870-bdb1-e3957ff62c9b" providerId="ADAL" clId="{5F41EE9F-2E7B-4243-AB31-1603C8415C1C}" dt="2024-10-25T19:08:56.891" v="2399" actId="1035"/>
        <pc:sldMkLst>
          <pc:docMk/>
          <pc:sldMk cId="1030296218" sldId="2147471537"/>
        </pc:sldMkLst>
        <pc:spChg chg="mod">
          <ac:chgData name="LA MONICA, TAYLOR R Capt USAF AFMC HQAFMC/EN/DATF" userId="d1de6039-dc38-4870-bdb1-e3957ff62c9b" providerId="ADAL" clId="{5F41EE9F-2E7B-4243-AB31-1603C8415C1C}" dt="2024-10-24T17:48:38.759" v="1521" actId="12"/>
          <ac:spMkLst>
            <pc:docMk/>
            <pc:sldMk cId="1030296218" sldId="2147471537"/>
            <ac:spMk id="4" creationId="{45FCABB1-96FC-BBE6-D260-38A8A7EBD00E}"/>
          </ac:spMkLst>
        </pc:spChg>
        <pc:spChg chg="mod">
          <ac:chgData name="LA MONICA, TAYLOR R Capt USAF AFMC HQAFMC/EN/DATF" userId="d1de6039-dc38-4870-bdb1-e3957ff62c9b" providerId="ADAL" clId="{5F41EE9F-2E7B-4243-AB31-1603C8415C1C}" dt="2024-10-25T19:08:56.891" v="2399" actId="1035"/>
          <ac:spMkLst>
            <pc:docMk/>
            <pc:sldMk cId="1030296218" sldId="2147471537"/>
            <ac:spMk id="5" creationId="{DDA76644-8E0C-02CA-3DDF-7C444F3C3439}"/>
          </ac:spMkLst>
        </pc:spChg>
      </pc:sldChg>
      <pc:sldChg chg="modSp mod modClrScheme chgLayout">
        <pc:chgData name="LA MONICA, TAYLOR R Capt USAF AFMC HQAFMC/EN/DATF" userId="d1de6039-dc38-4870-bdb1-e3957ff62c9b" providerId="ADAL" clId="{5F41EE9F-2E7B-4243-AB31-1603C8415C1C}" dt="2024-10-25T19:16:01.652" v="2411" actId="1076"/>
        <pc:sldMkLst>
          <pc:docMk/>
          <pc:sldMk cId="2908699485" sldId="2147482303"/>
        </pc:sldMkLst>
        <pc:spChg chg="mod ord">
          <ac:chgData name="LA MONICA, TAYLOR R Capt USAF AFMC HQAFMC/EN/DATF" userId="d1de6039-dc38-4870-bdb1-e3957ff62c9b" providerId="ADAL" clId="{5F41EE9F-2E7B-4243-AB31-1603C8415C1C}" dt="2024-10-25T19:15:53.827" v="2410" actId="700"/>
          <ac:spMkLst>
            <pc:docMk/>
            <pc:sldMk cId="2908699485" sldId="2147482303"/>
            <ac:spMk id="4" creationId="{5D6A79EC-1B36-8866-B7A7-C31C470AB094}"/>
          </ac:spMkLst>
        </pc:spChg>
        <pc:spChg chg="mod">
          <ac:chgData name="LA MONICA, TAYLOR R Capt USAF AFMC HQAFMC/EN/DATF" userId="d1de6039-dc38-4870-bdb1-e3957ff62c9b" providerId="ADAL" clId="{5F41EE9F-2E7B-4243-AB31-1603C8415C1C}" dt="2024-10-25T19:16:01.652" v="2411" actId="1076"/>
          <ac:spMkLst>
            <pc:docMk/>
            <pc:sldMk cId="2908699485" sldId="2147482303"/>
            <ac:spMk id="33" creationId="{7DD133F6-2E8E-038B-8EE5-B65213FA3572}"/>
          </ac:spMkLst>
        </pc:spChg>
      </pc:sldChg>
      <pc:sldChg chg="addSp delSp modSp mod">
        <pc:chgData name="LA MONICA, TAYLOR R Capt USAF AFMC HQAFMC/EN/DATF" userId="d1de6039-dc38-4870-bdb1-e3957ff62c9b" providerId="ADAL" clId="{5F41EE9F-2E7B-4243-AB31-1603C8415C1C}" dt="2024-10-25T15:52:25.414" v="2324"/>
        <pc:sldMkLst>
          <pc:docMk/>
          <pc:sldMk cId="3114265617" sldId="2147482311"/>
        </pc:sldMkLst>
        <pc:spChg chg="del">
          <ac:chgData name="LA MONICA, TAYLOR R Capt USAF AFMC HQAFMC/EN/DATF" userId="d1de6039-dc38-4870-bdb1-e3957ff62c9b" providerId="ADAL" clId="{5F41EE9F-2E7B-4243-AB31-1603C8415C1C}" dt="2024-10-25T15:51:57.558" v="2318" actId="478"/>
          <ac:spMkLst>
            <pc:docMk/>
            <pc:sldMk cId="3114265617" sldId="2147482311"/>
            <ac:spMk id="2" creationId="{43FE363F-2706-7DFD-6E37-BE5204FE2362}"/>
          </ac:spMkLst>
        </pc:spChg>
        <pc:spChg chg="mod">
          <ac:chgData name="LA MONICA, TAYLOR R Capt USAF AFMC HQAFMC/EN/DATF" userId="d1de6039-dc38-4870-bdb1-e3957ff62c9b" providerId="ADAL" clId="{5F41EE9F-2E7B-4243-AB31-1603C8415C1C}" dt="2024-10-25T15:51:55.148" v="2317"/>
          <ac:spMkLst>
            <pc:docMk/>
            <pc:sldMk cId="3114265617" sldId="2147482311"/>
            <ac:spMk id="7" creationId="{E98A4FA7-5654-D9D3-0731-B7F08E2C9EB0}"/>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 creationId="{A2860FBA-E48E-26D7-7F7F-ABE7821DE7E0}"/>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 creationId="{41379D03-AC57-AEBA-3B43-7A92AF47B92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 creationId="{73100A38-89CD-66CC-0DB8-7F46165CC4A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 creationId="{06A0E760-F500-7F34-CD48-9B69C90D0422}"/>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 creationId="{F0131083-AE64-6648-F37A-53B130DE6D35}"/>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 creationId="{540B6DBE-D860-0036-D612-1A3F0CF08377}"/>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 creationId="{F1D7D04D-EE85-C41B-5525-29183AFC15C7}"/>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 creationId="{F16B2376-2BCA-82E8-6C16-D3C0937A8415}"/>
          </ac:spMkLst>
        </pc:spChg>
        <pc:spChg chg="mod">
          <ac:chgData name="LA MONICA, TAYLOR R Capt USAF AFMC HQAFMC/EN/DATF" userId="d1de6039-dc38-4870-bdb1-e3957ff62c9b" providerId="ADAL" clId="{5F41EE9F-2E7B-4243-AB31-1603C8415C1C}" dt="2024-10-25T15:51:55.148" v="2317"/>
          <ac:spMkLst>
            <pc:docMk/>
            <pc:sldMk cId="3114265617" sldId="2147482311"/>
            <ac:spMk id="30" creationId="{A1885B1D-1C4D-141A-6A9A-127E2895DFE0}"/>
          </ac:spMkLst>
        </pc:spChg>
        <pc:spChg chg="mod">
          <ac:chgData name="LA MONICA, TAYLOR R Capt USAF AFMC HQAFMC/EN/DATF" userId="d1de6039-dc38-4870-bdb1-e3957ff62c9b" providerId="ADAL" clId="{5F41EE9F-2E7B-4243-AB31-1603C8415C1C}" dt="2024-10-25T15:51:55.148" v="2317"/>
          <ac:spMkLst>
            <pc:docMk/>
            <pc:sldMk cId="3114265617" sldId="2147482311"/>
            <ac:spMk id="31" creationId="{5B5E18A3-0D67-2C64-6FA3-B303F9413E29}"/>
          </ac:spMkLst>
        </pc:spChg>
        <pc:spChg chg="mod">
          <ac:chgData name="LA MONICA, TAYLOR R Capt USAF AFMC HQAFMC/EN/DATF" userId="d1de6039-dc38-4870-bdb1-e3957ff62c9b" providerId="ADAL" clId="{5F41EE9F-2E7B-4243-AB31-1603C8415C1C}" dt="2024-10-25T15:51:55.148" v="2317"/>
          <ac:spMkLst>
            <pc:docMk/>
            <pc:sldMk cId="3114265617" sldId="2147482311"/>
            <ac:spMk id="32" creationId="{A9C52D7E-91E3-1D35-5644-4E6BA3F2B778}"/>
          </ac:spMkLst>
        </pc:spChg>
        <pc:spChg chg="mod">
          <ac:chgData name="LA MONICA, TAYLOR R Capt USAF AFMC HQAFMC/EN/DATF" userId="d1de6039-dc38-4870-bdb1-e3957ff62c9b" providerId="ADAL" clId="{5F41EE9F-2E7B-4243-AB31-1603C8415C1C}" dt="2024-10-25T15:51:55.148" v="2317"/>
          <ac:spMkLst>
            <pc:docMk/>
            <pc:sldMk cId="3114265617" sldId="2147482311"/>
            <ac:spMk id="33" creationId="{452D85BA-1EEF-B205-D9B3-B9A2100E4364}"/>
          </ac:spMkLst>
        </pc:spChg>
        <pc:spChg chg="mod">
          <ac:chgData name="LA MONICA, TAYLOR R Capt USAF AFMC HQAFMC/EN/DATF" userId="d1de6039-dc38-4870-bdb1-e3957ff62c9b" providerId="ADAL" clId="{5F41EE9F-2E7B-4243-AB31-1603C8415C1C}" dt="2024-10-25T15:51:55.148" v="2317"/>
          <ac:spMkLst>
            <pc:docMk/>
            <pc:sldMk cId="3114265617" sldId="2147482311"/>
            <ac:spMk id="34" creationId="{1100FFDC-B557-A7B7-F297-80D70F588168}"/>
          </ac:spMkLst>
        </pc:spChg>
        <pc:spChg chg="mod">
          <ac:chgData name="LA MONICA, TAYLOR R Capt USAF AFMC HQAFMC/EN/DATF" userId="d1de6039-dc38-4870-bdb1-e3957ff62c9b" providerId="ADAL" clId="{5F41EE9F-2E7B-4243-AB31-1603C8415C1C}" dt="2024-10-25T15:51:55.148" v="2317"/>
          <ac:spMkLst>
            <pc:docMk/>
            <pc:sldMk cId="3114265617" sldId="2147482311"/>
            <ac:spMk id="35" creationId="{A65E8BCF-E219-92AC-0ED6-BC3983ED936E}"/>
          </ac:spMkLst>
        </pc:spChg>
        <pc:spChg chg="mod">
          <ac:chgData name="LA MONICA, TAYLOR R Capt USAF AFMC HQAFMC/EN/DATF" userId="d1de6039-dc38-4870-bdb1-e3957ff62c9b" providerId="ADAL" clId="{5F41EE9F-2E7B-4243-AB31-1603C8415C1C}" dt="2024-10-25T15:51:55.148" v="2317"/>
          <ac:spMkLst>
            <pc:docMk/>
            <pc:sldMk cId="3114265617" sldId="2147482311"/>
            <ac:spMk id="37" creationId="{B2A2DB4E-5038-2224-9027-F7AD594AB588}"/>
          </ac:spMkLst>
        </pc:spChg>
        <pc:spChg chg="mod">
          <ac:chgData name="LA MONICA, TAYLOR R Capt USAF AFMC HQAFMC/EN/DATF" userId="d1de6039-dc38-4870-bdb1-e3957ff62c9b" providerId="ADAL" clId="{5F41EE9F-2E7B-4243-AB31-1603C8415C1C}" dt="2024-10-25T15:51:55.148" v="2317"/>
          <ac:spMkLst>
            <pc:docMk/>
            <pc:sldMk cId="3114265617" sldId="2147482311"/>
            <ac:spMk id="39" creationId="{53B8341B-5849-DD8D-ED73-FCF7B342F66A}"/>
          </ac:spMkLst>
        </pc:spChg>
        <pc:spChg chg="mod">
          <ac:chgData name="LA MONICA, TAYLOR R Capt USAF AFMC HQAFMC/EN/DATF" userId="d1de6039-dc38-4870-bdb1-e3957ff62c9b" providerId="ADAL" clId="{5F41EE9F-2E7B-4243-AB31-1603C8415C1C}" dt="2024-10-25T15:51:55.148" v="2317"/>
          <ac:spMkLst>
            <pc:docMk/>
            <pc:sldMk cId="3114265617" sldId="2147482311"/>
            <ac:spMk id="40" creationId="{4DDFA19B-B4BC-8CEB-CDAC-485B63734F7D}"/>
          </ac:spMkLst>
        </pc:spChg>
        <pc:spChg chg="mod">
          <ac:chgData name="LA MONICA, TAYLOR R Capt USAF AFMC HQAFMC/EN/DATF" userId="d1de6039-dc38-4870-bdb1-e3957ff62c9b" providerId="ADAL" clId="{5F41EE9F-2E7B-4243-AB31-1603C8415C1C}" dt="2024-10-25T15:51:55.148" v="2317"/>
          <ac:spMkLst>
            <pc:docMk/>
            <pc:sldMk cId="3114265617" sldId="2147482311"/>
            <ac:spMk id="41" creationId="{78AD49E8-CB56-E32B-E3C5-9E62A5D29D2D}"/>
          </ac:spMkLst>
        </pc:spChg>
        <pc:spChg chg="mod">
          <ac:chgData name="LA MONICA, TAYLOR R Capt USAF AFMC HQAFMC/EN/DATF" userId="d1de6039-dc38-4870-bdb1-e3957ff62c9b" providerId="ADAL" clId="{5F41EE9F-2E7B-4243-AB31-1603C8415C1C}" dt="2024-10-25T15:51:55.148" v="2317"/>
          <ac:spMkLst>
            <pc:docMk/>
            <pc:sldMk cId="3114265617" sldId="2147482311"/>
            <ac:spMk id="42" creationId="{D8AD8EE7-D57D-0410-BF3C-5BC1FD4E0B03}"/>
          </ac:spMkLst>
        </pc:spChg>
        <pc:spChg chg="mod">
          <ac:chgData name="LA MONICA, TAYLOR R Capt USAF AFMC HQAFMC/EN/DATF" userId="d1de6039-dc38-4870-bdb1-e3957ff62c9b" providerId="ADAL" clId="{5F41EE9F-2E7B-4243-AB31-1603C8415C1C}" dt="2024-10-25T15:51:55.148" v="2317"/>
          <ac:spMkLst>
            <pc:docMk/>
            <pc:sldMk cId="3114265617" sldId="2147482311"/>
            <ac:spMk id="43" creationId="{F358BD95-F512-EB46-2C41-DB4600FCC250}"/>
          </ac:spMkLst>
        </pc:spChg>
        <pc:spChg chg="mod">
          <ac:chgData name="LA MONICA, TAYLOR R Capt USAF AFMC HQAFMC/EN/DATF" userId="d1de6039-dc38-4870-bdb1-e3957ff62c9b" providerId="ADAL" clId="{5F41EE9F-2E7B-4243-AB31-1603C8415C1C}" dt="2024-10-25T15:51:55.148" v="2317"/>
          <ac:spMkLst>
            <pc:docMk/>
            <pc:sldMk cId="3114265617" sldId="2147482311"/>
            <ac:spMk id="44" creationId="{FDDCFC8C-BA72-B787-F9D7-34D3AE40F5D5}"/>
          </ac:spMkLst>
        </pc:spChg>
        <pc:spChg chg="mod">
          <ac:chgData name="LA MONICA, TAYLOR R Capt USAF AFMC HQAFMC/EN/DATF" userId="d1de6039-dc38-4870-bdb1-e3957ff62c9b" providerId="ADAL" clId="{5F41EE9F-2E7B-4243-AB31-1603C8415C1C}" dt="2024-10-25T15:51:55.148" v="2317"/>
          <ac:spMkLst>
            <pc:docMk/>
            <pc:sldMk cId="3114265617" sldId="2147482311"/>
            <ac:spMk id="45" creationId="{DA1A9B20-4B8C-4C9A-051D-C239B9FCC84B}"/>
          </ac:spMkLst>
        </pc:spChg>
        <pc:spChg chg="mod">
          <ac:chgData name="LA MONICA, TAYLOR R Capt USAF AFMC HQAFMC/EN/DATF" userId="d1de6039-dc38-4870-bdb1-e3957ff62c9b" providerId="ADAL" clId="{5F41EE9F-2E7B-4243-AB31-1603C8415C1C}" dt="2024-10-25T15:51:55.148" v="2317"/>
          <ac:spMkLst>
            <pc:docMk/>
            <pc:sldMk cId="3114265617" sldId="2147482311"/>
            <ac:spMk id="46" creationId="{EC32229A-BC6C-070F-1FB2-99B603F701EF}"/>
          </ac:spMkLst>
        </pc:spChg>
        <pc:spChg chg="mod">
          <ac:chgData name="LA MONICA, TAYLOR R Capt USAF AFMC HQAFMC/EN/DATF" userId="d1de6039-dc38-4870-bdb1-e3957ff62c9b" providerId="ADAL" clId="{5F41EE9F-2E7B-4243-AB31-1603C8415C1C}" dt="2024-10-25T15:51:55.148" v="2317"/>
          <ac:spMkLst>
            <pc:docMk/>
            <pc:sldMk cId="3114265617" sldId="2147482311"/>
            <ac:spMk id="47" creationId="{7D4C02EE-EAB7-74B9-755E-54E234271B48}"/>
          </ac:spMkLst>
        </pc:spChg>
        <pc:spChg chg="mod">
          <ac:chgData name="LA MONICA, TAYLOR R Capt USAF AFMC HQAFMC/EN/DATF" userId="d1de6039-dc38-4870-bdb1-e3957ff62c9b" providerId="ADAL" clId="{5F41EE9F-2E7B-4243-AB31-1603C8415C1C}" dt="2024-10-25T15:51:55.148" v="2317"/>
          <ac:spMkLst>
            <pc:docMk/>
            <pc:sldMk cId="3114265617" sldId="2147482311"/>
            <ac:spMk id="48" creationId="{899AC44C-BD82-047D-7AF5-BCCDAE2C7B02}"/>
          </ac:spMkLst>
        </pc:spChg>
        <pc:spChg chg="mod">
          <ac:chgData name="LA MONICA, TAYLOR R Capt USAF AFMC HQAFMC/EN/DATF" userId="d1de6039-dc38-4870-bdb1-e3957ff62c9b" providerId="ADAL" clId="{5F41EE9F-2E7B-4243-AB31-1603C8415C1C}" dt="2024-10-25T15:51:55.148" v="2317"/>
          <ac:spMkLst>
            <pc:docMk/>
            <pc:sldMk cId="3114265617" sldId="2147482311"/>
            <ac:spMk id="49" creationId="{DAFC3541-F12C-9C8D-D1A2-D3CD3487A663}"/>
          </ac:spMkLst>
        </pc:spChg>
        <pc:spChg chg="mod">
          <ac:chgData name="LA MONICA, TAYLOR R Capt USAF AFMC HQAFMC/EN/DATF" userId="d1de6039-dc38-4870-bdb1-e3957ff62c9b" providerId="ADAL" clId="{5F41EE9F-2E7B-4243-AB31-1603C8415C1C}" dt="2024-10-25T15:51:55.148" v="2317"/>
          <ac:spMkLst>
            <pc:docMk/>
            <pc:sldMk cId="3114265617" sldId="2147482311"/>
            <ac:spMk id="50" creationId="{4E1AA350-4021-175D-6E2C-01446E01AE58}"/>
          </ac:spMkLst>
        </pc:spChg>
        <pc:spChg chg="mod">
          <ac:chgData name="LA MONICA, TAYLOR R Capt USAF AFMC HQAFMC/EN/DATF" userId="d1de6039-dc38-4870-bdb1-e3957ff62c9b" providerId="ADAL" clId="{5F41EE9F-2E7B-4243-AB31-1603C8415C1C}" dt="2024-10-25T15:51:55.148" v="2317"/>
          <ac:spMkLst>
            <pc:docMk/>
            <pc:sldMk cId="3114265617" sldId="2147482311"/>
            <ac:spMk id="51" creationId="{5DFAD7E3-16E0-345B-C43D-D58C8F82DA15}"/>
          </ac:spMkLst>
        </pc:spChg>
        <pc:spChg chg="mod">
          <ac:chgData name="LA MONICA, TAYLOR R Capt USAF AFMC HQAFMC/EN/DATF" userId="d1de6039-dc38-4870-bdb1-e3957ff62c9b" providerId="ADAL" clId="{5F41EE9F-2E7B-4243-AB31-1603C8415C1C}" dt="2024-10-25T15:51:55.148" v="2317"/>
          <ac:spMkLst>
            <pc:docMk/>
            <pc:sldMk cId="3114265617" sldId="2147482311"/>
            <ac:spMk id="52" creationId="{05488F6C-35B3-577F-8045-EC3B3E0819FC}"/>
          </ac:spMkLst>
        </pc:spChg>
        <pc:spChg chg="mod">
          <ac:chgData name="LA MONICA, TAYLOR R Capt USAF AFMC HQAFMC/EN/DATF" userId="d1de6039-dc38-4870-bdb1-e3957ff62c9b" providerId="ADAL" clId="{5F41EE9F-2E7B-4243-AB31-1603C8415C1C}" dt="2024-10-25T15:51:55.148" v="2317"/>
          <ac:spMkLst>
            <pc:docMk/>
            <pc:sldMk cId="3114265617" sldId="2147482311"/>
            <ac:spMk id="53" creationId="{B68E04F3-B2AC-A45C-E52F-4195883723F7}"/>
          </ac:spMkLst>
        </pc:spChg>
        <pc:spChg chg="mod">
          <ac:chgData name="LA MONICA, TAYLOR R Capt USAF AFMC HQAFMC/EN/DATF" userId="d1de6039-dc38-4870-bdb1-e3957ff62c9b" providerId="ADAL" clId="{5F41EE9F-2E7B-4243-AB31-1603C8415C1C}" dt="2024-10-25T15:51:55.148" v="2317"/>
          <ac:spMkLst>
            <pc:docMk/>
            <pc:sldMk cId="3114265617" sldId="2147482311"/>
            <ac:spMk id="54" creationId="{C6AD1257-51E8-CC86-422F-EE47306368AE}"/>
          </ac:spMkLst>
        </pc:spChg>
        <pc:spChg chg="mod">
          <ac:chgData name="LA MONICA, TAYLOR R Capt USAF AFMC HQAFMC/EN/DATF" userId="d1de6039-dc38-4870-bdb1-e3957ff62c9b" providerId="ADAL" clId="{5F41EE9F-2E7B-4243-AB31-1603C8415C1C}" dt="2024-10-25T15:51:55.148" v="2317"/>
          <ac:spMkLst>
            <pc:docMk/>
            <pc:sldMk cId="3114265617" sldId="2147482311"/>
            <ac:spMk id="55" creationId="{D148DAC5-07D0-39EE-2346-9DF327EB2DCF}"/>
          </ac:spMkLst>
        </pc:spChg>
        <pc:spChg chg="mod">
          <ac:chgData name="LA MONICA, TAYLOR R Capt USAF AFMC HQAFMC/EN/DATF" userId="d1de6039-dc38-4870-bdb1-e3957ff62c9b" providerId="ADAL" clId="{5F41EE9F-2E7B-4243-AB31-1603C8415C1C}" dt="2024-10-25T15:51:55.148" v="2317"/>
          <ac:spMkLst>
            <pc:docMk/>
            <pc:sldMk cId="3114265617" sldId="2147482311"/>
            <ac:spMk id="56" creationId="{747BF288-13CD-EA81-D5D8-4043D4CA8F57}"/>
          </ac:spMkLst>
        </pc:spChg>
        <pc:spChg chg="mod">
          <ac:chgData name="LA MONICA, TAYLOR R Capt USAF AFMC HQAFMC/EN/DATF" userId="d1de6039-dc38-4870-bdb1-e3957ff62c9b" providerId="ADAL" clId="{5F41EE9F-2E7B-4243-AB31-1603C8415C1C}" dt="2024-10-25T15:51:55.148" v="2317"/>
          <ac:spMkLst>
            <pc:docMk/>
            <pc:sldMk cId="3114265617" sldId="2147482311"/>
            <ac:spMk id="57" creationId="{6947DEDD-18DB-AA42-5D3A-E00DAA00BEC9}"/>
          </ac:spMkLst>
        </pc:spChg>
        <pc:spChg chg="mod">
          <ac:chgData name="LA MONICA, TAYLOR R Capt USAF AFMC HQAFMC/EN/DATF" userId="d1de6039-dc38-4870-bdb1-e3957ff62c9b" providerId="ADAL" clId="{5F41EE9F-2E7B-4243-AB31-1603C8415C1C}" dt="2024-10-25T15:51:55.148" v="2317"/>
          <ac:spMkLst>
            <pc:docMk/>
            <pc:sldMk cId="3114265617" sldId="2147482311"/>
            <ac:spMk id="58" creationId="{50D17CB4-24F6-5A97-D67C-19F916D359AA}"/>
          </ac:spMkLst>
        </pc:spChg>
        <pc:spChg chg="mod">
          <ac:chgData name="LA MONICA, TAYLOR R Capt USAF AFMC HQAFMC/EN/DATF" userId="d1de6039-dc38-4870-bdb1-e3957ff62c9b" providerId="ADAL" clId="{5F41EE9F-2E7B-4243-AB31-1603C8415C1C}" dt="2024-10-25T15:51:55.148" v="2317"/>
          <ac:spMkLst>
            <pc:docMk/>
            <pc:sldMk cId="3114265617" sldId="2147482311"/>
            <ac:spMk id="59" creationId="{10B40493-54F1-BAC8-F9D7-F2DDBA4CC107}"/>
          </ac:spMkLst>
        </pc:spChg>
        <pc:spChg chg="mod">
          <ac:chgData name="LA MONICA, TAYLOR R Capt USAF AFMC HQAFMC/EN/DATF" userId="d1de6039-dc38-4870-bdb1-e3957ff62c9b" providerId="ADAL" clId="{5F41EE9F-2E7B-4243-AB31-1603C8415C1C}" dt="2024-10-25T15:51:55.148" v="2317"/>
          <ac:spMkLst>
            <pc:docMk/>
            <pc:sldMk cId="3114265617" sldId="2147482311"/>
            <ac:spMk id="60" creationId="{67653EF4-45D1-D58A-3C80-C2F92933686B}"/>
          </ac:spMkLst>
        </pc:spChg>
        <pc:spChg chg="mod">
          <ac:chgData name="LA MONICA, TAYLOR R Capt USAF AFMC HQAFMC/EN/DATF" userId="d1de6039-dc38-4870-bdb1-e3957ff62c9b" providerId="ADAL" clId="{5F41EE9F-2E7B-4243-AB31-1603C8415C1C}" dt="2024-10-25T15:51:55.148" v="2317"/>
          <ac:spMkLst>
            <pc:docMk/>
            <pc:sldMk cId="3114265617" sldId="2147482311"/>
            <ac:spMk id="61" creationId="{D00C801C-2B93-D916-F3D5-229B7BE270B0}"/>
          </ac:spMkLst>
        </pc:spChg>
        <pc:spChg chg="mod">
          <ac:chgData name="LA MONICA, TAYLOR R Capt USAF AFMC HQAFMC/EN/DATF" userId="d1de6039-dc38-4870-bdb1-e3957ff62c9b" providerId="ADAL" clId="{5F41EE9F-2E7B-4243-AB31-1603C8415C1C}" dt="2024-10-25T15:51:55.148" v="2317"/>
          <ac:spMkLst>
            <pc:docMk/>
            <pc:sldMk cId="3114265617" sldId="2147482311"/>
            <ac:spMk id="62" creationId="{118B6BF3-F459-794A-43D1-35DA3EBDCC0A}"/>
          </ac:spMkLst>
        </pc:spChg>
        <pc:spChg chg="mod">
          <ac:chgData name="LA MONICA, TAYLOR R Capt USAF AFMC HQAFMC/EN/DATF" userId="d1de6039-dc38-4870-bdb1-e3957ff62c9b" providerId="ADAL" clId="{5F41EE9F-2E7B-4243-AB31-1603C8415C1C}" dt="2024-10-25T15:51:55.148" v="2317"/>
          <ac:spMkLst>
            <pc:docMk/>
            <pc:sldMk cId="3114265617" sldId="2147482311"/>
            <ac:spMk id="63" creationId="{41FDDED3-3117-5AAE-ED8B-0EB26C398879}"/>
          </ac:spMkLst>
        </pc:spChg>
        <pc:spChg chg="mod">
          <ac:chgData name="LA MONICA, TAYLOR R Capt USAF AFMC HQAFMC/EN/DATF" userId="d1de6039-dc38-4870-bdb1-e3957ff62c9b" providerId="ADAL" clId="{5F41EE9F-2E7B-4243-AB31-1603C8415C1C}" dt="2024-10-25T15:51:55.148" v="2317"/>
          <ac:spMkLst>
            <pc:docMk/>
            <pc:sldMk cId="3114265617" sldId="2147482311"/>
            <ac:spMk id="64" creationId="{0165FDF7-CB44-4CA3-BD57-B0EEDD66B5F6}"/>
          </ac:spMkLst>
        </pc:spChg>
        <pc:spChg chg="mod">
          <ac:chgData name="LA MONICA, TAYLOR R Capt USAF AFMC HQAFMC/EN/DATF" userId="d1de6039-dc38-4870-bdb1-e3957ff62c9b" providerId="ADAL" clId="{5F41EE9F-2E7B-4243-AB31-1603C8415C1C}" dt="2024-10-25T15:51:55.148" v="2317"/>
          <ac:spMkLst>
            <pc:docMk/>
            <pc:sldMk cId="3114265617" sldId="2147482311"/>
            <ac:spMk id="65" creationId="{660F89EC-F97A-AF57-D6B9-55730B0F9E62}"/>
          </ac:spMkLst>
        </pc:spChg>
        <pc:spChg chg="mod">
          <ac:chgData name="LA MONICA, TAYLOR R Capt USAF AFMC HQAFMC/EN/DATF" userId="d1de6039-dc38-4870-bdb1-e3957ff62c9b" providerId="ADAL" clId="{5F41EE9F-2E7B-4243-AB31-1603C8415C1C}" dt="2024-10-25T15:51:55.148" v="2317"/>
          <ac:spMkLst>
            <pc:docMk/>
            <pc:sldMk cId="3114265617" sldId="2147482311"/>
            <ac:spMk id="66" creationId="{2D7751A6-64C3-12CC-3A29-DA5EB660639D}"/>
          </ac:spMkLst>
        </pc:spChg>
        <pc:spChg chg="mod">
          <ac:chgData name="LA MONICA, TAYLOR R Capt USAF AFMC HQAFMC/EN/DATF" userId="d1de6039-dc38-4870-bdb1-e3957ff62c9b" providerId="ADAL" clId="{5F41EE9F-2E7B-4243-AB31-1603C8415C1C}" dt="2024-10-25T15:51:55.148" v="2317"/>
          <ac:spMkLst>
            <pc:docMk/>
            <pc:sldMk cId="3114265617" sldId="2147482311"/>
            <ac:spMk id="67" creationId="{AF6C4B22-CE11-9E5D-0136-C751D6113111}"/>
          </ac:spMkLst>
        </pc:spChg>
        <pc:spChg chg="mod">
          <ac:chgData name="LA MONICA, TAYLOR R Capt USAF AFMC HQAFMC/EN/DATF" userId="d1de6039-dc38-4870-bdb1-e3957ff62c9b" providerId="ADAL" clId="{5F41EE9F-2E7B-4243-AB31-1603C8415C1C}" dt="2024-10-25T15:51:55.148" v="2317"/>
          <ac:spMkLst>
            <pc:docMk/>
            <pc:sldMk cId="3114265617" sldId="2147482311"/>
            <ac:spMk id="68" creationId="{3EBA2168-4C37-5C2E-8AA8-056DDDB5500E}"/>
          </ac:spMkLst>
        </pc:spChg>
        <pc:spChg chg="mod">
          <ac:chgData name="LA MONICA, TAYLOR R Capt USAF AFMC HQAFMC/EN/DATF" userId="d1de6039-dc38-4870-bdb1-e3957ff62c9b" providerId="ADAL" clId="{5F41EE9F-2E7B-4243-AB31-1603C8415C1C}" dt="2024-10-25T15:51:55.148" v="2317"/>
          <ac:spMkLst>
            <pc:docMk/>
            <pc:sldMk cId="3114265617" sldId="2147482311"/>
            <ac:spMk id="69" creationId="{A3B45DA0-490A-81FF-BA38-D231D66F0A58}"/>
          </ac:spMkLst>
        </pc:spChg>
        <pc:spChg chg="mod">
          <ac:chgData name="LA MONICA, TAYLOR R Capt USAF AFMC HQAFMC/EN/DATF" userId="d1de6039-dc38-4870-bdb1-e3957ff62c9b" providerId="ADAL" clId="{5F41EE9F-2E7B-4243-AB31-1603C8415C1C}" dt="2024-10-25T15:51:55.148" v="2317"/>
          <ac:spMkLst>
            <pc:docMk/>
            <pc:sldMk cId="3114265617" sldId="2147482311"/>
            <ac:spMk id="70" creationId="{5129E672-87A0-3984-1EA9-D500428573AC}"/>
          </ac:spMkLst>
        </pc:spChg>
        <pc:spChg chg="mod">
          <ac:chgData name="LA MONICA, TAYLOR R Capt USAF AFMC HQAFMC/EN/DATF" userId="d1de6039-dc38-4870-bdb1-e3957ff62c9b" providerId="ADAL" clId="{5F41EE9F-2E7B-4243-AB31-1603C8415C1C}" dt="2024-10-25T15:51:55.148" v="2317"/>
          <ac:spMkLst>
            <pc:docMk/>
            <pc:sldMk cId="3114265617" sldId="2147482311"/>
            <ac:spMk id="71" creationId="{989C8F1D-2DA2-BCCA-065A-1F5BDA53791A}"/>
          </ac:spMkLst>
        </pc:spChg>
        <pc:spChg chg="mod">
          <ac:chgData name="LA MONICA, TAYLOR R Capt USAF AFMC HQAFMC/EN/DATF" userId="d1de6039-dc38-4870-bdb1-e3957ff62c9b" providerId="ADAL" clId="{5F41EE9F-2E7B-4243-AB31-1603C8415C1C}" dt="2024-10-25T15:51:55.148" v="2317"/>
          <ac:spMkLst>
            <pc:docMk/>
            <pc:sldMk cId="3114265617" sldId="2147482311"/>
            <ac:spMk id="72" creationId="{153BB194-7A07-48A8-1571-83C6F9FF0282}"/>
          </ac:spMkLst>
        </pc:spChg>
        <pc:spChg chg="mod">
          <ac:chgData name="LA MONICA, TAYLOR R Capt USAF AFMC HQAFMC/EN/DATF" userId="d1de6039-dc38-4870-bdb1-e3957ff62c9b" providerId="ADAL" clId="{5F41EE9F-2E7B-4243-AB31-1603C8415C1C}" dt="2024-10-25T15:51:55.148" v="2317"/>
          <ac:spMkLst>
            <pc:docMk/>
            <pc:sldMk cId="3114265617" sldId="2147482311"/>
            <ac:spMk id="73" creationId="{55182A36-ED0C-1B24-919C-7E3CCF6949EF}"/>
          </ac:spMkLst>
        </pc:spChg>
        <pc:spChg chg="mod">
          <ac:chgData name="LA MONICA, TAYLOR R Capt USAF AFMC HQAFMC/EN/DATF" userId="d1de6039-dc38-4870-bdb1-e3957ff62c9b" providerId="ADAL" clId="{5F41EE9F-2E7B-4243-AB31-1603C8415C1C}" dt="2024-10-25T15:51:55.148" v="2317"/>
          <ac:spMkLst>
            <pc:docMk/>
            <pc:sldMk cId="3114265617" sldId="2147482311"/>
            <ac:spMk id="74" creationId="{3AA9EE93-2FC5-D6F8-08E1-45CE0C0133EF}"/>
          </ac:spMkLst>
        </pc:spChg>
        <pc:spChg chg="mod">
          <ac:chgData name="LA MONICA, TAYLOR R Capt USAF AFMC HQAFMC/EN/DATF" userId="d1de6039-dc38-4870-bdb1-e3957ff62c9b" providerId="ADAL" clId="{5F41EE9F-2E7B-4243-AB31-1603C8415C1C}" dt="2024-10-25T15:51:55.148" v="2317"/>
          <ac:spMkLst>
            <pc:docMk/>
            <pc:sldMk cId="3114265617" sldId="2147482311"/>
            <ac:spMk id="75" creationId="{B5816E2F-8E67-DEB4-42DB-3FA6872223BC}"/>
          </ac:spMkLst>
        </pc:spChg>
        <pc:spChg chg="mod">
          <ac:chgData name="LA MONICA, TAYLOR R Capt USAF AFMC HQAFMC/EN/DATF" userId="d1de6039-dc38-4870-bdb1-e3957ff62c9b" providerId="ADAL" clId="{5F41EE9F-2E7B-4243-AB31-1603C8415C1C}" dt="2024-10-25T15:51:55.148" v="2317"/>
          <ac:spMkLst>
            <pc:docMk/>
            <pc:sldMk cId="3114265617" sldId="2147482311"/>
            <ac:spMk id="76" creationId="{78813A52-6640-8641-C452-502E07864827}"/>
          </ac:spMkLst>
        </pc:spChg>
        <pc:spChg chg="mod">
          <ac:chgData name="LA MONICA, TAYLOR R Capt USAF AFMC HQAFMC/EN/DATF" userId="d1de6039-dc38-4870-bdb1-e3957ff62c9b" providerId="ADAL" clId="{5F41EE9F-2E7B-4243-AB31-1603C8415C1C}" dt="2024-10-25T15:51:55.148" v="2317"/>
          <ac:spMkLst>
            <pc:docMk/>
            <pc:sldMk cId="3114265617" sldId="2147482311"/>
            <ac:spMk id="77" creationId="{435B12CD-7C02-B9E3-63F8-53CA982888F7}"/>
          </ac:spMkLst>
        </pc:spChg>
        <pc:spChg chg="mod">
          <ac:chgData name="LA MONICA, TAYLOR R Capt USAF AFMC HQAFMC/EN/DATF" userId="d1de6039-dc38-4870-bdb1-e3957ff62c9b" providerId="ADAL" clId="{5F41EE9F-2E7B-4243-AB31-1603C8415C1C}" dt="2024-10-25T15:51:55.148" v="2317"/>
          <ac:spMkLst>
            <pc:docMk/>
            <pc:sldMk cId="3114265617" sldId="2147482311"/>
            <ac:spMk id="78" creationId="{F6A1BB2F-83D5-E95F-CDEA-7A5EB3B82CE1}"/>
          </ac:spMkLst>
        </pc:spChg>
        <pc:spChg chg="mod">
          <ac:chgData name="LA MONICA, TAYLOR R Capt USAF AFMC HQAFMC/EN/DATF" userId="d1de6039-dc38-4870-bdb1-e3957ff62c9b" providerId="ADAL" clId="{5F41EE9F-2E7B-4243-AB31-1603C8415C1C}" dt="2024-10-25T15:51:55.148" v="2317"/>
          <ac:spMkLst>
            <pc:docMk/>
            <pc:sldMk cId="3114265617" sldId="2147482311"/>
            <ac:spMk id="79" creationId="{A27A6F79-F184-508E-6D5A-589475A09496}"/>
          </ac:spMkLst>
        </pc:spChg>
        <pc:spChg chg="mod">
          <ac:chgData name="LA MONICA, TAYLOR R Capt USAF AFMC HQAFMC/EN/DATF" userId="d1de6039-dc38-4870-bdb1-e3957ff62c9b" providerId="ADAL" clId="{5F41EE9F-2E7B-4243-AB31-1603C8415C1C}" dt="2024-10-25T15:51:55.148" v="2317"/>
          <ac:spMkLst>
            <pc:docMk/>
            <pc:sldMk cId="3114265617" sldId="2147482311"/>
            <ac:spMk id="80" creationId="{9E6D3D21-8546-41C1-D2FC-52B7B479FA34}"/>
          </ac:spMkLst>
        </pc:spChg>
        <pc:spChg chg="mod">
          <ac:chgData name="LA MONICA, TAYLOR R Capt USAF AFMC HQAFMC/EN/DATF" userId="d1de6039-dc38-4870-bdb1-e3957ff62c9b" providerId="ADAL" clId="{5F41EE9F-2E7B-4243-AB31-1603C8415C1C}" dt="2024-10-25T15:51:55.148" v="2317"/>
          <ac:spMkLst>
            <pc:docMk/>
            <pc:sldMk cId="3114265617" sldId="2147482311"/>
            <ac:spMk id="81" creationId="{57B42261-97DB-506E-EF6B-7F43C50298DB}"/>
          </ac:spMkLst>
        </pc:spChg>
        <pc:spChg chg="mod">
          <ac:chgData name="LA MONICA, TAYLOR R Capt USAF AFMC HQAFMC/EN/DATF" userId="d1de6039-dc38-4870-bdb1-e3957ff62c9b" providerId="ADAL" clId="{5F41EE9F-2E7B-4243-AB31-1603C8415C1C}" dt="2024-10-25T15:51:55.148" v="2317"/>
          <ac:spMkLst>
            <pc:docMk/>
            <pc:sldMk cId="3114265617" sldId="2147482311"/>
            <ac:spMk id="82" creationId="{FE62F572-798C-6D76-CA62-189450A8E610}"/>
          </ac:spMkLst>
        </pc:spChg>
        <pc:spChg chg="mod">
          <ac:chgData name="LA MONICA, TAYLOR R Capt USAF AFMC HQAFMC/EN/DATF" userId="d1de6039-dc38-4870-bdb1-e3957ff62c9b" providerId="ADAL" clId="{5F41EE9F-2E7B-4243-AB31-1603C8415C1C}" dt="2024-10-25T15:51:55.148" v="2317"/>
          <ac:spMkLst>
            <pc:docMk/>
            <pc:sldMk cId="3114265617" sldId="2147482311"/>
            <ac:spMk id="83" creationId="{FB51AA5A-C485-7A78-9542-7CCCC0F11181}"/>
          </ac:spMkLst>
        </pc:spChg>
        <pc:spChg chg="mod">
          <ac:chgData name="LA MONICA, TAYLOR R Capt USAF AFMC HQAFMC/EN/DATF" userId="d1de6039-dc38-4870-bdb1-e3957ff62c9b" providerId="ADAL" clId="{5F41EE9F-2E7B-4243-AB31-1603C8415C1C}" dt="2024-10-25T15:51:55.148" v="2317"/>
          <ac:spMkLst>
            <pc:docMk/>
            <pc:sldMk cId="3114265617" sldId="2147482311"/>
            <ac:spMk id="84" creationId="{85342ABA-E935-6D39-78F9-4402084E66F2}"/>
          </ac:spMkLst>
        </pc:spChg>
        <pc:spChg chg="mod">
          <ac:chgData name="LA MONICA, TAYLOR R Capt USAF AFMC HQAFMC/EN/DATF" userId="d1de6039-dc38-4870-bdb1-e3957ff62c9b" providerId="ADAL" clId="{5F41EE9F-2E7B-4243-AB31-1603C8415C1C}" dt="2024-10-25T15:51:55.148" v="2317"/>
          <ac:spMkLst>
            <pc:docMk/>
            <pc:sldMk cId="3114265617" sldId="2147482311"/>
            <ac:spMk id="85" creationId="{7AC291DF-858E-05DA-9C57-9753BBFC5BAB}"/>
          </ac:spMkLst>
        </pc:spChg>
        <pc:spChg chg="mod">
          <ac:chgData name="LA MONICA, TAYLOR R Capt USAF AFMC HQAFMC/EN/DATF" userId="d1de6039-dc38-4870-bdb1-e3957ff62c9b" providerId="ADAL" clId="{5F41EE9F-2E7B-4243-AB31-1603C8415C1C}" dt="2024-10-25T15:51:55.148" v="2317"/>
          <ac:spMkLst>
            <pc:docMk/>
            <pc:sldMk cId="3114265617" sldId="2147482311"/>
            <ac:spMk id="86" creationId="{BAFD444F-B319-4FA7-9A85-F872737897A5}"/>
          </ac:spMkLst>
        </pc:spChg>
        <pc:spChg chg="mod">
          <ac:chgData name="LA MONICA, TAYLOR R Capt USAF AFMC HQAFMC/EN/DATF" userId="d1de6039-dc38-4870-bdb1-e3957ff62c9b" providerId="ADAL" clId="{5F41EE9F-2E7B-4243-AB31-1603C8415C1C}" dt="2024-10-25T15:51:55.148" v="2317"/>
          <ac:spMkLst>
            <pc:docMk/>
            <pc:sldMk cId="3114265617" sldId="2147482311"/>
            <ac:spMk id="87" creationId="{9C23EA21-6B5D-5024-50D2-2C67B091C3CE}"/>
          </ac:spMkLst>
        </pc:spChg>
        <pc:spChg chg="mod">
          <ac:chgData name="LA MONICA, TAYLOR R Capt USAF AFMC HQAFMC/EN/DATF" userId="d1de6039-dc38-4870-bdb1-e3957ff62c9b" providerId="ADAL" clId="{5F41EE9F-2E7B-4243-AB31-1603C8415C1C}" dt="2024-10-25T15:51:55.148" v="2317"/>
          <ac:spMkLst>
            <pc:docMk/>
            <pc:sldMk cId="3114265617" sldId="2147482311"/>
            <ac:spMk id="88" creationId="{21F949F9-4924-C500-2F13-EA180CEB9D8D}"/>
          </ac:spMkLst>
        </pc:spChg>
        <pc:spChg chg="mod">
          <ac:chgData name="LA MONICA, TAYLOR R Capt USAF AFMC HQAFMC/EN/DATF" userId="d1de6039-dc38-4870-bdb1-e3957ff62c9b" providerId="ADAL" clId="{5F41EE9F-2E7B-4243-AB31-1603C8415C1C}" dt="2024-10-25T15:51:55.148" v="2317"/>
          <ac:spMkLst>
            <pc:docMk/>
            <pc:sldMk cId="3114265617" sldId="2147482311"/>
            <ac:spMk id="89" creationId="{C64AF136-C0E0-AF8D-6823-91258A726E76}"/>
          </ac:spMkLst>
        </pc:spChg>
        <pc:spChg chg="mod">
          <ac:chgData name="LA MONICA, TAYLOR R Capt USAF AFMC HQAFMC/EN/DATF" userId="d1de6039-dc38-4870-bdb1-e3957ff62c9b" providerId="ADAL" clId="{5F41EE9F-2E7B-4243-AB31-1603C8415C1C}" dt="2024-10-25T15:51:55.148" v="2317"/>
          <ac:spMkLst>
            <pc:docMk/>
            <pc:sldMk cId="3114265617" sldId="2147482311"/>
            <ac:spMk id="90" creationId="{5EFB82B5-8E3B-E6A7-A3A6-E3A75C8861D9}"/>
          </ac:spMkLst>
        </pc:spChg>
        <pc:spChg chg="mod">
          <ac:chgData name="LA MONICA, TAYLOR R Capt USAF AFMC HQAFMC/EN/DATF" userId="d1de6039-dc38-4870-bdb1-e3957ff62c9b" providerId="ADAL" clId="{5F41EE9F-2E7B-4243-AB31-1603C8415C1C}" dt="2024-10-25T15:51:55.148" v="2317"/>
          <ac:spMkLst>
            <pc:docMk/>
            <pc:sldMk cId="3114265617" sldId="2147482311"/>
            <ac:spMk id="91" creationId="{C503B299-E169-6BD7-8B4D-7FBB06CE3868}"/>
          </ac:spMkLst>
        </pc:spChg>
        <pc:spChg chg="mod">
          <ac:chgData name="LA MONICA, TAYLOR R Capt USAF AFMC HQAFMC/EN/DATF" userId="d1de6039-dc38-4870-bdb1-e3957ff62c9b" providerId="ADAL" clId="{5F41EE9F-2E7B-4243-AB31-1603C8415C1C}" dt="2024-10-25T15:51:55.148" v="2317"/>
          <ac:spMkLst>
            <pc:docMk/>
            <pc:sldMk cId="3114265617" sldId="2147482311"/>
            <ac:spMk id="92" creationId="{CD0214C6-D9F8-3383-B1F1-2A3C4CBE0B70}"/>
          </ac:spMkLst>
        </pc:spChg>
        <pc:spChg chg="mod">
          <ac:chgData name="LA MONICA, TAYLOR R Capt USAF AFMC HQAFMC/EN/DATF" userId="d1de6039-dc38-4870-bdb1-e3957ff62c9b" providerId="ADAL" clId="{5F41EE9F-2E7B-4243-AB31-1603C8415C1C}" dt="2024-10-25T15:51:55.148" v="2317"/>
          <ac:spMkLst>
            <pc:docMk/>
            <pc:sldMk cId="3114265617" sldId="2147482311"/>
            <ac:spMk id="93" creationId="{27E27181-71B7-9AD7-7F42-F76999B9081F}"/>
          </ac:spMkLst>
        </pc:spChg>
        <pc:spChg chg="mod">
          <ac:chgData name="LA MONICA, TAYLOR R Capt USAF AFMC HQAFMC/EN/DATF" userId="d1de6039-dc38-4870-bdb1-e3957ff62c9b" providerId="ADAL" clId="{5F41EE9F-2E7B-4243-AB31-1603C8415C1C}" dt="2024-10-25T15:51:55.148" v="2317"/>
          <ac:spMkLst>
            <pc:docMk/>
            <pc:sldMk cId="3114265617" sldId="2147482311"/>
            <ac:spMk id="94" creationId="{B057D13A-7F7B-7C7A-7D7A-E714CF9E60D9}"/>
          </ac:spMkLst>
        </pc:spChg>
        <pc:spChg chg="mod">
          <ac:chgData name="LA MONICA, TAYLOR R Capt USAF AFMC HQAFMC/EN/DATF" userId="d1de6039-dc38-4870-bdb1-e3957ff62c9b" providerId="ADAL" clId="{5F41EE9F-2E7B-4243-AB31-1603C8415C1C}" dt="2024-10-25T15:51:55.148" v="2317"/>
          <ac:spMkLst>
            <pc:docMk/>
            <pc:sldMk cId="3114265617" sldId="2147482311"/>
            <ac:spMk id="95" creationId="{262E8F39-DCB3-FAA4-735F-7FE1A78BA8CB}"/>
          </ac:spMkLst>
        </pc:spChg>
        <pc:spChg chg="mod">
          <ac:chgData name="LA MONICA, TAYLOR R Capt USAF AFMC HQAFMC/EN/DATF" userId="d1de6039-dc38-4870-bdb1-e3957ff62c9b" providerId="ADAL" clId="{5F41EE9F-2E7B-4243-AB31-1603C8415C1C}" dt="2024-10-25T15:51:55.148" v="2317"/>
          <ac:spMkLst>
            <pc:docMk/>
            <pc:sldMk cId="3114265617" sldId="2147482311"/>
            <ac:spMk id="96" creationId="{392BCE25-4BD9-1847-A298-B6384FFE7C63}"/>
          </ac:spMkLst>
        </pc:spChg>
        <pc:spChg chg="mod">
          <ac:chgData name="LA MONICA, TAYLOR R Capt USAF AFMC HQAFMC/EN/DATF" userId="d1de6039-dc38-4870-bdb1-e3957ff62c9b" providerId="ADAL" clId="{5F41EE9F-2E7B-4243-AB31-1603C8415C1C}" dt="2024-10-25T15:51:55.148" v="2317"/>
          <ac:spMkLst>
            <pc:docMk/>
            <pc:sldMk cId="3114265617" sldId="2147482311"/>
            <ac:spMk id="97" creationId="{9707D2CA-2250-250F-C3A4-84A9C102E2CE}"/>
          </ac:spMkLst>
        </pc:spChg>
        <pc:spChg chg="mod">
          <ac:chgData name="LA MONICA, TAYLOR R Capt USAF AFMC HQAFMC/EN/DATF" userId="d1de6039-dc38-4870-bdb1-e3957ff62c9b" providerId="ADAL" clId="{5F41EE9F-2E7B-4243-AB31-1603C8415C1C}" dt="2024-10-25T15:51:55.148" v="2317"/>
          <ac:spMkLst>
            <pc:docMk/>
            <pc:sldMk cId="3114265617" sldId="2147482311"/>
            <ac:spMk id="98" creationId="{3B6FD46F-F449-EE0D-05CF-046BF2DA3CBA}"/>
          </ac:spMkLst>
        </pc:spChg>
        <pc:spChg chg="mod">
          <ac:chgData name="LA MONICA, TAYLOR R Capt USAF AFMC HQAFMC/EN/DATF" userId="d1de6039-dc38-4870-bdb1-e3957ff62c9b" providerId="ADAL" clId="{5F41EE9F-2E7B-4243-AB31-1603C8415C1C}" dt="2024-10-25T15:51:55.148" v="2317"/>
          <ac:spMkLst>
            <pc:docMk/>
            <pc:sldMk cId="3114265617" sldId="2147482311"/>
            <ac:spMk id="99" creationId="{3DE35D1A-0B6C-F39E-2629-5E823AB2D548}"/>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0" creationId="{8E2C25F5-ECCF-5BC6-FDA5-E3F82AC66218}"/>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1" creationId="{BAAB453B-45AC-5236-CC9F-46A630584963}"/>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2" creationId="{375313A1-8B74-34DF-FFCC-3DC978F78DA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3" creationId="{7ACA9925-091E-38EF-211C-80055E409F07}"/>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4" creationId="{2E1D8D80-8E9C-B771-E189-53FF1A5B6671}"/>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5" creationId="{54A1D139-148A-5459-079B-E87DB2DAA32C}"/>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6" creationId="{E4991F58-3869-CE16-EE77-2202589371E8}"/>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7" creationId="{F4C83874-29AD-B8D2-35F5-078DAF89B96D}"/>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8" creationId="{070BFFFE-7536-4817-D4EF-2AF5AF50696F}"/>
          </ac:spMkLst>
        </pc:spChg>
        <pc:spChg chg="mod">
          <ac:chgData name="LA MONICA, TAYLOR R Capt USAF AFMC HQAFMC/EN/DATF" userId="d1de6039-dc38-4870-bdb1-e3957ff62c9b" providerId="ADAL" clId="{5F41EE9F-2E7B-4243-AB31-1603C8415C1C}" dt="2024-10-25T15:51:55.148" v="2317"/>
          <ac:spMkLst>
            <pc:docMk/>
            <pc:sldMk cId="3114265617" sldId="2147482311"/>
            <ac:spMk id="109" creationId="{99522E08-5E26-6569-A703-1CA26EF9065C}"/>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0" creationId="{40EDB87D-FC3C-85D9-56E7-630241D4784B}"/>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1" creationId="{ECC377CD-32E0-C438-EDFA-4D6BAE5795D0}"/>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2" creationId="{BE95EA25-8B15-D2FB-0333-CE28E6B56F97}"/>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3" creationId="{07FBD2D1-D583-742F-8923-A40B8B72EA1B}"/>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4" creationId="{F22ED335-F19E-0450-EA13-9888F2C02417}"/>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5" creationId="{09F00F65-CF4D-EB66-66FC-66641F4EF25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6" creationId="{CB765A41-DFF2-92D5-9138-BBB730B48AEB}"/>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7" creationId="{0EAF4D37-143C-4392-7A43-09F5857749B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8" creationId="{F7901D1A-F7CE-875B-EAD9-784131C1DAC6}"/>
          </ac:spMkLst>
        </pc:spChg>
        <pc:spChg chg="mod">
          <ac:chgData name="LA MONICA, TAYLOR R Capt USAF AFMC HQAFMC/EN/DATF" userId="d1de6039-dc38-4870-bdb1-e3957ff62c9b" providerId="ADAL" clId="{5F41EE9F-2E7B-4243-AB31-1603C8415C1C}" dt="2024-10-25T15:51:55.148" v="2317"/>
          <ac:spMkLst>
            <pc:docMk/>
            <pc:sldMk cId="3114265617" sldId="2147482311"/>
            <ac:spMk id="119" creationId="{C22768AF-1894-C4B2-86EE-D268C7C69C99}"/>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0" creationId="{FD088D57-A88F-2793-2022-E0195736A817}"/>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1" creationId="{80347CA7-C2DF-9C5B-EF30-8028489C9C7D}"/>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2" creationId="{FBCDBB77-80C7-43EE-493B-675E12F158B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3" creationId="{9A75CD86-C5BA-B30A-81AA-D61A63903FAF}"/>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4" creationId="{C35330BB-80DF-ADF9-DEF4-FE73D463839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5" creationId="{642DCF07-3F7C-FAC4-2F6D-45807EC72E32}"/>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6" creationId="{E0D2FC63-0A7C-B882-2C7D-B59A7C46F817}"/>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7" creationId="{40EFF7C5-4F70-62F8-4DBD-E72629649D83}"/>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8" creationId="{966DE0F0-33AA-2271-5B47-8F2AC7C35C69}"/>
          </ac:spMkLst>
        </pc:spChg>
        <pc:spChg chg="mod">
          <ac:chgData name="LA MONICA, TAYLOR R Capt USAF AFMC HQAFMC/EN/DATF" userId="d1de6039-dc38-4870-bdb1-e3957ff62c9b" providerId="ADAL" clId="{5F41EE9F-2E7B-4243-AB31-1603C8415C1C}" dt="2024-10-25T15:51:55.148" v="2317"/>
          <ac:spMkLst>
            <pc:docMk/>
            <pc:sldMk cId="3114265617" sldId="2147482311"/>
            <ac:spMk id="129" creationId="{37F246AC-EFFA-8927-81A8-D7989FFA8014}"/>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0" creationId="{F08DC2D9-CB47-116D-BBFC-B7554D82A6F7}"/>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1" creationId="{E97CB342-833B-30D0-6611-040C054FA0A0}"/>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2" creationId="{8D049272-05ED-CE31-7B5B-B4C78489511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3" creationId="{3EEEE501-999A-6F2F-4071-47477247ED01}"/>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4" creationId="{8439D717-0037-6FDC-0E0C-60D60B1088A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5" creationId="{BDA23C51-48DF-3176-1094-C4801CE6F310}"/>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6" creationId="{73000EBC-BF68-2641-C39A-A80B512F694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7" creationId="{3B4410CF-3B6F-E71F-6B9B-01EAFCC39B9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8" creationId="{94067B39-2DC9-D228-E1CA-DA40DBA15A83}"/>
          </ac:spMkLst>
        </pc:spChg>
        <pc:spChg chg="mod">
          <ac:chgData name="LA MONICA, TAYLOR R Capt USAF AFMC HQAFMC/EN/DATF" userId="d1de6039-dc38-4870-bdb1-e3957ff62c9b" providerId="ADAL" clId="{5F41EE9F-2E7B-4243-AB31-1603C8415C1C}" dt="2024-10-25T15:51:55.148" v="2317"/>
          <ac:spMkLst>
            <pc:docMk/>
            <pc:sldMk cId="3114265617" sldId="2147482311"/>
            <ac:spMk id="139" creationId="{37D32CD6-22A7-9D8D-1735-4E2339CE92F3}"/>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0" creationId="{DADA97B0-216B-DEFE-9F43-E6B0D906A8CB}"/>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1" creationId="{8272F597-5E08-B4E9-2ED1-D69FBC116378}"/>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2" creationId="{26093F45-1DEA-8946-1AC7-B45D9E9CB26C}"/>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3" creationId="{DB093C75-1260-CD86-1A4F-A30BA4A1C4B0}"/>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4" creationId="{D5DEA441-659B-49EB-E47A-E9D57CA1670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5" creationId="{D8EAD4E8-DD23-125B-33CB-F91E09D64423}"/>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6" creationId="{08E50DBF-2CB3-7D1C-B760-AB84A3E0A4B8}"/>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7" creationId="{7A3974DF-B32C-5932-1A42-AF96DF217EE2}"/>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8" creationId="{523368AD-F834-023D-4B4C-30D45967D786}"/>
          </ac:spMkLst>
        </pc:spChg>
        <pc:spChg chg="mod">
          <ac:chgData name="LA MONICA, TAYLOR R Capt USAF AFMC HQAFMC/EN/DATF" userId="d1de6039-dc38-4870-bdb1-e3957ff62c9b" providerId="ADAL" clId="{5F41EE9F-2E7B-4243-AB31-1603C8415C1C}" dt="2024-10-25T15:51:55.148" v="2317"/>
          <ac:spMkLst>
            <pc:docMk/>
            <pc:sldMk cId="3114265617" sldId="2147482311"/>
            <ac:spMk id="149" creationId="{0B921A44-5D49-BB78-24AA-9DDE1E8AE8B8}"/>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0" creationId="{5ACE76FE-5884-2967-81BE-B8374639A08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1" creationId="{5033ED00-3A1B-ED58-F5F4-6FD7468D76D4}"/>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2" creationId="{56793152-6D99-5D8C-829F-314FE1B00AAF}"/>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3" creationId="{EF563E32-C2A1-2039-796D-A6CF421888A9}"/>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4" creationId="{0240E711-05FD-179B-CC8F-B6D9142FE19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5" creationId="{B9609D66-0CC1-917C-A89A-F5EE003D963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6" creationId="{E6835022-C1AC-C4A6-324D-D4F62CBCBE50}"/>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7" creationId="{DD2F0E56-D7B4-9E58-AA77-2053B9819DA9}"/>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8" creationId="{6CA8BD81-D587-3560-9D35-D8E3EE3B8C32}"/>
          </ac:spMkLst>
        </pc:spChg>
        <pc:spChg chg="mod">
          <ac:chgData name="LA MONICA, TAYLOR R Capt USAF AFMC HQAFMC/EN/DATF" userId="d1de6039-dc38-4870-bdb1-e3957ff62c9b" providerId="ADAL" clId="{5F41EE9F-2E7B-4243-AB31-1603C8415C1C}" dt="2024-10-25T15:51:55.148" v="2317"/>
          <ac:spMkLst>
            <pc:docMk/>
            <pc:sldMk cId="3114265617" sldId="2147482311"/>
            <ac:spMk id="159" creationId="{9A076202-38F0-C3DE-5AE3-A41024985E63}"/>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0" creationId="{F79AD6EE-D691-A86F-1E8A-8C08A8194206}"/>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1" creationId="{408F48B8-4D6F-A15D-FC19-1007F6B1BC4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2" creationId="{39AA0681-9620-D41E-01E1-5140A8D684DD}"/>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3" creationId="{06514216-D052-4BFB-1F5C-7D725A1F9621}"/>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4" creationId="{6442A846-16BA-A375-5E57-3CC58ABC658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5" creationId="{6BF17072-B6C3-254F-3997-47EC80215C6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6" creationId="{E427E364-1AB7-D464-C614-CB2C38EF24DD}"/>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7" creationId="{790D3129-E0A4-6F99-5D62-CA58AFA5B5A8}"/>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8" creationId="{84FCBA34-6F37-58B0-C962-BC2D7BDFF2D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69" creationId="{E89C5FF6-6748-9548-8D54-05FA6DAF196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0" creationId="{1036218D-7F54-2B5D-0DAB-3C347FC21BE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1" creationId="{BBC40DFB-C0CA-A828-5A39-2551C9E73A54}"/>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2" creationId="{847B7258-29BD-3923-52E9-F0914D5FF176}"/>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3" creationId="{68B7B299-88C7-EDC1-A6A3-C178F7593BBB}"/>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4" creationId="{D01E1112-DFB1-E3C0-FF3D-E42249B3BAD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5" creationId="{81699E75-FE9C-5176-FB23-7BE3457EBA4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6" creationId="{1BDB6CDB-E22C-7938-A57A-6353A572B989}"/>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7" creationId="{114EBFA2-365D-056A-6CBF-D33387860ED1}"/>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8" creationId="{F1272DF0-A996-9998-AC89-61ABEE4D7628}"/>
          </ac:spMkLst>
        </pc:spChg>
        <pc:spChg chg="mod">
          <ac:chgData name="LA MONICA, TAYLOR R Capt USAF AFMC HQAFMC/EN/DATF" userId="d1de6039-dc38-4870-bdb1-e3957ff62c9b" providerId="ADAL" clId="{5F41EE9F-2E7B-4243-AB31-1603C8415C1C}" dt="2024-10-25T15:51:55.148" v="2317"/>
          <ac:spMkLst>
            <pc:docMk/>
            <pc:sldMk cId="3114265617" sldId="2147482311"/>
            <ac:spMk id="179" creationId="{AF889B8A-1D1A-0BCB-AD5C-60AFFF53AA9B}"/>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0" creationId="{22F65D2D-ABDE-68A2-FDBF-A7BD56F832C6}"/>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1" creationId="{38AB436A-67E7-2841-0AE5-C83859DC64EE}"/>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2" creationId="{F57166A9-E70C-3FC0-8A82-A430B72BF4D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3" creationId="{045402CF-4CE1-408A-E18B-99AB7780AEE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4" creationId="{F9FE8818-BF2D-DD71-AAD2-FBCB745F54D2}"/>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5" creationId="{1C624916-80C2-0171-E987-889DA32343DC}"/>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6" creationId="{DED68E93-BE52-3AA9-7C5B-C13AD38720D1}"/>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7" creationId="{AE1E7F5E-8DD1-06C1-8D9C-33382FED92C3}"/>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8" creationId="{6EA96947-2780-253B-6F9F-290A5707F499}"/>
          </ac:spMkLst>
        </pc:spChg>
        <pc:spChg chg="mod">
          <ac:chgData name="LA MONICA, TAYLOR R Capt USAF AFMC HQAFMC/EN/DATF" userId="d1de6039-dc38-4870-bdb1-e3957ff62c9b" providerId="ADAL" clId="{5F41EE9F-2E7B-4243-AB31-1603C8415C1C}" dt="2024-10-25T15:51:55.148" v="2317"/>
          <ac:spMkLst>
            <pc:docMk/>
            <pc:sldMk cId="3114265617" sldId="2147482311"/>
            <ac:spMk id="189" creationId="{8DBF6139-8A42-C6F0-6C2B-33AC4AD48112}"/>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0" creationId="{611D7108-B772-8CFB-3A3F-F54B21329F66}"/>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1" creationId="{3E56509E-F97F-80A3-71C2-8E7A8693989D}"/>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2" creationId="{AC7924D9-A149-7070-379A-57D1FC2FA50D}"/>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3" creationId="{4C8CF771-1653-C181-1284-51E596B3659A}"/>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4" creationId="{4637614D-892A-84BF-8DFD-D825C542FD49}"/>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5" creationId="{5721C139-66EC-E64C-58BB-9E241009063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6" creationId="{B579CB8F-0288-7AAB-7F31-B8CAB0C6D910}"/>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7" creationId="{811C42A5-CFBC-75B3-F60C-5F4B2D50F1D5}"/>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8" creationId="{4EFEE4A1-C5B7-2967-6679-765A9A17F216}"/>
          </ac:spMkLst>
        </pc:spChg>
        <pc:spChg chg="mod">
          <ac:chgData name="LA MONICA, TAYLOR R Capt USAF AFMC HQAFMC/EN/DATF" userId="d1de6039-dc38-4870-bdb1-e3957ff62c9b" providerId="ADAL" clId="{5F41EE9F-2E7B-4243-AB31-1603C8415C1C}" dt="2024-10-25T15:51:55.148" v="2317"/>
          <ac:spMkLst>
            <pc:docMk/>
            <pc:sldMk cId="3114265617" sldId="2147482311"/>
            <ac:spMk id="199" creationId="{C36FDA7D-1574-B744-F4A3-911772A3B2B0}"/>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0" creationId="{A65515CA-C250-7631-EBBB-C932B639A58D}"/>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1" creationId="{858431D7-C9DB-E5E8-0F1B-72B708E3670B}"/>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2" creationId="{A2E700A3-F292-522E-8C43-A4BD0573EF6D}"/>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3" creationId="{6476D999-5403-A572-8FA9-515C6170B04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4" creationId="{FF588A51-AD2B-7EAC-D07E-CADD4823111E}"/>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5" creationId="{D7EBCD58-05B0-1AB1-19D8-E1106A6FC822}"/>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6" creationId="{E675564F-1F38-B87F-1F6E-73FDEE20C2A0}"/>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7" creationId="{58F03B0A-B505-6E20-C0FB-35D7BAA71FE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8" creationId="{66B6EA7A-0530-56F8-E8F0-4AF2DCB0F6D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09" creationId="{E9743B29-54EC-E2BB-0676-FCF5C625738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0" creationId="{9D2BC715-5958-D1DE-1C77-B45D1ADE479D}"/>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1" creationId="{D66069EA-3736-DCBC-6906-16833806049F}"/>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2" creationId="{84319E22-23AE-A269-44BB-8CE87E8E409F}"/>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3" creationId="{A234B1E8-A660-C595-D4B7-8BB3461C182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4" creationId="{135B193D-EC7F-14F0-E0DF-392BD41DD8F9}"/>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5" creationId="{BCFDABC8-3B4C-1388-70BB-7B176174089B}"/>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6" creationId="{B2C74BA1-CA39-9113-F59A-50F029D4C3A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7" creationId="{1253EFBF-2D48-0041-5F6B-5848EB10C5F7}"/>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8" creationId="{F75BDAC5-F10C-CA35-E5C1-41317F9B4CB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19" creationId="{EDC9F418-5DED-5713-A6DD-D721C2A54069}"/>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0" creationId="{0370B8DF-8F34-5E41-0898-CA93B7529F54}"/>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1" creationId="{3EE53AE9-E16E-693C-5C39-804063FFBD26}"/>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2" creationId="{E62B42A7-0708-5A17-7BA8-D3F61F5E4D0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3" creationId="{84D5FDFF-F814-D55F-D8BE-E5BB2138C707}"/>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4" creationId="{2CB2BA05-3764-A31E-4330-C2C98A0F1C52}"/>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5" creationId="{881BB824-C2BE-C88D-5B2B-0A24F028319A}"/>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6" creationId="{3552C5DD-778E-1242-2C41-2EA34CB2E39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7" creationId="{A846B812-92BC-F5FB-F784-3805E320B255}"/>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8" creationId="{3A66F082-E5C7-7ECA-8751-44C466EF0814}"/>
          </ac:spMkLst>
        </pc:spChg>
        <pc:spChg chg="mod">
          <ac:chgData name="LA MONICA, TAYLOR R Capt USAF AFMC HQAFMC/EN/DATF" userId="d1de6039-dc38-4870-bdb1-e3957ff62c9b" providerId="ADAL" clId="{5F41EE9F-2E7B-4243-AB31-1603C8415C1C}" dt="2024-10-25T15:51:55.148" v="2317"/>
          <ac:spMkLst>
            <pc:docMk/>
            <pc:sldMk cId="3114265617" sldId="2147482311"/>
            <ac:spMk id="229" creationId="{0E1E1274-2D34-838E-A0E1-2C9722570BFD}"/>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0" creationId="{57A5AA39-4423-EADA-3231-ACF0B668E5BE}"/>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1" creationId="{BBF74704-C4FB-F490-B46E-E9B6E960F8B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2" creationId="{2ECE14C6-8552-2037-ECE0-9FD7075C8DD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3" creationId="{52345B31-0B3A-B9D9-D8E3-E8B6B123A4B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4" creationId="{5CB5DECB-4F55-0EBB-503A-E22403FD396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5" creationId="{F966980A-6ED1-4A51-4158-4554CCE198C6}"/>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6" creationId="{B5EB2D1F-2D54-0905-844D-38AD51C844D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7" creationId="{524A7301-A56D-F316-9517-8931E6DED12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8" creationId="{502F5E6B-5C61-35D8-2EB4-5F8570761045}"/>
          </ac:spMkLst>
        </pc:spChg>
        <pc:spChg chg="mod">
          <ac:chgData name="LA MONICA, TAYLOR R Capt USAF AFMC HQAFMC/EN/DATF" userId="d1de6039-dc38-4870-bdb1-e3957ff62c9b" providerId="ADAL" clId="{5F41EE9F-2E7B-4243-AB31-1603C8415C1C}" dt="2024-10-25T15:51:55.148" v="2317"/>
          <ac:spMkLst>
            <pc:docMk/>
            <pc:sldMk cId="3114265617" sldId="2147482311"/>
            <ac:spMk id="239" creationId="{E0D5F9AF-8A9F-9A70-7C06-FD1921336AF4}"/>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0" creationId="{DAE4068C-9553-113A-8BA9-D4E34B7E5BE7}"/>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1" creationId="{89E10C25-190D-F445-D8D0-BE43DECA490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2" creationId="{8A19DD87-839C-D1B6-BD83-2FD6BC8E0CC9}"/>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3" creationId="{43DDE583-DAA1-44B7-376E-7807C9DEC51A}"/>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4" creationId="{C89B5E61-3DC6-E319-E1E4-1F4F2137EC02}"/>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5" creationId="{3067A7A7-360E-F151-1028-E824FC24BF2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6" creationId="{0879476C-D100-8F39-C05E-1F4B3450E89B}"/>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7" creationId="{BFA35E89-60CF-FBDB-A13B-439D96F5C68D}"/>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8" creationId="{6341216F-6F38-77A8-7277-D1D23C2DDCE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49" creationId="{20359CAC-F842-F896-91F4-AFE43D51AAEF}"/>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0" creationId="{79D64BF0-0718-CC6D-E7BE-44C20CF0CB60}"/>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1" creationId="{31C5AAD8-7F10-61CE-E771-FC58CDCFB57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2" creationId="{EE0A1C4B-FE5B-A86E-0DA3-22017562153D}"/>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3" creationId="{49B9EFFA-678B-D2A3-5EA1-B06E4943046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4" creationId="{2265CC9C-6431-E1EA-02FC-E3F7E0E9D8FA}"/>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5" creationId="{1F52782E-179D-EFBE-F0FB-95F06797C21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6" creationId="{6A58956E-6199-33D5-332B-FF7C2E20BD1F}"/>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7" creationId="{F76F77F9-E32A-CEE1-093C-CC7F8F1A956E}"/>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8" creationId="{A912C86F-0CAA-4EB5-9050-36624C386AA4}"/>
          </ac:spMkLst>
        </pc:spChg>
        <pc:spChg chg="mod">
          <ac:chgData name="LA MONICA, TAYLOR R Capt USAF AFMC HQAFMC/EN/DATF" userId="d1de6039-dc38-4870-bdb1-e3957ff62c9b" providerId="ADAL" clId="{5F41EE9F-2E7B-4243-AB31-1603C8415C1C}" dt="2024-10-25T15:51:55.148" v="2317"/>
          <ac:spMkLst>
            <pc:docMk/>
            <pc:sldMk cId="3114265617" sldId="2147482311"/>
            <ac:spMk id="259" creationId="{F13DEA18-B387-367B-3063-7E7752904436}"/>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0" creationId="{91479959-C80D-B2E5-F00E-A1CA899FA0B0}"/>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1" creationId="{3A1DE9BB-A933-CB30-0395-6B5D459B182F}"/>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2" creationId="{0C56E5C8-D11F-A4DB-080D-30AEB922EBE5}"/>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3" creationId="{EFDC8F09-1434-9841-8B63-A24539748D8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4" creationId="{E63E2F4D-4F35-B704-4438-F63F789D515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5" creationId="{B3D94B6D-9DE5-289B-D509-6CC3AED2D1F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6" creationId="{67360771-929F-D735-9D85-8C469AC127A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7" creationId="{3B6AB808-689F-BE47-3A69-1265EC36F1D2}"/>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8" creationId="{BD5668E5-F120-D03C-114E-64452CA04613}"/>
          </ac:spMkLst>
        </pc:spChg>
        <pc:spChg chg="mod">
          <ac:chgData name="LA MONICA, TAYLOR R Capt USAF AFMC HQAFMC/EN/DATF" userId="d1de6039-dc38-4870-bdb1-e3957ff62c9b" providerId="ADAL" clId="{5F41EE9F-2E7B-4243-AB31-1603C8415C1C}" dt="2024-10-25T15:51:55.148" v="2317"/>
          <ac:spMkLst>
            <pc:docMk/>
            <pc:sldMk cId="3114265617" sldId="2147482311"/>
            <ac:spMk id="269" creationId="{7CEB88C5-07FB-D59A-D54C-94E2808B877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0" creationId="{6E0286F1-41FD-67B3-7BAE-4B62AA747716}"/>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1" creationId="{69297B86-4EED-A939-956C-B7CFBC13CD9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2" creationId="{9869DE74-590A-E138-4B9C-CD38B7AC12FA}"/>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3" creationId="{E782481D-9367-6E62-FA35-B9052DCCF589}"/>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4" creationId="{4DF12A16-8ADB-B8DE-8DF5-7D02EBB07E8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5" creationId="{2AB0276D-DF06-4045-C685-AAD30306516D}"/>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6" creationId="{822C3FAD-12E6-1DDB-F7DD-8D948F22B03B}"/>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7" creationId="{8600F3BB-62B1-6B09-04AB-758285BF9357}"/>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8" creationId="{697E5717-CF1C-F3D9-14E8-A4E114922ABE}"/>
          </ac:spMkLst>
        </pc:spChg>
        <pc:spChg chg="mod">
          <ac:chgData name="LA MONICA, TAYLOR R Capt USAF AFMC HQAFMC/EN/DATF" userId="d1de6039-dc38-4870-bdb1-e3957ff62c9b" providerId="ADAL" clId="{5F41EE9F-2E7B-4243-AB31-1603C8415C1C}" dt="2024-10-25T15:51:55.148" v="2317"/>
          <ac:spMkLst>
            <pc:docMk/>
            <pc:sldMk cId="3114265617" sldId="2147482311"/>
            <ac:spMk id="279" creationId="{BCE05987-8060-67E4-B591-7808369AB0A6}"/>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0" creationId="{216A5BAF-89BE-91FC-4DBB-55744B7CA7DA}"/>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1" creationId="{48A76414-BD56-4670-B5B7-3DD4EC4EA41F}"/>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2" creationId="{1A8A25B8-B9D1-514F-1783-38F0E9FF4D30}"/>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3" creationId="{47004C25-9E48-EAC4-4366-D9ACCAE3FD17}"/>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4" creationId="{1FD53E37-BCBB-0612-6F46-4AE408C9553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5" creationId="{0868BDFA-C102-9071-1FA8-729BFB374EE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6" creationId="{4039B0F3-E09D-9CD8-607E-6532B9F1B50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7" creationId="{44357419-4822-7E35-AF12-934071FB1D6A}"/>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8" creationId="{66BA59EF-F00D-DD71-3BFA-F04A84E2B9A6}"/>
          </ac:spMkLst>
        </pc:spChg>
        <pc:spChg chg="mod">
          <ac:chgData name="LA MONICA, TAYLOR R Capt USAF AFMC HQAFMC/EN/DATF" userId="d1de6039-dc38-4870-bdb1-e3957ff62c9b" providerId="ADAL" clId="{5F41EE9F-2E7B-4243-AB31-1603C8415C1C}" dt="2024-10-25T15:51:55.148" v="2317"/>
          <ac:spMkLst>
            <pc:docMk/>
            <pc:sldMk cId="3114265617" sldId="2147482311"/>
            <ac:spMk id="289" creationId="{4AF56D04-B016-8298-42BD-564BAC69F67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0" creationId="{16CBB754-3032-81D8-7919-8F2894DD56C1}"/>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1" creationId="{F0B36BE4-BB26-A392-8D4E-485A59308705}"/>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2" creationId="{41EE6E34-985D-EFD7-42D0-F674839CA735}"/>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3" creationId="{80B2CBB4-20AF-2C87-E883-79F4CA506624}"/>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4" creationId="{CCD69A8D-932B-A626-0300-5A0D10E8D846}"/>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5" creationId="{E7DE8305-7801-2A13-513A-8A7C620DACEC}"/>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6" creationId="{DAE6F194-6A6D-48DD-F765-5230D771B3B8}"/>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7" creationId="{12532096-9FFA-F17F-8227-85AE9E537D70}"/>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8" creationId="{009FDDA3-B527-F10A-52EC-757AC7072287}"/>
          </ac:spMkLst>
        </pc:spChg>
        <pc:spChg chg="mod">
          <ac:chgData name="LA MONICA, TAYLOR R Capt USAF AFMC HQAFMC/EN/DATF" userId="d1de6039-dc38-4870-bdb1-e3957ff62c9b" providerId="ADAL" clId="{5F41EE9F-2E7B-4243-AB31-1603C8415C1C}" dt="2024-10-25T15:51:55.148" v="2317"/>
          <ac:spMkLst>
            <pc:docMk/>
            <pc:sldMk cId="3114265617" sldId="2147482311"/>
            <ac:spMk id="299" creationId="{CD257B0B-3B54-4EB8-01B0-057DD0DCAF48}"/>
          </ac:spMkLst>
        </pc:spChg>
        <pc:spChg chg="mod">
          <ac:chgData name="LA MONICA, TAYLOR R Capt USAF AFMC HQAFMC/EN/DATF" userId="d1de6039-dc38-4870-bdb1-e3957ff62c9b" providerId="ADAL" clId="{5F41EE9F-2E7B-4243-AB31-1603C8415C1C}" dt="2024-10-25T15:51:55.148" v="2317"/>
          <ac:spMkLst>
            <pc:docMk/>
            <pc:sldMk cId="3114265617" sldId="2147482311"/>
            <ac:spMk id="300" creationId="{B8E0E094-0452-897A-C327-E536691B7C31}"/>
          </ac:spMkLst>
        </pc:spChg>
        <pc:spChg chg="mod">
          <ac:chgData name="LA MONICA, TAYLOR R Capt USAF AFMC HQAFMC/EN/DATF" userId="d1de6039-dc38-4870-bdb1-e3957ff62c9b" providerId="ADAL" clId="{5F41EE9F-2E7B-4243-AB31-1603C8415C1C}" dt="2024-10-25T15:51:59.782" v="2320"/>
          <ac:spMkLst>
            <pc:docMk/>
            <pc:sldMk cId="3114265617" sldId="2147482311"/>
            <ac:spMk id="302" creationId="{FDD42287-44F1-E78F-EF0A-0E18C1F71F2C}"/>
          </ac:spMkLst>
        </pc:spChg>
        <pc:spChg chg="mod">
          <ac:chgData name="LA MONICA, TAYLOR R Capt USAF AFMC HQAFMC/EN/DATF" userId="d1de6039-dc38-4870-bdb1-e3957ff62c9b" providerId="ADAL" clId="{5F41EE9F-2E7B-4243-AB31-1603C8415C1C}" dt="2024-10-25T15:51:59.782" v="2320"/>
          <ac:spMkLst>
            <pc:docMk/>
            <pc:sldMk cId="3114265617" sldId="2147482311"/>
            <ac:spMk id="305" creationId="{D881F8F1-3621-59ED-4180-5A4238EA8E8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10" creationId="{154E086D-2952-704C-B9AD-FF10E7D863E9}"/>
          </ac:spMkLst>
        </pc:spChg>
        <pc:spChg chg="mod">
          <ac:chgData name="LA MONICA, TAYLOR R Capt USAF AFMC HQAFMC/EN/DATF" userId="d1de6039-dc38-4870-bdb1-e3957ff62c9b" providerId="ADAL" clId="{5F41EE9F-2E7B-4243-AB31-1603C8415C1C}" dt="2024-10-25T15:51:59.782" v="2320"/>
          <ac:spMkLst>
            <pc:docMk/>
            <pc:sldMk cId="3114265617" sldId="2147482311"/>
            <ac:spMk id="316" creationId="{B26F48C1-F745-5D57-E5AD-BF4CE951536A}"/>
          </ac:spMkLst>
        </pc:spChg>
        <pc:spChg chg="mod">
          <ac:chgData name="LA MONICA, TAYLOR R Capt USAF AFMC HQAFMC/EN/DATF" userId="d1de6039-dc38-4870-bdb1-e3957ff62c9b" providerId="ADAL" clId="{5F41EE9F-2E7B-4243-AB31-1603C8415C1C}" dt="2024-10-25T15:51:59.782" v="2320"/>
          <ac:spMkLst>
            <pc:docMk/>
            <pc:sldMk cId="3114265617" sldId="2147482311"/>
            <ac:spMk id="317" creationId="{E8B39D63-67FB-4A5C-FC5C-131073B8E897}"/>
          </ac:spMkLst>
        </pc:spChg>
        <pc:spChg chg="mod">
          <ac:chgData name="LA MONICA, TAYLOR R Capt USAF AFMC HQAFMC/EN/DATF" userId="d1de6039-dc38-4870-bdb1-e3957ff62c9b" providerId="ADAL" clId="{5F41EE9F-2E7B-4243-AB31-1603C8415C1C}" dt="2024-10-25T15:51:59.782" v="2320"/>
          <ac:spMkLst>
            <pc:docMk/>
            <pc:sldMk cId="3114265617" sldId="2147482311"/>
            <ac:spMk id="318" creationId="{F70D4EB7-9F5C-AF46-9041-97126BF9E220}"/>
          </ac:spMkLst>
        </pc:spChg>
        <pc:spChg chg="mod">
          <ac:chgData name="LA MONICA, TAYLOR R Capt USAF AFMC HQAFMC/EN/DATF" userId="d1de6039-dc38-4870-bdb1-e3957ff62c9b" providerId="ADAL" clId="{5F41EE9F-2E7B-4243-AB31-1603C8415C1C}" dt="2024-10-25T15:51:59.782" v="2320"/>
          <ac:spMkLst>
            <pc:docMk/>
            <pc:sldMk cId="3114265617" sldId="2147482311"/>
            <ac:spMk id="319" creationId="{5EBD5BFB-25E3-6D7D-424B-25D4A65C2D35}"/>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0" creationId="{A499A9A0-6F3C-1446-6F74-54446664ED4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1" creationId="{3E51ED94-0A70-3162-5911-AE0EFE2EF60D}"/>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2" creationId="{33B01C6D-807F-FCBB-F171-4EF62D718EEE}"/>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3" creationId="{C5E458C4-EDD8-DB46-09AD-A0AE3C67BA9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4" creationId="{7F9B79B2-C0CC-1751-6919-CF2EBC943183}"/>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5" creationId="{33FC9451-1743-FD24-18B2-6DA607BDC31B}"/>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6" creationId="{5DFEE37F-4BC3-D68D-19B0-28A90BCCF31F}"/>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7" creationId="{09D5B8FE-0447-DEDF-C1CB-813EC1C9760A}"/>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8" creationId="{848DD737-5016-9E77-2567-FE85DDAAB09B}"/>
          </ac:spMkLst>
        </pc:spChg>
        <pc:spChg chg="mod">
          <ac:chgData name="LA MONICA, TAYLOR R Capt USAF AFMC HQAFMC/EN/DATF" userId="d1de6039-dc38-4870-bdb1-e3957ff62c9b" providerId="ADAL" clId="{5F41EE9F-2E7B-4243-AB31-1603C8415C1C}" dt="2024-10-25T15:51:59.782" v="2320"/>
          <ac:spMkLst>
            <pc:docMk/>
            <pc:sldMk cId="3114265617" sldId="2147482311"/>
            <ac:spMk id="329" creationId="{F26120DF-8A64-F104-2FB8-A2FD3A69CCF5}"/>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0" creationId="{F3E61A3B-C916-266C-3872-D663CDB8D16D}"/>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1" creationId="{EB68D190-F47A-D6A6-5D2E-3D4EB2602DE0}"/>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2" creationId="{C53BFC4D-7483-480E-CA9F-959125200288}"/>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3" creationId="{9BAC4F36-1BE0-D176-FD0C-C4D63B7872CD}"/>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4" creationId="{DE7279C0-80AC-830C-AE0B-FAC8E48A4364}"/>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5" creationId="{E103DAB5-8A56-15F6-2440-517F748186CE}"/>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6" creationId="{31E323FF-1B39-71E1-E5EA-2F9A5F03A08A}"/>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7" creationId="{184D6B99-C2A9-FC6D-4E52-42324476E374}"/>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8" creationId="{D5F8579C-1DF4-15BC-ACA0-42C38E931885}"/>
          </ac:spMkLst>
        </pc:spChg>
        <pc:spChg chg="mod">
          <ac:chgData name="LA MONICA, TAYLOR R Capt USAF AFMC HQAFMC/EN/DATF" userId="d1de6039-dc38-4870-bdb1-e3957ff62c9b" providerId="ADAL" clId="{5F41EE9F-2E7B-4243-AB31-1603C8415C1C}" dt="2024-10-25T15:51:59.782" v="2320"/>
          <ac:spMkLst>
            <pc:docMk/>
            <pc:sldMk cId="3114265617" sldId="2147482311"/>
            <ac:spMk id="339" creationId="{D8EB945D-3676-71A8-0D3D-EF9E040AC936}"/>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0" creationId="{D2992042-7356-08DF-B9DB-09AFD4A5A516}"/>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1" creationId="{62501847-9EFD-FA79-1B1F-84A5028A2896}"/>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2" creationId="{003EB6B3-AF1D-1B0E-446C-C109B47BAB4C}"/>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3" creationId="{9020F400-C187-5B00-F644-60C4A4C964C8}"/>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4" creationId="{7A71592D-2AE0-C1A9-ABA3-E0BC8223EB27}"/>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5" creationId="{8D018C4B-962D-3840-C5DC-1A6806B4ADA3}"/>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6" creationId="{E0717944-F4F0-EE46-283B-9C350D95156D}"/>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7" creationId="{97D9BAC5-6DEF-1424-FBE8-5F6708FCF833}"/>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8" creationId="{EFD17766-C482-7F6C-1A2D-7CAADE0C1930}"/>
          </ac:spMkLst>
        </pc:spChg>
        <pc:spChg chg="mod">
          <ac:chgData name="LA MONICA, TAYLOR R Capt USAF AFMC HQAFMC/EN/DATF" userId="d1de6039-dc38-4870-bdb1-e3957ff62c9b" providerId="ADAL" clId="{5F41EE9F-2E7B-4243-AB31-1603C8415C1C}" dt="2024-10-25T15:51:59.782" v="2320"/>
          <ac:spMkLst>
            <pc:docMk/>
            <pc:sldMk cId="3114265617" sldId="2147482311"/>
            <ac:spMk id="349" creationId="{AC7A9D15-A53C-61F3-877A-2C1D7FDE63F0}"/>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0" creationId="{78FAE31F-9413-F0E5-E276-3F4604632AC4}"/>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1" creationId="{76DF5BF6-7CBC-C7A0-7BE2-8FE77729157A}"/>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2" creationId="{172328BF-F341-3EE3-461A-C695975C8EB4}"/>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3" creationId="{A1EC1464-B5C5-1F24-9B22-6CBE7A76B03F}"/>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4" creationId="{C920D2CE-D622-2FEA-C096-42EED51AA18C}"/>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5" creationId="{146F6658-7A79-3B66-D19B-86C5B17A936F}"/>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6" creationId="{48E5DF7B-0585-7BB6-CBDE-E41115486E76}"/>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7" creationId="{D3F5268F-E6C7-D5C8-26D8-E7298BFF14E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8" creationId="{11A1720C-E498-40F9-070F-B4F434C302A1}"/>
          </ac:spMkLst>
        </pc:spChg>
        <pc:spChg chg="mod">
          <ac:chgData name="LA MONICA, TAYLOR R Capt USAF AFMC HQAFMC/EN/DATF" userId="d1de6039-dc38-4870-bdb1-e3957ff62c9b" providerId="ADAL" clId="{5F41EE9F-2E7B-4243-AB31-1603C8415C1C}" dt="2024-10-25T15:51:59.782" v="2320"/>
          <ac:spMkLst>
            <pc:docMk/>
            <pc:sldMk cId="3114265617" sldId="2147482311"/>
            <ac:spMk id="359" creationId="{2E60165D-5517-56B5-A7D2-33F219CC1653}"/>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0" creationId="{D8EEEA65-DF2E-3660-6B2F-9F5882E82DA5}"/>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1" creationId="{B5E4A9B9-C3CC-34EF-E3A9-F95C117962FA}"/>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2" creationId="{B4D5FDF5-FA01-7693-DD98-A7568AAF62D1}"/>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3" creationId="{79A1A733-EB04-067C-CB73-9179B424F6EF}"/>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4" creationId="{4DC3A574-31CB-D389-5DDF-1E77A57EA278}"/>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5" creationId="{3A202EA5-5E78-3832-ED04-6F4CA9046B2F}"/>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6" creationId="{8C642D5A-F9D7-BDC2-102F-CBE4DAECFA37}"/>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7" creationId="{17E379B0-5896-7E44-E47D-1EA2823534C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8" creationId="{E26DC471-4B83-A590-D376-4FFCEDA8EADE}"/>
          </ac:spMkLst>
        </pc:spChg>
        <pc:spChg chg="mod">
          <ac:chgData name="LA MONICA, TAYLOR R Capt USAF AFMC HQAFMC/EN/DATF" userId="d1de6039-dc38-4870-bdb1-e3957ff62c9b" providerId="ADAL" clId="{5F41EE9F-2E7B-4243-AB31-1603C8415C1C}" dt="2024-10-25T15:51:59.782" v="2320"/>
          <ac:spMkLst>
            <pc:docMk/>
            <pc:sldMk cId="3114265617" sldId="2147482311"/>
            <ac:spMk id="369" creationId="{C2F6BBDC-6141-6B4E-68A7-0BA8F20CBFE8}"/>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0" creationId="{9E2B84AC-67AA-ED68-E711-47C270C50B95}"/>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1" creationId="{EF9E817F-FDC6-438A-C97E-13D13CF0571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2" creationId="{C4ACD78A-AF6F-2ECA-B7F9-4063B81C13F9}"/>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3" creationId="{2A426787-574C-D667-2CE7-D0EB07C53129}"/>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4" creationId="{D424434D-5E8E-DBE8-3115-96B64F500B8C}"/>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5" creationId="{7BB00F4C-588C-35FB-9593-B4B36009E010}"/>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6" creationId="{50A7A2ED-3BC9-B4D6-0B50-E2469EE6C5E5}"/>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7" creationId="{4BB4CA71-0F9B-7F75-DE1D-3BE9401CE2FA}"/>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8" creationId="{9335C6F1-E0B3-5CA1-F3C2-E63C111E8BE3}"/>
          </ac:spMkLst>
        </pc:spChg>
        <pc:spChg chg="mod">
          <ac:chgData name="LA MONICA, TAYLOR R Capt USAF AFMC HQAFMC/EN/DATF" userId="d1de6039-dc38-4870-bdb1-e3957ff62c9b" providerId="ADAL" clId="{5F41EE9F-2E7B-4243-AB31-1603C8415C1C}" dt="2024-10-25T15:51:59.782" v="2320"/>
          <ac:spMkLst>
            <pc:docMk/>
            <pc:sldMk cId="3114265617" sldId="2147482311"/>
            <ac:spMk id="379" creationId="{5573E906-7CFF-13FF-DF4B-A35BC6187738}"/>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0" creationId="{D915A249-8307-DD20-F67A-2DD95C501BA9}"/>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1" creationId="{60836D94-FB0F-E48A-FE8C-F52037B3883D}"/>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2" creationId="{36730644-DAAC-F878-4726-4B20EEC74023}"/>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3" creationId="{735AF148-DBE2-2D18-1E8E-48702F447F6A}"/>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4" creationId="{0B61D85E-B41D-0BDF-ACF1-706F0FD04A0F}"/>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5" creationId="{BA4B06CB-57D6-9218-E908-5559A6552006}"/>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6" creationId="{B605ABAB-F38E-654B-FA78-735E278C43F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7" creationId="{06B619E2-C08F-CF3C-23E0-0A3ED0D70493}"/>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8" creationId="{2E4CFDED-E002-C66C-A649-B36F46AA95AA}"/>
          </ac:spMkLst>
        </pc:spChg>
        <pc:spChg chg="mod">
          <ac:chgData name="LA MONICA, TAYLOR R Capt USAF AFMC HQAFMC/EN/DATF" userId="d1de6039-dc38-4870-bdb1-e3957ff62c9b" providerId="ADAL" clId="{5F41EE9F-2E7B-4243-AB31-1603C8415C1C}" dt="2024-10-25T15:51:59.782" v="2320"/>
          <ac:spMkLst>
            <pc:docMk/>
            <pc:sldMk cId="3114265617" sldId="2147482311"/>
            <ac:spMk id="389" creationId="{DCDA4CAC-194A-C245-2121-AC165CE4B09F}"/>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0" creationId="{100FD1B2-23D2-F1B6-2466-4DBAA97D77B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1" creationId="{19F49C85-7572-0358-91EB-1AEE33D3F351}"/>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2" creationId="{14022862-9353-6675-5B93-43B72FFFABBC}"/>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3" creationId="{7C45260C-DA55-DE07-0D8F-D84A93D98D89}"/>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4" creationId="{323EB070-F652-48F4-1CF9-5B1E2CB6CCE2}"/>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5" creationId="{985D4A77-26E4-6B93-834A-B956B5FADEFB}"/>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6" creationId="{64209E78-C1FC-4FF9-9EAD-C370E5533870}"/>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7" creationId="{7177C983-49AA-6A7B-284A-2E5D91C7657C}"/>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8" creationId="{55A1C69B-A87E-02AA-2CF1-0604291F6EC0}"/>
          </ac:spMkLst>
        </pc:spChg>
        <pc:spChg chg="mod">
          <ac:chgData name="LA MONICA, TAYLOR R Capt USAF AFMC HQAFMC/EN/DATF" userId="d1de6039-dc38-4870-bdb1-e3957ff62c9b" providerId="ADAL" clId="{5F41EE9F-2E7B-4243-AB31-1603C8415C1C}" dt="2024-10-25T15:51:59.782" v="2320"/>
          <ac:spMkLst>
            <pc:docMk/>
            <pc:sldMk cId="3114265617" sldId="2147482311"/>
            <ac:spMk id="399" creationId="{59BF74FC-517D-F088-B92E-069D38412D6F}"/>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0" creationId="{2E67EDF4-DA07-DB5A-5D7D-5BFA346FBA8A}"/>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1" creationId="{FA74BCCE-6F71-5274-9382-A5C59230764F}"/>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2" creationId="{0D96FEB6-B1CB-36BE-B84A-BEF5DBF115FB}"/>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3" creationId="{3031D4C5-0CD7-AA45-E69F-AE46C0481909}"/>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4" creationId="{7BCF1AE9-FCC9-ADB4-212B-C116D926A584}"/>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5" creationId="{10FF6774-07E2-BE54-822B-2B10A3409823}"/>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6" creationId="{78659543-9A0F-EAB2-A07A-A24191D1F171}"/>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7" creationId="{68CE5209-5A54-8C17-9CBF-76B0F0380DAF}"/>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8" creationId="{5C05DB2E-77D7-512F-5975-A7665555A80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09" creationId="{7E6D3E12-4F0A-1A3F-BC24-F3BB97DE4D2C}"/>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0" creationId="{CA83B492-A3A8-F460-4304-B4F504DEC0D3}"/>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1" creationId="{83657D71-7BBF-C83E-A0AC-B016B2DBD3DC}"/>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2" creationId="{5C9923F2-1BEE-6AE2-F6FB-D844B8CBAD11}"/>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3" creationId="{5E7281EE-0F54-0FD4-D0DE-151AA3062165}"/>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4" creationId="{2E8A3973-36CD-46AB-10C3-BC640CAACA3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5" creationId="{F6E6FB5D-9224-201D-38AF-8B63D762224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6" creationId="{1D13BACE-2777-28A3-4C01-BC4F62D48D7E}"/>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7" creationId="{BCA8AC5E-2B3D-E9F1-4FCD-C182BFA77E4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8" creationId="{B94BE73A-180D-A244-716E-0A9D8140B3AF}"/>
          </ac:spMkLst>
        </pc:spChg>
        <pc:spChg chg="mod">
          <ac:chgData name="LA MONICA, TAYLOR R Capt USAF AFMC HQAFMC/EN/DATF" userId="d1de6039-dc38-4870-bdb1-e3957ff62c9b" providerId="ADAL" clId="{5F41EE9F-2E7B-4243-AB31-1603C8415C1C}" dt="2024-10-25T15:51:59.782" v="2320"/>
          <ac:spMkLst>
            <pc:docMk/>
            <pc:sldMk cId="3114265617" sldId="2147482311"/>
            <ac:spMk id="419" creationId="{FAAC9EA5-00B0-CF08-EC50-A9933CF1E16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0" creationId="{456FC54E-B36E-D082-2E51-87D06E7495EA}"/>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1" creationId="{7436F683-A4F7-6692-C094-19575F26EE85}"/>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2" creationId="{91A03A7B-8742-8DB2-35F7-33A353C30E1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3" creationId="{E255F37F-4656-B09D-EE47-27371CD52B3F}"/>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4" creationId="{A7DF3E79-0E44-604B-7844-00FF1E573182}"/>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5" creationId="{25B87610-CA05-463E-9C2A-E4618FD42C7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6" creationId="{8E61786E-7409-BCB0-71C1-79D93B959110}"/>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7" creationId="{84DC8BDA-5CED-AB27-92F4-C30259B7697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8" creationId="{B224ADD2-4716-334F-AABD-8C93610A104A}"/>
          </ac:spMkLst>
        </pc:spChg>
        <pc:spChg chg="mod">
          <ac:chgData name="LA MONICA, TAYLOR R Capt USAF AFMC HQAFMC/EN/DATF" userId="d1de6039-dc38-4870-bdb1-e3957ff62c9b" providerId="ADAL" clId="{5F41EE9F-2E7B-4243-AB31-1603C8415C1C}" dt="2024-10-25T15:51:59.782" v="2320"/>
          <ac:spMkLst>
            <pc:docMk/>
            <pc:sldMk cId="3114265617" sldId="2147482311"/>
            <ac:spMk id="429" creationId="{F391C6DC-F377-7FD6-8113-5300B4775C12}"/>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0" creationId="{22C0F3CA-2730-B5A9-CD37-0321D2D4E884}"/>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1" creationId="{B7FEC39A-A68B-7403-7F22-7A747D9C0605}"/>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2" creationId="{276488E1-FABE-0B84-E774-68AAF66D77A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3" creationId="{B031A2DC-72BE-45E9-867F-906E44062BD9}"/>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4" creationId="{03F4DD89-F545-805E-0FFC-7FF63B377191}"/>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5" creationId="{48735662-B22F-E52A-618B-E675A81C0B33}"/>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6" creationId="{955FCB49-B12F-ECCD-4E00-591BB5E6D845}"/>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7" creationId="{5631838E-0722-5263-9BCC-248D1A383AF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8" creationId="{D27D6311-95D6-CA45-3B36-C9085411818E}"/>
          </ac:spMkLst>
        </pc:spChg>
        <pc:spChg chg="mod">
          <ac:chgData name="LA MONICA, TAYLOR R Capt USAF AFMC HQAFMC/EN/DATF" userId="d1de6039-dc38-4870-bdb1-e3957ff62c9b" providerId="ADAL" clId="{5F41EE9F-2E7B-4243-AB31-1603C8415C1C}" dt="2024-10-25T15:51:59.782" v="2320"/>
          <ac:spMkLst>
            <pc:docMk/>
            <pc:sldMk cId="3114265617" sldId="2147482311"/>
            <ac:spMk id="439" creationId="{D3D8D340-10BB-8BAA-09FF-F4CAC8085C7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0" creationId="{148C5A36-93B9-DB5E-A593-62EB6E15F77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1" creationId="{C1111DD2-8AB5-AF83-71F2-BB8DAA40CF7B}"/>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2" creationId="{AFB9F153-8E03-CD43-163F-BE98F91CB98E}"/>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3" creationId="{0DA50AB2-73BD-DF13-4C9C-954D6BA95E7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4" creationId="{07387DDF-BE5E-3515-05B3-578DFA7DC8E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5" creationId="{81993114-4A25-3EAC-F81A-62806CB2D827}"/>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6" creationId="{90B56ABA-6225-E175-842E-F2BC24D546B9}"/>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7" creationId="{87BC2938-AFCC-D30F-5E1A-3F9502BEC800}"/>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8" creationId="{2127193A-2B2A-5AF9-42E8-DABD77188DB0}"/>
          </ac:spMkLst>
        </pc:spChg>
        <pc:spChg chg="mod">
          <ac:chgData name="LA MONICA, TAYLOR R Capt USAF AFMC HQAFMC/EN/DATF" userId="d1de6039-dc38-4870-bdb1-e3957ff62c9b" providerId="ADAL" clId="{5F41EE9F-2E7B-4243-AB31-1603C8415C1C}" dt="2024-10-25T15:51:59.782" v="2320"/>
          <ac:spMkLst>
            <pc:docMk/>
            <pc:sldMk cId="3114265617" sldId="2147482311"/>
            <ac:spMk id="449" creationId="{C98CF3B2-B382-7735-64A8-80A012328A5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0" creationId="{2918E955-2AD0-1CF9-56ED-5DC3C9155C0C}"/>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1" creationId="{D3497069-5165-8847-F3E1-FC6127650E5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2" creationId="{2A9CC7C6-9713-9733-7401-16077B9E4F74}"/>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3" creationId="{F97A97AE-3F80-0083-27E5-AD36F709ADE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4" creationId="{10829257-84CE-43F4-5CB3-9ABCE1AB0D05}"/>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5" creationId="{857D291B-DA18-42C1-E12F-3FF785E53E5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6" creationId="{4A41E1D3-2C86-3535-A335-AEA9665FEE22}"/>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7" creationId="{BBE90978-0A92-88D5-46D8-B9852FEE7D43}"/>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8" creationId="{1DEDE597-7790-2ECA-2411-7439F679E7B3}"/>
          </ac:spMkLst>
        </pc:spChg>
        <pc:spChg chg="mod">
          <ac:chgData name="LA MONICA, TAYLOR R Capt USAF AFMC HQAFMC/EN/DATF" userId="d1de6039-dc38-4870-bdb1-e3957ff62c9b" providerId="ADAL" clId="{5F41EE9F-2E7B-4243-AB31-1603C8415C1C}" dt="2024-10-25T15:51:59.782" v="2320"/>
          <ac:spMkLst>
            <pc:docMk/>
            <pc:sldMk cId="3114265617" sldId="2147482311"/>
            <ac:spMk id="459" creationId="{F15242AE-B09D-CA11-E6F8-B6764C401AD7}"/>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0" creationId="{8E63688B-8F16-CEE9-2FA6-52B2637E916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1" creationId="{6AC78947-D1A1-CBE7-4E47-8FB5A5B05714}"/>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2" creationId="{BF1699C1-BCAA-0B47-2697-5FC69FF8E27E}"/>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3" creationId="{44975ED6-DBBF-EBB8-C4D4-EC849310A69A}"/>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4" creationId="{0880ACBD-B8A8-4CA4-2FB6-461B723A838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5" creationId="{D16573FF-2D5E-4E8D-839D-70EE1FE6CF7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6" creationId="{4AE0D0E1-21EB-2AD8-64AF-EC558F2BA50E}"/>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7" creationId="{A5FF8791-6C37-5AA4-4509-9D1600550C5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8" creationId="{3856700D-6A7B-247A-1BB8-2F2D6BD4D62C}"/>
          </ac:spMkLst>
        </pc:spChg>
        <pc:spChg chg="mod">
          <ac:chgData name="LA MONICA, TAYLOR R Capt USAF AFMC HQAFMC/EN/DATF" userId="d1de6039-dc38-4870-bdb1-e3957ff62c9b" providerId="ADAL" clId="{5F41EE9F-2E7B-4243-AB31-1603C8415C1C}" dt="2024-10-25T15:51:59.782" v="2320"/>
          <ac:spMkLst>
            <pc:docMk/>
            <pc:sldMk cId="3114265617" sldId="2147482311"/>
            <ac:spMk id="469" creationId="{899A271D-E65D-3935-57A9-795C716707FB}"/>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0" creationId="{5808698B-3AF8-9AB0-416F-1CE470BCC855}"/>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1" creationId="{B18C133F-972A-53E4-DAB6-7288D629816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2" creationId="{E39DAA50-C417-4D46-C66F-8F3C6AAC35E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3" creationId="{6F7652D7-8D9E-C30A-FAD0-4E6A402A940A}"/>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4" creationId="{C7CA7297-2894-2B01-CDEA-16D335506FB1}"/>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5" creationId="{99C30D61-565E-9B1F-09CB-3BF125CFC397}"/>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6" creationId="{98694EB6-9689-41BB-7448-79BE3FCE604F}"/>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7" creationId="{A4FB9297-F486-375C-2551-223482861CF2}"/>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8" creationId="{033CA236-0031-CC3C-861B-848575E0CA37}"/>
          </ac:spMkLst>
        </pc:spChg>
        <pc:spChg chg="mod">
          <ac:chgData name="LA MONICA, TAYLOR R Capt USAF AFMC HQAFMC/EN/DATF" userId="d1de6039-dc38-4870-bdb1-e3957ff62c9b" providerId="ADAL" clId="{5F41EE9F-2E7B-4243-AB31-1603C8415C1C}" dt="2024-10-25T15:51:59.782" v="2320"/>
          <ac:spMkLst>
            <pc:docMk/>
            <pc:sldMk cId="3114265617" sldId="2147482311"/>
            <ac:spMk id="479" creationId="{FB91E22C-D2E8-62F2-5605-EF3D7E643A1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0" creationId="{B0E6D414-7B46-4FC2-A2A4-D9660098C487}"/>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1" creationId="{5A89CB2F-153E-AD65-D1DE-4B2B991ED130}"/>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2" creationId="{FE13965B-75D6-3447-BBFD-B7E73B48AC8F}"/>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3" creationId="{E72CDC55-7D68-2504-15CC-D1F97963062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4" creationId="{1F8E260A-9136-D798-AFD6-05E759A18A59}"/>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5" creationId="{1C6EC89E-E255-6E7F-AA50-F7467D2D0F58}"/>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6" creationId="{07913D60-E2F5-97C9-BAE6-59DE9BFD1AF6}"/>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7" creationId="{93AC0990-95E5-0C15-F730-104FB9BD6AD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8" creationId="{D29995B3-0918-2487-23FF-B73F174D74C4}"/>
          </ac:spMkLst>
        </pc:spChg>
        <pc:spChg chg="mod">
          <ac:chgData name="LA MONICA, TAYLOR R Capt USAF AFMC HQAFMC/EN/DATF" userId="d1de6039-dc38-4870-bdb1-e3957ff62c9b" providerId="ADAL" clId="{5F41EE9F-2E7B-4243-AB31-1603C8415C1C}" dt="2024-10-25T15:51:59.782" v="2320"/>
          <ac:spMkLst>
            <pc:docMk/>
            <pc:sldMk cId="3114265617" sldId="2147482311"/>
            <ac:spMk id="489" creationId="{C55659CE-8859-59F7-3531-277D387AF662}"/>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0" creationId="{B20696D7-BA9C-0823-E632-BE105B106765}"/>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1" creationId="{54A3D561-23B7-98A1-4FA2-59BEFFB453B5}"/>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2" creationId="{21E775B4-6713-151C-A166-09AB0D057FDE}"/>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3" creationId="{F900E1CC-C3B2-1FB1-3C78-A87287911062}"/>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4" creationId="{CF5728E6-4ADC-91D7-B8D9-7FD021CA3CC0}"/>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5" creationId="{3FFA8182-22D4-8B95-AD6A-4495B5840A7C}"/>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6" creationId="{74B02EC2-B9A0-A2F5-E6F7-9149D68BC09D}"/>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7" creationId="{9A8EDC57-4DA9-5B9B-9AB9-0517767CC9E7}"/>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8" creationId="{76849890-E5FE-FECE-BF09-B6B08370C28A}"/>
          </ac:spMkLst>
        </pc:spChg>
        <pc:spChg chg="mod">
          <ac:chgData name="LA MONICA, TAYLOR R Capt USAF AFMC HQAFMC/EN/DATF" userId="d1de6039-dc38-4870-bdb1-e3957ff62c9b" providerId="ADAL" clId="{5F41EE9F-2E7B-4243-AB31-1603C8415C1C}" dt="2024-10-25T15:51:59.782" v="2320"/>
          <ac:spMkLst>
            <pc:docMk/>
            <pc:sldMk cId="3114265617" sldId="2147482311"/>
            <ac:spMk id="499" creationId="{E5006E3A-5597-57F9-409A-6287AAB1A60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0" creationId="{453C63AD-9827-D1BA-A7F1-C1EC8A91F75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1" creationId="{A9D684D7-37AD-32AA-9D8E-A00B7FB40CC2}"/>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2" creationId="{281D3CEC-A40E-7B28-35A6-92E334F567FB}"/>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3" creationId="{15518A9F-B210-EDD6-4A24-887A05AE25F5}"/>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4" creationId="{1A125331-6A3C-A1E5-36B3-6B8869FCE89C}"/>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5" creationId="{6356649F-450A-0651-3FB3-ED54681AE0CF}"/>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6" creationId="{8FAF765A-B93C-CB31-0BED-4EE8E83AAB75}"/>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7" creationId="{6B970296-010F-733A-2D00-E7705B2BEB7B}"/>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8" creationId="{5D093073-E448-4452-D738-7A7712E4947C}"/>
          </ac:spMkLst>
        </pc:spChg>
        <pc:spChg chg="mod">
          <ac:chgData name="LA MONICA, TAYLOR R Capt USAF AFMC HQAFMC/EN/DATF" userId="d1de6039-dc38-4870-bdb1-e3957ff62c9b" providerId="ADAL" clId="{5F41EE9F-2E7B-4243-AB31-1603C8415C1C}" dt="2024-10-25T15:51:59.782" v="2320"/>
          <ac:spMkLst>
            <pc:docMk/>
            <pc:sldMk cId="3114265617" sldId="2147482311"/>
            <ac:spMk id="509" creationId="{2228B237-9E90-8A2F-CA81-EE1F1FC113FE}"/>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0" creationId="{B9EF0787-0E1C-F238-C8B3-6CED3130451E}"/>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1" creationId="{E6EF803A-9CD8-6F51-E19A-8484EAA98A5B}"/>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2" creationId="{388180CB-910B-4E60-70AD-A88A2168E3F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3" creationId="{4C177EDB-01C9-2DB7-4A85-CF70FE518EF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4" creationId="{93F89B94-DB28-3EE0-C283-5C4797DC6197}"/>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5" creationId="{63A04E1C-0F0D-76FC-B8A1-D806B072EBF5}"/>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6" creationId="{B6B676DA-B4EB-5CBC-E197-08761D275E30}"/>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7" creationId="{C6C5F59C-B049-6D23-5D7F-C21F9835CCC2}"/>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8" creationId="{45B34E31-0C5F-86C2-2C7F-FB7EFA7DD43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19" creationId="{6786B455-A465-A8FC-8681-63B0B8F0887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0" creationId="{EBF5612A-7233-90B5-1F86-7536E199B0E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1" creationId="{9AA59B86-D36E-8DB5-B4B0-C6C51963847C}"/>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2" creationId="{AC5C0BED-E2B4-2984-D1CA-497F33B8E5A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3" creationId="{D320E7D8-6EC3-DB0C-0487-94FE41E18107}"/>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4" creationId="{FC79245F-4F88-61FA-5EE3-A6C844EB4E98}"/>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5" creationId="{B7ACA4D4-0AB1-C258-C053-23EBB288C491}"/>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6" creationId="{EF42D718-19F6-136F-E1BE-545FBCDBE5DA}"/>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7" creationId="{B341373C-1C09-29BE-833C-C3E82FE29B33}"/>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8" creationId="{069A276D-0A49-BDB3-5C23-FC68F4B6EA0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29" creationId="{04250804-830B-B8D0-4C65-5DD3CCCB17A0}"/>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0" creationId="{906779EF-C855-DFCB-69F0-649AC8015AFE}"/>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1" creationId="{15A2085C-FE85-C3AF-E373-4913C3E55CDE}"/>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2" creationId="{BB5893D1-B092-71E6-66F0-9C549A81E34B}"/>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3" creationId="{BB2B0872-67D4-8158-92A8-67BE3AF4F8BE}"/>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4" creationId="{9167B519-92ED-F2B1-A61E-2836A31D73D5}"/>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5" creationId="{7018A9E7-1FC1-DBFB-271B-180F19273A5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6" creationId="{70EC4C1F-C29D-0AFA-6470-A07566F35087}"/>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7" creationId="{A38E98EE-F24B-9FA6-C9C9-A2256997BC9D}"/>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8" creationId="{FEA518FC-4A04-CF64-C85F-9A8D0BBE5D8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39" creationId="{18BB805E-E1A0-AF49-4D75-DB28691E591E}"/>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0" creationId="{6295E38F-EBB7-4B9B-0F8A-914C25B7CDCB}"/>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1" creationId="{A2BBB281-CF7D-05DE-6551-A3B8FCC3077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2" creationId="{5C9C6D01-3FE3-58F2-1DBD-8DEF40348B8A}"/>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3" creationId="{B8DFEB1F-231F-B78B-CF74-2C71B812BC1C}"/>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4" creationId="{C2ED9461-8784-D8ED-252D-A7E8185913BA}"/>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5" creationId="{D3A6D471-0774-137C-8151-3EF5FA5B7898}"/>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6" creationId="{269DCAE8-F302-C727-7AC2-82E8408E2D38}"/>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7" creationId="{7304AC53-BC14-5713-FC73-D6523B0382C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8" creationId="{00E1BBA6-1726-287A-B3D6-3CA069F0E7A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49" creationId="{73D49415-BBC7-DDA2-E543-99741FF97D72}"/>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0" creationId="{E010B2A9-D0F5-318D-319B-02C3267E664A}"/>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1" creationId="{963C5843-65F0-2EAE-20F2-A15A9F38E2FD}"/>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2" creationId="{C1902FA4-CAC4-C7BE-C2B1-9A2A2715D42D}"/>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3" creationId="{04E6E6DD-CEB0-DC44-E112-919C875BF96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4" creationId="{6A7634DF-A921-62CD-E85F-1975E31CA36D}"/>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5" creationId="{7A133DDE-440C-6322-24C6-7D3F515D4E2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6" creationId="{8DD6F4E5-F705-54D9-112C-C9D619A05DC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7" creationId="{EF7871C6-3A19-7646-D511-B12251B0FE9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8" creationId="{BBE85B5F-8489-B6DB-AEFE-2DB733C813E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59" creationId="{FACC76AC-D707-F584-6A1B-A43B328A093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0" creationId="{D4EDB9A7-DEBB-1F42-1551-6BE252D77D02}"/>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1" creationId="{CBACF256-B25B-4896-F63F-16A156B8913C}"/>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2" creationId="{2328AE49-66CD-F26B-54C7-9D42652C5DC8}"/>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3" creationId="{6807E3FB-F511-F0BA-C4A8-3C76331CC9C1}"/>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4" creationId="{369CAB27-41DA-A734-F41F-D56A71C6AA40}"/>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5" creationId="{7F566F51-083A-CF9B-ED86-C4508C60CCD7}"/>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6" creationId="{1E8351A1-A228-9957-A143-3A4FC2D3C361}"/>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7" creationId="{C41CD3DE-EA85-D070-D522-AEC9F32F9EA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8" creationId="{C074B34F-2500-9260-50E7-E0376641C52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69" creationId="{4F95FDB5-5C26-3FAE-B803-887B62AA61C5}"/>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0" creationId="{8ED0444D-889B-618E-C788-809E06A24DC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1" creationId="{0A6A3EF7-D494-9093-8322-964C01EDDB8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2" creationId="{E43BF44A-4F1F-5402-A880-3A4A4EAC6C4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3" creationId="{15F2F18C-CE80-117A-B9F4-08EAD5AB80E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4" creationId="{F6EDB9A0-C8FA-5643-CDB8-47270E5BE9EC}"/>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5" creationId="{09991866-E69C-EE6C-2F5D-DBBB300EF227}"/>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6" creationId="{0D1FA75F-3A0E-C75A-D773-566375EE40C6}"/>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7" creationId="{27F5851C-628B-9BF1-CC44-7C39F8DE300B}"/>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8" creationId="{5BBAB36B-6185-83B3-AD14-A386EF7D381F}"/>
          </ac:spMkLst>
        </pc:spChg>
        <pc:spChg chg="mod">
          <ac:chgData name="LA MONICA, TAYLOR R Capt USAF AFMC HQAFMC/EN/DATF" userId="d1de6039-dc38-4870-bdb1-e3957ff62c9b" providerId="ADAL" clId="{5F41EE9F-2E7B-4243-AB31-1603C8415C1C}" dt="2024-10-25T15:51:59.782" v="2320"/>
          <ac:spMkLst>
            <pc:docMk/>
            <pc:sldMk cId="3114265617" sldId="2147482311"/>
            <ac:spMk id="579" creationId="{CC23D207-BAD7-395F-814A-58EB268858B9}"/>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0" creationId="{1BEFE0CE-6E3B-7A44-0A9C-A0F2ED8BA53A}"/>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1" creationId="{2A6AFF9B-BA30-2684-3EF9-E7C2464A9283}"/>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2" creationId="{D10281F0-A8AF-28AC-09C0-AF265FE43725}"/>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3" creationId="{9100B469-761F-0CA3-BF85-E2D492F700C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4" creationId="{6DF379A7-5EDC-A69B-A22D-28FA6282DCE8}"/>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5" creationId="{C57EA6A6-E7FE-7B9B-219B-1BD065EBD5E8}"/>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6" creationId="{EA6F326C-8CC8-EC17-EB0A-73CDE3D95A0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7" creationId="{E4F5649F-4541-F0A1-F221-6B10F5214244}"/>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8" creationId="{FDCE285C-604D-C170-C611-F4688A23718C}"/>
          </ac:spMkLst>
        </pc:spChg>
        <pc:spChg chg="mod">
          <ac:chgData name="LA MONICA, TAYLOR R Capt USAF AFMC HQAFMC/EN/DATF" userId="d1de6039-dc38-4870-bdb1-e3957ff62c9b" providerId="ADAL" clId="{5F41EE9F-2E7B-4243-AB31-1603C8415C1C}" dt="2024-10-25T15:51:59.782" v="2320"/>
          <ac:spMkLst>
            <pc:docMk/>
            <pc:sldMk cId="3114265617" sldId="2147482311"/>
            <ac:spMk id="589" creationId="{5D765385-31A4-1700-C815-FE2C7AECC1B7}"/>
          </ac:spMkLst>
        </pc:spChg>
        <pc:spChg chg="mod">
          <ac:chgData name="LA MONICA, TAYLOR R Capt USAF AFMC HQAFMC/EN/DATF" userId="d1de6039-dc38-4870-bdb1-e3957ff62c9b" providerId="ADAL" clId="{5F41EE9F-2E7B-4243-AB31-1603C8415C1C}" dt="2024-10-25T15:51:59.782" v="2320"/>
          <ac:spMkLst>
            <pc:docMk/>
            <pc:sldMk cId="3114265617" sldId="2147482311"/>
            <ac:spMk id="590" creationId="{C2E63DCF-A6BB-DD7E-35B3-E0CC1A0646C3}"/>
          </ac:spMkLst>
        </pc:spChg>
        <pc:spChg chg="mod">
          <ac:chgData name="LA MONICA, TAYLOR R Capt USAF AFMC HQAFMC/EN/DATF" userId="d1de6039-dc38-4870-bdb1-e3957ff62c9b" providerId="ADAL" clId="{5F41EE9F-2E7B-4243-AB31-1603C8415C1C}" dt="2024-10-25T15:52:25.414" v="2324"/>
          <ac:spMkLst>
            <pc:docMk/>
            <pc:sldMk cId="3114265617" sldId="2147482311"/>
            <ac:spMk id="592" creationId="{416DA5C4-2D13-1455-4E56-27A5F9E690D1}"/>
          </ac:spMkLst>
        </pc:spChg>
        <pc:spChg chg="mod">
          <ac:chgData name="LA MONICA, TAYLOR R Capt USAF AFMC HQAFMC/EN/DATF" userId="d1de6039-dc38-4870-bdb1-e3957ff62c9b" providerId="ADAL" clId="{5F41EE9F-2E7B-4243-AB31-1603C8415C1C}" dt="2024-10-25T15:52:25.414" v="2324"/>
          <ac:spMkLst>
            <pc:docMk/>
            <pc:sldMk cId="3114265617" sldId="2147482311"/>
            <ac:spMk id="595" creationId="{DFC15CE0-8FEA-EC6D-41C6-191444FE7434}"/>
          </ac:spMkLst>
        </pc:spChg>
        <pc:spChg chg="mod">
          <ac:chgData name="LA MONICA, TAYLOR R Capt USAF AFMC HQAFMC/EN/DATF" userId="d1de6039-dc38-4870-bdb1-e3957ff62c9b" providerId="ADAL" clId="{5F41EE9F-2E7B-4243-AB31-1603C8415C1C}" dt="2024-10-25T15:52:25.414" v="2324"/>
          <ac:spMkLst>
            <pc:docMk/>
            <pc:sldMk cId="3114265617" sldId="2147482311"/>
            <ac:spMk id="600" creationId="{75899072-8514-3A39-7BD9-807DDB67BF8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06" creationId="{9A1F3AD3-A528-C1D4-1D8E-3EECDFA3F07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07" creationId="{2955F922-6B80-27AF-694F-DC5237713F85}"/>
          </ac:spMkLst>
        </pc:spChg>
        <pc:spChg chg="mod">
          <ac:chgData name="LA MONICA, TAYLOR R Capt USAF AFMC HQAFMC/EN/DATF" userId="d1de6039-dc38-4870-bdb1-e3957ff62c9b" providerId="ADAL" clId="{5F41EE9F-2E7B-4243-AB31-1603C8415C1C}" dt="2024-10-25T15:52:25.414" v="2324"/>
          <ac:spMkLst>
            <pc:docMk/>
            <pc:sldMk cId="3114265617" sldId="2147482311"/>
            <ac:spMk id="608" creationId="{8FEF0BCE-576F-A949-7AEB-D44562E11D37}"/>
          </ac:spMkLst>
        </pc:spChg>
        <pc:spChg chg="mod">
          <ac:chgData name="LA MONICA, TAYLOR R Capt USAF AFMC HQAFMC/EN/DATF" userId="d1de6039-dc38-4870-bdb1-e3957ff62c9b" providerId="ADAL" clId="{5F41EE9F-2E7B-4243-AB31-1603C8415C1C}" dt="2024-10-25T15:52:25.414" v="2324"/>
          <ac:spMkLst>
            <pc:docMk/>
            <pc:sldMk cId="3114265617" sldId="2147482311"/>
            <ac:spMk id="609" creationId="{ECE5A7E3-CD5B-A796-F352-3A8D53B8B479}"/>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0" creationId="{49A7785A-D919-0946-3C7E-737E396511FF}"/>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1" creationId="{16EAC61B-B2F1-8E30-64F8-B053EAC9022C}"/>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2" creationId="{EFE128E5-5403-5056-7F45-BC60B8F0D631}"/>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3" creationId="{E2BEAAEB-33AB-A447-DDF1-E21DF9C0C241}"/>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4" creationId="{B9FA11F6-AFAB-68E1-B8B6-F433D8C1A84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5" creationId="{0E40C289-6059-CE40-29EA-6A854163294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6" creationId="{359A3491-05E5-0454-FBEF-A3B4293667E2}"/>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7" creationId="{DE334601-0EA5-5363-85BF-BB2139491762}"/>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8" creationId="{DC0BD8C7-89D4-B293-3707-D6AFBDBF964B}"/>
          </ac:spMkLst>
        </pc:spChg>
        <pc:spChg chg="mod">
          <ac:chgData name="LA MONICA, TAYLOR R Capt USAF AFMC HQAFMC/EN/DATF" userId="d1de6039-dc38-4870-bdb1-e3957ff62c9b" providerId="ADAL" clId="{5F41EE9F-2E7B-4243-AB31-1603C8415C1C}" dt="2024-10-25T15:52:25.414" v="2324"/>
          <ac:spMkLst>
            <pc:docMk/>
            <pc:sldMk cId="3114265617" sldId="2147482311"/>
            <ac:spMk id="619" creationId="{DCAED74A-ED06-8650-E123-AD5D25604BE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0" creationId="{F4F5FAF9-9EEE-A2BE-8821-0F20BD70B428}"/>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1" creationId="{3365A89D-42D2-9C39-9405-BB8D1E3AB6E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2" creationId="{B35CB5AF-1BE3-A921-767D-A8C8628FF9D5}"/>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3" creationId="{ECEBE213-A380-11B5-CC0B-686277BB83EC}"/>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4" creationId="{C769D328-3229-EA55-4608-B147374F589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5" creationId="{40315D43-B9A7-1227-EB61-10DE2C3668E8}"/>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6" creationId="{ED2AAD5E-7051-5BCD-95E5-5CDA34527AEB}"/>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7" creationId="{8603DE71-05A7-9662-D40C-AAF48CADB63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8" creationId="{8CF3D98E-9C95-6E2C-8DA2-F1EAFF32EC54}"/>
          </ac:spMkLst>
        </pc:spChg>
        <pc:spChg chg="mod">
          <ac:chgData name="LA MONICA, TAYLOR R Capt USAF AFMC HQAFMC/EN/DATF" userId="d1de6039-dc38-4870-bdb1-e3957ff62c9b" providerId="ADAL" clId="{5F41EE9F-2E7B-4243-AB31-1603C8415C1C}" dt="2024-10-25T15:52:25.414" v="2324"/>
          <ac:spMkLst>
            <pc:docMk/>
            <pc:sldMk cId="3114265617" sldId="2147482311"/>
            <ac:spMk id="629" creationId="{A8514A32-E5AC-CF48-6D71-9E2173C652F5}"/>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0" creationId="{91EB32D0-1187-4F8F-3462-BBD0D104C1F6}"/>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1" creationId="{222FABC8-08AE-243B-6CDC-3104E398D40B}"/>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2" creationId="{972E07F4-5060-5AB3-0D94-33EEF723F434}"/>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3" creationId="{6AE2D450-F140-6ABE-D667-8233A4F073C7}"/>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4" creationId="{B91405BD-3A61-DB35-B05B-11F187D5858F}"/>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5" creationId="{F5A0138B-D69B-1948-9910-ABA0C12CCB04}"/>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6" creationId="{BFEE1916-C9DC-AE58-16FA-3C5B29F1B8B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7" creationId="{28DB7620-0288-00EF-BA8B-4514B9FBDDB8}"/>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8" creationId="{2ABAD86F-348B-0C4A-FA17-32EB9BF42F98}"/>
          </ac:spMkLst>
        </pc:spChg>
        <pc:spChg chg="mod">
          <ac:chgData name="LA MONICA, TAYLOR R Capt USAF AFMC HQAFMC/EN/DATF" userId="d1de6039-dc38-4870-bdb1-e3957ff62c9b" providerId="ADAL" clId="{5F41EE9F-2E7B-4243-AB31-1603C8415C1C}" dt="2024-10-25T15:52:25.414" v="2324"/>
          <ac:spMkLst>
            <pc:docMk/>
            <pc:sldMk cId="3114265617" sldId="2147482311"/>
            <ac:spMk id="639" creationId="{ACC0D274-9CB0-1127-7839-680624FBA83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0" creationId="{DA9062BE-D147-CBAB-B11A-91AD2D1E7FFC}"/>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1" creationId="{8CD4A585-0E8D-66A5-CF71-4234E019C412}"/>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2" creationId="{00874AEC-65F4-0EE5-58BE-55DC76E505C6}"/>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3" creationId="{206DB087-4DF4-9198-DEAA-42BA05A0DCC8}"/>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4" creationId="{A025EC54-C54A-3FFF-4058-A55C8C8B68C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5" creationId="{CEBD221A-75C8-2366-782C-61AF323490D6}"/>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6" creationId="{09E05CB7-DCE9-E5C0-5CAE-3F97CA305302}"/>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7" creationId="{734EE607-3EAA-3E56-BEF5-E73437A3B75F}"/>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8" creationId="{F8C3697E-3BD5-2E7A-CC8D-38962727F412}"/>
          </ac:spMkLst>
        </pc:spChg>
        <pc:spChg chg="mod">
          <ac:chgData name="LA MONICA, TAYLOR R Capt USAF AFMC HQAFMC/EN/DATF" userId="d1de6039-dc38-4870-bdb1-e3957ff62c9b" providerId="ADAL" clId="{5F41EE9F-2E7B-4243-AB31-1603C8415C1C}" dt="2024-10-25T15:52:25.414" v="2324"/>
          <ac:spMkLst>
            <pc:docMk/>
            <pc:sldMk cId="3114265617" sldId="2147482311"/>
            <ac:spMk id="649" creationId="{5433910D-52B7-D157-B0FC-C6C4E4A8172C}"/>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0" creationId="{805F42E4-DB63-FD5B-B3B3-F7B4D9DE57BD}"/>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1" creationId="{9495E73B-CF94-8D85-3E29-AA3892D235FF}"/>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2" creationId="{D1875962-A908-3AF8-99A6-B567FDE1EF5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3" creationId="{26957D5C-C03E-0BBF-F919-36A7BC8F5B09}"/>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4" creationId="{BE51D510-84C2-A0CA-14F3-49469A36F2AB}"/>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5" creationId="{E7B450E2-AD0C-5624-3054-EC9C94BEF2B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6" creationId="{90F25031-A892-423F-74B8-397E0AEDB722}"/>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7" creationId="{D325C131-6510-AA58-F112-48D285F14DB5}"/>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8" creationId="{E098C761-C2AF-FC1C-3987-C3E50E880B90}"/>
          </ac:spMkLst>
        </pc:spChg>
        <pc:spChg chg="mod">
          <ac:chgData name="LA MONICA, TAYLOR R Capt USAF AFMC HQAFMC/EN/DATF" userId="d1de6039-dc38-4870-bdb1-e3957ff62c9b" providerId="ADAL" clId="{5F41EE9F-2E7B-4243-AB31-1603C8415C1C}" dt="2024-10-25T15:52:25.414" v="2324"/>
          <ac:spMkLst>
            <pc:docMk/>
            <pc:sldMk cId="3114265617" sldId="2147482311"/>
            <ac:spMk id="659" creationId="{15BAC194-CD7A-A28F-0513-B0F8F78B854B}"/>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0" creationId="{E068ABD7-BF85-6179-D8FD-3C138CBADC52}"/>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1" creationId="{E585E1AF-29D4-184D-CB24-B1854BD2DCB4}"/>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2" creationId="{64C664E8-4FF9-911B-0D93-96A83BF9C01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3" creationId="{CC0B0769-4CEA-534B-ACC7-984A3647926D}"/>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4" creationId="{2DDADF87-6986-63B0-9523-FD36E396C13F}"/>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5" creationId="{609ADB3D-2685-1F02-81B2-1072F3A1F786}"/>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6" creationId="{234D1A8C-0FBF-93E8-2BDE-B780E5D4B9D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7" creationId="{1B85C69D-8BD9-12AA-78BA-2038D76D765E}"/>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8" creationId="{148DED42-A6E0-98A7-9950-DC30016D695E}"/>
          </ac:spMkLst>
        </pc:spChg>
        <pc:spChg chg="mod">
          <ac:chgData name="LA MONICA, TAYLOR R Capt USAF AFMC HQAFMC/EN/DATF" userId="d1de6039-dc38-4870-bdb1-e3957ff62c9b" providerId="ADAL" clId="{5F41EE9F-2E7B-4243-AB31-1603C8415C1C}" dt="2024-10-25T15:52:25.414" v="2324"/>
          <ac:spMkLst>
            <pc:docMk/>
            <pc:sldMk cId="3114265617" sldId="2147482311"/>
            <ac:spMk id="669" creationId="{AE4D20B5-EFFF-4835-3356-4E58CA81E135}"/>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0" creationId="{D3C8205E-A5F3-EE7F-A714-ED8C58C1525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1" creationId="{55F9845A-8A83-0886-0E67-4AE56761E8A7}"/>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2" creationId="{7A3264C6-B9E0-7F32-619F-045206203A2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3" creationId="{41FD54C9-DB72-6C63-8F00-8A9ABF81547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4" creationId="{AFA998D8-C961-7E4D-A387-53B47A31F98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5" creationId="{88E2171D-2626-4D64-F556-951FDEABE66B}"/>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6" creationId="{F4B44BA7-DE77-7637-D41A-6BF45CFA4975}"/>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7" creationId="{E1D12E80-976A-B5E1-AB36-EDCBA6F7821C}"/>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8" creationId="{F2CB3340-B996-3ED8-762E-C5F6AAA8BC9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79" creationId="{8F3E9D70-7F89-9C0F-F357-13160D55E6AB}"/>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0" creationId="{D81E8255-1590-1643-9350-B112AFA7617D}"/>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1" creationId="{45845A87-5DFF-EFBA-FB85-F414DFD6EA36}"/>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2" creationId="{2B285445-5C14-76CB-BF79-7F0208CE091C}"/>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3" creationId="{F33DB9CB-A7D6-FE23-11DF-71E36822B649}"/>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4" creationId="{523AFAD6-C25B-761C-DB01-23C7A074595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5" creationId="{D456B3F8-3487-8967-C727-98C3CC9E9186}"/>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6" creationId="{2B82DDDB-1355-BEEC-84ED-4ACCB8293AEA}"/>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7" creationId="{7F31B31D-EECC-6E53-DDB9-308FF4B5F186}"/>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8" creationId="{EA3A63D2-C76D-FC17-42C1-1FA193557999}"/>
          </ac:spMkLst>
        </pc:spChg>
        <pc:spChg chg="mod">
          <ac:chgData name="LA MONICA, TAYLOR R Capt USAF AFMC HQAFMC/EN/DATF" userId="d1de6039-dc38-4870-bdb1-e3957ff62c9b" providerId="ADAL" clId="{5F41EE9F-2E7B-4243-AB31-1603C8415C1C}" dt="2024-10-25T15:52:25.414" v="2324"/>
          <ac:spMkLst>
            <pc:docMk/>
            <pc:sldMk cId="3114265617" sldId="2147482311"/>
            <ac:spMk id="689" creationId="{3E59F812-44D6-7EF7-19F0-0D6B638ABB35}"/>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0" creationId="{74C1888F-2B22-7C0C-9065-EF60E136CD5D}"/>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1" creationId="{A309A6B2-26DA-E00E-FED1-EEC6F19105E1}"/>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2" creationId="{8AE6EEDE-F2DE-04AD-FC5D-4D9F35E3292F}"/>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3" creationId="{C04CAE6F-B714-021D-AB42-92DA80786499}"/>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4" creationId="{4B77AEE0-ABFD-BBAD-5D28-10D9D72A4350}"/>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5" creationId="{7F58F712-01B3-4592-6FFF-4A7F11C50A31}"/>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6" creationId="{394AD2E1-AC70-1425-B98C-D50C6AEA9DB6}"/>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7" creationId="{98E1BCFD-CED1-7BC7-D86A-06B72376142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8" creationId="{56CA103B-474D-F47E-AC71-1C2DBFA781D3}"/>
          </ac:spMkLst>
        </pc:spChg>
        <pc:spChg chg="mod">
          <ac:chgData name="LA MONICA, TAYLOR R Capt USAF AFMC HQAFMC/EN/DATF" userId="d1de6039-dc38-4870-bdb1-e3957ff62c9b" providerId="ADAL" clId="{5F41EE9F-2E7B-4243-AB31-1603C8415C1C}" dt="2024-10-25T15:52:25.414" v="2324"/>
          <ac:spMkLst>
            <pc:docMk/>
            <pc:sldMk cId="3114265617" sldId="2147482311"/>
            <ac:spMk id="699" creationId="{59B5F793-D0A0-0808-2ABD-9AB83348C998}"/>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0" creationId="{1A3CEE4C-6179-152E-2249-08B1E889FCA2}"/>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1" creationId="{9C75520C-35B0-B0F4-AABC-489628A0BDA6}"/>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2" creationId="{3CDA9915-3062-A584-D4F2-08F0312E76CA}"/>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3" creationId="{C8BB9CC2-4B5D-C993-297C-9D8D129D53E0}"/>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4" creationId="{64A15992-3607-8819-9A60-146169D90188}"/>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5" creationId="{F093D0FF-5C84-4C6F-9192-5B0E9D9611C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6" creationId="{A785D9B2-8F8D-5B11-1A4D-C4481D834510}"/>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7" creationId="{0ABAB0A9-337B-2BB1-0A8E-A0F8C1CEA041}"/>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8" creationId="{14F2B18F-3F20-4EBF-8DF1-713DE351508F}"/>
          </ac:spMkLst>
        </pc:spChg>
        <pc:spChg chg="mod">
          <ac:chgData name="LA MONICA, TAYLOR R Capt USAF AFMC HQAFMC/EN/DATF" userId="d1de6039-dc38-4870-bdb1-e3957ff62c9b" providerId="ADAL" clId="{5F41EE9F-2E7B-4243-AB31-1603C8415C1C}" dt="2024-10-25T15:52:25.414" v="2324"/>
          <ac:spMkLst>
            <pc:docMk/>
            <pc:sldMk cId="3114265617" sldId="2147482311"/>
            <ac:spMk id="709" creationId="{0D08D330-FB38-C423-B53A-84D004E24200}"/>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0" creationId="{482324CC-9C8C-09F3-9050-D60FEC042B90}"/>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1" creationId="{310C6A57-96D3-3B10-19D8-2CF1AD631879}"/>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2" creationId="{3A78B07F-49B7-6901-1385-99B12FF2D58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3" creationId="{F090312D-C8D2-807F-2AC9-480E38689D54}"/>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4" creationId="{6D712347-2614-5D1C-CB42-A9F7728165AC}"/>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5" creationId="{1ECE392C-2A30-3BD3-2CAB-D65AA6C7F4A3}"/>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6" creationId="{E6CB1A3B-5D56-3C31-30BE-BAC581D07D91}"/>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7" creationId="{1667EF42-C760-20AA-1A3F-B2605CD267D7}"/>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8" creationId="{B92E1729-B5EB-3C75-88C4-6DD5251230D7}"/>
          </ac:spMkLst>
        </pc:spChg>
        <pc:spChg chg="mod">
          <ac:chgData name="LA MONICA, TAYLOR R Capt USAF AFMC HQAFMC/EN/DATF" userId="d1de6039-dc38-4870-bdb1-e3957ff62c9b" providerId="ADAL" clId="{5F41EE9F-2E7B-4243-AB31-1603C8415C1C}" dt="2024-10-25T15:52:25.414" v="2324"/>
          <ac:spMkLst>
            <pc:docMk/>
            <pc:sldMk cId="3114265617" sldId="2147482311"/>
            <ac:spMk id="719" creationId="{2ED8E1C1-83C9-04F2-9B8F-34F95181FA96}"/>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0" creationId="{E4795C9B-6953-400D-B010-BB7E946D8338}"/>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1" creationId="{4DF6355B-5657-BF57-FBB9-B8EB70DDEC86}"/>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2" creationId="{A70E10A3-4D9B-6AFA-D3BB-7250A6F4127B}"/>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3" creationId="{33A2007A-1591-AF54-9C06-E99FC6B90D41}"/>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4" creationId="{0AB82DBA-163F-158B-A58C-FA785B87CB74}"/>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5" creationId="{F6BE3630-B507-CD5B-7F46-F7084F2F7228}"/>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6" creationId="{7A5D279B-189D-3631-E888-2B0815FD98C2}"/>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7" creationId="{96FBC657-16B2-EAE7-E88E-BE3C679D93BD}"/>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8" creationId="{AB867F2F-B024-6F85-0EEE-D3CF1C40E8CD}"/>
          </ac:spMkLst>
        </pc:spChg>
        <pc:spChg chg="mod">
          <ac:chgData name="LA MONICA, TAYLOR R Capt USAF AFMC HQAFMC/EN/DATF" userId="d1de6039-dc38-4870-bdb1-e3957ff62c9b" providerId="ADAL" clId="{5F41EE9F-2E7B-4243-AB31-1603C8415C1C}" dt="2024-10-25T15:52:25.414" v="2324"/>
          <ac:spMkLst>
            <pc:docMk/>
            <pc:sldMk cId="3114265617" sldId="2147482311"/>
            <ac:spMk id="729" creationId="{75778329-8000-88BF-E59F-147888B73089}"/>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0" creationId="{85515C93-31D5-39D8-7222-B97C4FC93869}"/>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1" creationId="{83AD1E9F-3145-4802-A6C4-A51DEB7F67BB}"/>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2" creationId="{3BAE185A-E97B-8315-A73C-40F9A5D305AF}"/>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3" creationId="{1936A00F-EE17-E8BA-89C4-A2770B553B3B}"/>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4" creationId="{3B0630BB-61E7-0AF5-22B9-E78E46B81644}"/>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5" creationId="{662444E7-B628-4647-0533-7E783E9E10DF}"/>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6" creationId="{F8003EC0-65AB-43D5-A810-D748CC54C6A9}"/>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7" creationId="{8D79D5D8-9126-EE47-8D58-552C430A1F01}"/>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8" creationId="{823E79BE-CE0B-3F98-D427-BFE096150357}"/>
          </ac:spMkLst>
        </pc:spChg>
        <pc:spChg chg="mod">
          <ac:chgData name="LA MONICA, TAYLOR R Capt USAF AFMC HQAFMC/EN/DATF" userId="d1de6039-dc38-4870-bdb1-e3957ff62c9b" providerId="ADAL" clId="{5F41EE9F-2E7B-4243-AB31-1603C8415C1C}" dt="2024-10-25T15:52:25.414" v="2324"/>
          <ac:spMkLst>
            <pc:docMk/>
            <pc:sldMk cId="3114265617" sldId="2147482311"/>
            <ac:spMk id="739" creationId="{18A0EF9E-235A-D52E-F347-256D13EF2B02}"/>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0" creationId="{1FEB8FEB-B14B-90A0-97FA-9BAC6C90D9E6}"/>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1" creationId="{56E105E5-4595-1039-D893-FA948862755A}"/>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2" creationId="{27FB0486-C76A-05C1-EC95-AC9F2FF1947D}"/>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3" creationId="{38C4D5F3-7710-2FD0-AACB-55F2E8B472DB}"/>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4" creationId="{05A4B517-82DE-8C38-3927-55FC9ED1EE52}"/>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5" creationId="{7714A29A-754A-7E14-80E4-3FBA6429AE7F}"/>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6" creationId="{B99BE486-1C9D-C4D6-12E3-61666C11A81A}"/>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7" creationId="{7D1DA149-C7B0-7A38-83ED-E7D9F80B6FF3}"/>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8" creationId="{6555B9C0-D9F9-4DB6-77DD-F311E1FAFE24}"/>
          </ac:spMkLst>
        </pc:spChg>
        <pc:spChg chg="mod">
          <ac:chgData name="LA MONICA, TAYLOR R Capt USAF AFMC HQAFMC/EN/DATF" userId="d1de6039-dc38-4870-bdb1-e3957ff62c9b" providerId="ADAL" clId="{5F41EE9F-2E7B-4243-AB31-1603C8415C1C}" dt="2024-10-25T15:52:25.414" v="2324"/>
          <ac:spMkLst>
            <pc:docMk/>
            <pc:sldMk cId="3114265617" sldId="2147482311"/>
            <ac:spMk id="749" creationId="{B3A6195C-47FA-D979-3904-31940C96646F}"/>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0" creationId="{EA30720E-85B2-360C-1A5B-E514CCC0AA52}"/>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1" creationId="{E3361F8A-772F-044E-AF27-AD64A8C83D51}"/>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2" creationId="{FB545A1F-14AE-6B5C-1F05-FCAC2A5F0343}"/>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3" creationId="{8337BF0F-5946-438C-EE7E-EF40E092485A}"/>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4" creationId="{2EF81E78-FE89-31E0-4D16-7720811BA0AB}"/>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5" creationId="{D5C761FE-1227-4909-8876-A1E4A29CF5D8}"/>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6" creationId="{7FC4090A-BD88-08DD-AE51-AF9A85707E7C}"/>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7" creationId="{374429E5-0D97-12F3-21A2-62EF6E7FCBDD}"/>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8" creationId="{4157D7CC-6E09-C354-B7FA-1503EBD395CC}"/>
          </ac:spMkLst>
        </pc:spChg>
        <pc:spChg chg="mod">
          <ac:chgData name="LA MONICA, TAYLOR R Capt USAF AFMC HQAFMC/EN/DATF" userId="d1de6039-dc38-4870-bdb1-e3957ff62c9b" providerId="ADAL" clId="{5F41EE9F-2E7B-4243-AB31-1603C8415C1C}" dt="2024-10-25T15:52:25.414" v="2324"/>
          <ac:spMkLst>
            <pc:docMk/>
            <pc:sldMk cId="3114265617" sldId="2147482311"/>
            <ac:spMk id="759" creationId="{6798FBC1-0896-4896-5E42-4250DC3588C0}"/>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0" creationId="{2E4C9A6B-A163-C75C-E6C8-A4944A3F7AD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1" creationId="{A4118C37-950C-13DF-EA90-1092264E85FD}"/>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2" creationId="{D4169846-B143-8052-5A9A-6DDE44A765A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3" creationId="{2C23979A-DBC2-3D99-B5C2-0D3F4410951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4" creationId="{0B3BDE73-CE48-0B44-6220-0BE200799EB9}"/>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5" creationId="{50C66E87-B3E6-8E91-84AC-96492C8EE261}"/>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6" creationId="{D81F22F3-F14F-9700-D569-0A22E575BD0D}"/>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7" creationId="{61F6A22C-6219-1664-B314-281D6B0B5CD1}"/>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8" creationId="{8C6BAA3E-9EFD-C236-DB3E-6BB6FBA2D14C}"/>
          </ac:spMkLst>
        </pc:spChg>
        <pc:spChg chg="mod">
          <ac:chgData name="LA MONICA, TAYLOR R Capt USAF AFMC HQAFMC/EN/DATF" userId="d1de6039-dc38-4870-bdb1-e3957ff62c9b" providerId="ADAL" clId="{5F41EE9F-2E7B-4243-AB31-1603C8415C1C}" dt="2024-10-25T15:52:25.414" v="2324"/>
          <ac:spMkLst>
            <pc:docMk/>
            <pc:sldMk cId="3114265617" sldId="2147482311"/>
            <ac:spMk id="769" creationId="{1EDF9199-F57C-4ED2-0026-1C704265283E}"/>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0" creationId="{45E27410-B76E-7899-F174-B3FDCE6F8BA6}"/>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1" creationId="{D3113C87-63A7-359F-C0F4-A00CAB183FB9}"/>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2" creationId="{0894C9C0-76D4-E15B-EEDC-010B9A9775EC}"/>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3" creationId="{CBDDCBAB-E259-4E96-3381-D4B4443D3CF2}"/>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4" creationId="{8AB7FD3F-EE5B-5EA0-A031-B1757FADEAC8}"/>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5" creationId="{E8604D3B-73A1-7764-3054-04ECCFFB9484}"/>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6" creationId="{BE3BAEC3-7F19-F400-8307-56896526FF7B}"/>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7" creationId="{E53EDBF0-FAEF-FBCB-1690-B7401A46676E}"/>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8" creationId="{110D7FC4-6456-817F-0A09-27F80BE31894}"/>
          </ac:spMkLst>
        </pc:spChg>
        <pc:spChg chg="mod">
          <ac:chgData name="LA MONICA, TAYLOR R Capt USAF AFMC HQAFMC/EN/DATF" userId="d1de6039-dc38-4870-bdb1-e3957ff62c9b" providerId="ADAL" clId="{5F41EE9F-2E7B-4243-AB31-1603C8415C1C}" dt="2024-10-25T15:52:25.414" v="2324"/>
          <ac:spMkLst>
            <pc:docMk/>
            <pc:sldMk cId="3114265617" sldId="2147482311"/>
            <ac:spMk id="779" creationId="{D577895A-BDDB-2D07-BA2D-ABDDD8A1EB00}"/>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0" creationId="{5896C9C7-F3E6-015B-DC3A-58812EC2471C}"/>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1" creationId="{223429CF-D3B5-07D6-AFE8-7D3A3C50783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2" creationId="{FE5166DA-C06D-001B-8F77-A8D8082236C7}"/>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3" creationId="{F23955E0-1099-775A-E01D-E926A305ECC3}"/>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4" creationId="{0813F8DF-2004-5D04-31CC-EDC5144194ED}"/>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5" creationId="{C0DB9B3A-580E-CFE7-401E-3139E2FDBA19}"/>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6" creationId="{E097AF87-3EB0-E104-15E0-B7AA8E384A9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7" creationId="{C1387202-2502-2CD1-CE60-A0BCD9B2B0EB}"/>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8" creationId="{1D8F4FA6-5974-2146-6EBB-5EC27FB3F71C}"/>
          </ac:spMkLst>
        </pc:spChg>
        <pc:spChg chg="mod">
          <ac:chgData name="LA MONICA, TAYLOR R Capt USAF AFMC HQAFMC/EN/DATF" userId="d1de6039-dc38-4870-bdb1-e3957ff62c9b" providerId="ADAL" clId="{5F41EE9F-2E7B-4243-AB31-1603C8415C1C}" dt="2024-10-25T15:52:25.414" v="2324"/>
          <ac:spMkLst>
            <pc:docMk/>
            <pc:sldMk cId="3114265617" sldId="2147482311"/>
            <ac:spMk id="789" creationId="{8795F66C-8992-4E00-90DF-B46177818220}"/>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0" creationId="{B19CC914-7263-3AD4-677E-D3C7AED3FB60}"/>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1" creationId="{943355D0-7599-942A-969A-5B03839FFD84}"/>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2" creationId="{0BD85D43-7233-5A6A-B625-F900FE4A57A1}"/>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3" creationId="{4C41105A-FAD4-A267-1D59-C8B470E91626}"/>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4" creationId="{E400E201-BBB8-20E3-73FC-16D22F9E484A}"/>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5" creationId="{C0D9D0DC-A922-CB56-7ABD-26B85AE70F6F}"/>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6" creationId="{90D224D6-CEEE-4127-5298-59E6024580E2}"/>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7" creationId="{6E0D3611-D78C-545F-AEE1-B2937CDEBC7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8" creationId="{98D320DA-ADF3-A9D5-101B-9A4432D91345}"/>
          </ac:spMkLst>
        </pc:spChg>
        <pc:spChg chg="mod">
          <ac:chgData name="LA MONICA, TAYLOR R Capt USAF AFMC HQAFMC/EN/DATF" userId="d1de6039-dc38-4870-bdb1-e3957ff62c9b" providerId="ADAL" clId="{5F41EE9F-2E7B-4243-AB31-1603C8415C1C}" dt="2024-10-25T15:52:25.414" v="2324"/>
          <ac:spMkLst>
            <pc:docMk/>
            <pc:sldMk cId="3114265617" sldId="2147482311"/>
            <ac:spMk id="799" creationId="{6D653406-FCC8-FC54-E3C1-38A17BF4FD4E}"/>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0" creationId="{8EA59268-6C8F-6495-48AF-5496CC51DC89}"/>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1" creationId="{78F10064-5D98-6C25-27DF-649E9459889E}"/>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2" creationId="{1D2D40D1-77C6-19E2-01E1-EBA8F6C735E1}"/>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3" creationId="{130306E9-07EB-E9E9-9E02-C0BEFA3312B1}"/>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4" creationId="{B5310FEF-F777-9E11-65E6-E0926063D86B}"/>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5" creationId="{D4CE6E53-8DB8-D846-E1BC-9B56F06D1E4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6" creationId="{B38CF8BA-54A4-A9EF-BEF5-25A7DB45D70C}"/>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7" creationId="{C94AAB5F-A39B-FC89-AE3D-07CBF27CABA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8" creationId="{7D7EA372-F324-32D8-E045-AE38A00DC170}"/>
          </ac:spMkLst>
        </pc:spChg>
        <pc:spChg chg="mod">
          <ac:chgData name="LA MONICA, TAYLOR R Capt USAF AFMC HQAFMC/EN/DATF" userId="d1de6039-dc38-4870-bdb1-e3957ff62c9b" providerId="ADAL" clId="{5F41EE9F-2E7B-4243-AB31-1603C8415C1C}" dt="2024-10-25T15:52:25.414" v="2324"/>
          <ac:spMkLst>
            <pc:docMk/>
            <pc:sldMk cId="3114265617" sldId="2147482311"/>
            <ac:spMk id="809" creationId="{900F88C6-4F4F-1863-458D-2008B58F19B1}"/>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0" creationId="{FA3B20E6-6F05-2A0E-D06D-445AF13362DA}"/>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1" creationId="{DF05F8BA-966F-7289-C9B7-B45488172261}"/>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2" creationId="{30566D5E-65B2-369D-35B8-9F5A83163BA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3" creationId="{2E4EBD68-CC2C-6E05-0BCF-5E2DB9501AF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4" creationId="{3395C9A2-E741-4122-F467-9CC09680CC37}"/>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5" creationId="{6A5EBD05-6542-AF1A-149E-773E903B6819}"/>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6" creationId="{62CDB26E-64C4-D5EB-A82F-5CA290C464C9}"/>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7" creationId="{7C17A366-588A-47BA-97BA-DA05AB0C4B8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8" creationId="{503EAAB5-21EB-18C0-710C-B1291F3207A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19" creationId="{0F955C34-3BD8-B720-3DFA-319C83A94128}"/>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0" creationId="{CFA2E8A4-7B8E-4646-3B74-7E3D1DA47AB3}"/>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1" creationId="{CEE0A929-A67C-C796-1CBC-F47D3B5F2656}"/>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2" creationId="{82321C90-480E-16E7-8C84-E5FD8EC14E08}"/>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3" creationId="{A98D97B0-36F0-0A5A-3A3E-186EAAF24A33}"/>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4" creationId="{0BDAA2C7-E2E2-5041-F8B9-4724206CF11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5" creationId="{CCD048E1-E4D0-11A0-99B1-62917F7953FF}"/>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6" creationId="{60170E46-3BE1-69D2-F71D-EFA4BE5B596A}"/>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7" creationId="{2CA25C58-EF90-3D71-CD5B-86EDFB050E36}"/>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8" creationId="{5C59637D-95E6-E76B-F675-8930E5ACDF00}"/>
          </ac:spMkLst>
        </pc:spChg>
        <pc:spChg chg="mod">
          <ac:chgData name="LA MONICA, TAYLOR R Capt USAF AFMC HQAFMC/EN/DATF" userId="d1de6039-dc38-4870-bdb1-e3957ff62c9b" providerId="ADAL" clId="{5F41EE9F-2E7B-4243-AB31-1603C8415C1C}" dt="2024-10-25T15:52:25.414" v="2324"/>
          <ac:spMkLst>
            <pc:docMk/>
            <pc:sldMk cId="3114265617" sldId="2147482311"/>
            <ac:spMk id="829" creationId="{AED5374F-4ECE-42CE-C49F-8A97A11A470B}"/>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0" creationId="{D97D9E51-47E3-020D-2904-7AD8913C3ACA}"/>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1" creationId="{DDDE22A9-E3B2-5531-F299-123B3F88DFBE}"/>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2" creationId="{EF496476-9E95-6AE5-97E1-C0B3F90E71D8}"/>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3" creationId="{A1F7F5A8-9582-D99E-1DAF-742AA6F5ADFA}"/>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4" creationId="{C2619881-7FD4-A1C0-CE89-CFD919331D76}"/>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5" creationId="{B70B6F25-82CD-A47F-EB4B-0DE052D0B74A}"/>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6" creationId="{383DFAB7-6864-729C-F295-EF9A7D235EB9}"/>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7" creationId="{AE88B5C6-3CB7-D101-A5D5-A4D8213A0846}"/>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8" creationId="{9C3A13CB-CFAF-7853-55B5-94A6EB3AD58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39" creationId="{75CC28C8-580F-18B2-5504-04D1647E2779}"/>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0" creationId="{D44F1DA3-ACDD-7217-1395-9D68B1A4555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1" creationId="{24AB2460-4010-B03D-EBE5-7126A7DF1E77}"/>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2" creationId="{2E0C04A9-1620-D9C9-656A-0491A2CD1A5E}"/>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3" creationId="{64846780-CF51-7734-BA16-DCACC35CB10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4" creationId="{6111B476-4960-8160-BC04-AB262E549DEA}"/>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5" creationId="{50AB1D51-32F9-9F60-832E-72D6C2910ACB}"/>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6" creationId="{5982F340-8FD5-7E00-5B6C-5BFAB1FBAEC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7" creationId="{122769D8-F0A3-0A90-4710-1B8ED35BB5C1}"/>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8" creationId="{A4776C5B-27C5-CCC6-ABB6-D90ACF84F400}"/>
          </ac:spMkLst>
        </pc:spChg>
        <pc:spChg chg="mod">
          <ac:chgData name="LA MONICA, TAYLOR R Capt USAF AFMC HQAFMC/EN/DATF" userId="d1de6039-dc38-4870-bdb1-e3957ff62c9b" providerId="ADAL" clId="{5F41EE9F-2E7B-4243-AB31-1603C8415C1C}" dt="2024-10-25T15:52:25.414" v="2324"/>
          <ac:spMkLst>
            <pc:docMk/>
            <pc:sldMk cId="3114265617" sldId="2147482311"/>
            <ac:spMk id="849" creationId="{082668E5-6386-C4BE-3D97-21C1D067A3D2}"/>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0" creationId="{4D09D3FA-90CA-B243-42BB-1934A0BB11AB}"/>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1" creationId="{7C80A96A-8B22-2DD8-A5E6-EB3501D0EB5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2" creationId="{32A0FB12-BFF3-AAE0-93F1-27EE26CECF8F}"/>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3" creationId="{F8DCE7D4-EEB2-CF1E-7C23-56EC0F58411F}"/>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4" creationId="{BE4412F3-0B37-501C-1B51-D3771951B537}"/>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5" creationId="{662F549C-4484-EF40-8135-217E60A87D9B}"/>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6" creationId="{A8194685-BDA4-015A-1269-2C8B203DADC0}"/>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7" creationId="{B82B6D5C-6360-8E7B-0A79-6AC91666462E}"/>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8" creationId="{CB529059-E920-D1A3-5B1A-75626027B3AC}"/>
          </ac:spMkLst>
        </pc:spChg>
        <pc:spChg chg="mod">
          <ac:chgData name="LA MONICA, TAYLOR R Capt USAF AFMC HQAFMC/EN/DATF" userId="d1de6039-dc38-4870-bdb1-e3957ff62c9b" providerId="ADAL" clId="{5F41EE9F-2E7B-4243-AB31-1603C8415C1C}" dt="2024-10-25T15:52:25.414" v="2324"/>
          <ac:spMkLst>
            <pc:docMk/>
            <pc:sldMk cId="3114265617" sldId="2147482311"/>
            <ac:spMk id="859" creationId="{EA3EB5BF-6F32-63B1-44AA-20E4B814C52A}"/>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0" creationId="{90BF5271-5576-C7F1-DB73-870A432A39C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1" creationId="{D283C14D-89C9-37C3-758F-408B8E4D1782}"/>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2" creationId="{8FFBF9DC-4FD6-FC5B-9FA2-1E86AEAFAFE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3" creationId="{284F99F6-47FC-2AF8-4BBF-A06C4EB9909F}"/>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4" creationId="{F6D852C8-80EC-7DC8-52D6-4533141E53E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5" creationId="{6F6FA750-7A4F-386F-FE59-D02AC46EF1C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6" creationId="{BFC34463-3E2B-964C-B29A-6FE03F121D3C}"/>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7" creationId="{A024F02C-802C-41C9-C269-FC61C04C1037}"/>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8" creationId="{496BBB0E-7255-5555-D224-E673165F3D35}"/>
          </ac:spMkLst>
        </pc:spChg>
        <pc:spChg chg="mod">
          <ac:chgData name="LA MONICA, TAYLOR R Capt USAF AFMC HQAFMC/EN/DATF" userId="d1de6039-dc38-4870-bdb1-e3957ff62c9b" providerId="ADAL" clId="{5F41EE9F-2E7B-4243-AB31-1603C8415C1C}" dt="2024-10-25T15:52:25.414" v="2324"/>
          <ac:spMkLst>
            <pc:docMk/>
            <pc:sldMk cId="3114265617" sldId="2147482311"/>
            <ac:spMk id="869" creationId="{EC4BBF06-07F9-1FE8-19D3-4F5807EEAD84}"/>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0" creationId="{1DA8E8AF-6E75-8193-2B98-1D48F8CF6A46}"/>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1" creationId="{50411ACE-BF03-2186-0A96-9B895B4EF983}"/>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2" creationId="{F006944A-5195-18C2-C7DB-C2D7E2B91A4E}"/>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3" creationId="{833FC787-12F8-9111-5776-0C0A16027DF1}"/>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4" creationId="{35246E19-43CF-B45C-70C6-8A0AE466750E}"/>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5" creationId="{66F79DBF-3D72-ECBB-F716-2AE745C36A50}"/>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6" creationId="{4A61D43F-2C40-8701-2B0C-5A55BC10B70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7" creationId="{2B3B2159-AD2A-6453-95AC-3701E523931D}"/>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8" creationId="{FDCCEA2F-637F-789D-DD88-0F5AE62317DE}"/>
          </ac:spMkLst>
        </pc:spChg>
        <pc:spChg chg="mod">
          <ac:chgData name="LA MONICA, TAYLOR R Capt USAF AFMC HQAFMC/EN/DATF" userId="d1de6039-dc38-4870-bdb1-e3957ff62c9b" providerId="ADAL" clId="{5F41EE9F-2E7B-4243-AB31-1603C8415C1C}" dt="2024-10-25T15:52:25.414" v="2324"/>
          <ac:spMkLst>
            <pc:docMk/>
            <pc:sldMk cId="3114265617" sldId="2147482311"/>
            <ac:spMk id="879" creationId="{6FFB7494-3FBF-1507-4304-55F95C5E0381}"/>
          </ac:spMkLst>
        </pc:spChg>
        <pc:spChg chg="mod">
          <ac:chgData name="LA MONICA, TAYLOR R Capt USAF AFMC HQAFMC/EN/DATF" userId="d1de6039-dc38-4870-bdb1-e3957ff62c9b" providerId="ADAL" clId="{5F41EE9F-2E7B-4243-AB31-1603C8415C1C}" dt="2024-10-25T15:52:25.414" v="2324"/>
          <ac:spMkLst>
            <pc:docMk/>
            <pc:sldMk cId="3114265617" sldId="2147482311"/>
            <ac:spMk id="880" creationId="{0F46EFF2-FB83-DEC4-54CB-8F83E94C79F0}"/>
          </ac:spMkLst>
        </pc:spChg>
        <pc:grpChg chg="add del mod">
          <ac:chgData name="LA MONICA, TAYLOR R Capt USAF AFMC HQAFMC/EN/DATF" userId="d1de6039-dc38-4870-bdb1-e3957ff62c9b" providerId="ADAL" clId="{5F41EE9F-2E7B-4243-AB31-1603C8415C1C}" dt="2024-10-25T15:51:59.331" v="2319" actId="478"/>
          <ac:grpSpMkLst>
            <pc:docMk/>
            <pc:sldMk cId="3114265617" sldId="2147482311"/>
            <ac:grpSpMk id="3" creationId="{CE693B9E-2787-7843-86A0-B7E077185DCF}"/>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8" creationId="{5D661023-026F-F4B7-1396-1C368E16E56F}"/>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9" creationId="{AAB961BB-2DC4-FF9E-0899-C71EB2602E04}"/>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12" creationId="{9DE44992-EE16-812E-2174-CCF6BF654A00}"/>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15" creationId="{C19989DB-75FA-FE67-E76E-FB5EED20DCA9}"/>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16" creationId="{B29034B0-DD9A-B67B-95ED-F71CA3CE0FEB}"/>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17" creationId="{363CD133-148A-15F7-BD85-69ADADCC3D90}"/>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19" creationId="{7E2A04AD-58B5-AE27-E6E7-939E8466B21F}"/>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20" creationId="{9AF14547-8123-782E-06AF-361A39A614BE}"/>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21" creationId="{C06691D5-5BA4-4B31-8616-9EEAFCC2B066}"/>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22" creationId="{C92A80CD-F592-0DA5-625D-4DF95566EC87}"/>
          </ac:grpSpMkLst>
        </pc:grpChg>
        <pc:grpChg chg="mod">
          <ac:chgData name="LA MONICA, TAYLOR R Capt USAF AFMC HQAFMC/EN/DATF" userId="d1de6039-dc38-4870-bdb1-e3957ff62c9b" providerId="ADAL" clId="{5F41EE9F-2E7B-4243-AB31-1603C8415C1C}" dt="2024-10-25T15:51:55.148" v="2317"/>
          <ac:grpSpMkLst>
            <pc:docMk/>
            <pc:sldMk cId="3114265617" sldId="2147482311"/>
            <ac:grpSpMk id="23" creationId="{B9784F0E-8F3C-BEA0-19C9-E0DF6F605535}"/>
          </ac:grpSpMkLst>
        </pc:grpChg>
        <pc:grpChg chg="add del mod">
          <ac:chgData name="LA MONICA, TAYLOR R Capt USAF AFMC HQAFMC/EN/DATF" userId="d1de6039-dc38-4870-bdb1-e3957ff62c9b" providerId="ADAL" clId="{5F41EE9F-2E7B-4243-AB31-1603C8415C1C}" dt="2024-10-25T15:52:25" v="2323" actId="478"/>
          <ac:grpSpMkLst>
            <pc:docMk/>
            <pc:sldMk cId="3114265617" sldId="2147482311"/>
            <ac:grpSpMk id="301" creationId="{034FEC13-EB99-5070-4B46-B8183560DA8A}"/>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03" creationId="{37F8FB22-2076-3D2D-2E5C-02436EAF7CF9}"/>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04" creationId="{2A7CE82E-3C00-0CCA-8169-2B8F211EE07D}"/>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06" creationId="{8597C926-E9A4-5CCC-B0E0-E765F883DD57}"/>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07" creationId="{C9A07347-29D8-6B07-F354-20A18DBD558F}"/>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08" creationId="{2BB5FF84-9444-0634-04E5-BC41C7205BE8}"/>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09" creationId="{ED897A26-E162-76F0-987F-289F17DA3303}"/>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11" creationId="{AC7D9C16-0676-82EF-6EAE-91F41436FB21}"/>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12" creationId="{1ABBB820-88C3-1536-3332-2348910C62D3}"/>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13" creationId="{74398342-930D-A59E-7A5F-0CCA20378298}"/>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14" creationId="{9CF952B8-7A5A-FD4C-A647-07389D0A5560}"/>
          </ac:grpSpMkLst>
        </pc:grpChg>
        <pc:grpChg chg="mod">
          <ac:chgData name="LA MONICA, TAYLOR R Capt USAF AFMC HQAFMC/EN/DATF" userId="d1de6039-dc38-4870-bdb1-e3957ff62c9b" providerId="ADAL" clId="{5F41EE9F-2E7B-4243-AB31-1603C8415C1C}" dt="2024-10-25T15:51:59.782" v="2320"/>
          <ac:grpSpMkLst>
            <pc:docMk/>
            <pc:sldMk cId="3114265617" sldId="2147482311"/>
            <ac:grpSpMk id="315" creationId="{86AFCC3E-C92F-550E-EC13-636995204ED3}"/>
          </ac:grpSpMkLst>
        </pc:grpChg>
        <pc:grpChg chg="add mod">
          <ac:chgData name="LA MONICA, TAYLOR R Capt USAF AFMC HQAFMC/EN/DATF" userId="d1de6039-dc38-4870-bdb1-e3957ff62c9b" providerId="ADAL" clId="{5F41EE9F-2E7B-4243-AB31-1603C8415C1C}" dt="2024-10-25T15:52:25.414" v="2324"/>
          <ac:grpSpMkLst>
            <pc:docMk/>
            <pc:sldMk cId="3114265617" sldId="2147482311"/>
            <ac:grpSpMk id="591" creationId="{E66A5782-931D-C87B-29BA-C2C223DBB8E1}"/>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593" creationId="{B915F568-C0C1-ED16-971E-1F4708665B22}"/>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594" creationId="{E7907C96-1AD8-8F04-B553-7070547FC94E}"/>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596" creationId="{18089F46-6DF2-9E6C-9C15-006AB42C2713}"/>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597" creationId="{34FCEDBA-C184-BC73-F228-DAF92A74D97E}"/>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598" creationId="{BFFF8850-0BF0-5773-3E26-5BD8C1EC2003}"/>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599" creationId="{DA0F2D3B-D3A1-9188-D51F-200D1BD3F9A6}"/>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601" creationId="{EAEFFF93-C58A-1DF3-4345-923BDB2DFB14}"/>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602" creationId="{407F4620-7DBE-9DF0-293F-0A79C12A43C7}"/>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603" creationId="{11BA7D47-8CEA-5A21-FFE4-D417FE0F382D}"/>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604" creationId="{D5E377E1-687F-5378-5FA0-26EB8C721FEF}"/>
          </ac:grpSpMkLst>
        </pc:grpChg>
        <pc:grpChg chg="mod">
          <ac:chgData name="LA MONICA, TAYLOR R Capt USAF AFMC HQAFMC/EN/DATF" userId="d1de6039-dc38-4870-bdb1-e3957ff62c9b" providerId="ADAL" clId="{5F41EE9F-2E7B-4243-AB31-1603C8415C1C}" dt="2024-10-25T15:52:25.414" v="2324"/>
          <ac:grpSpMkLst>
            <pc:docMk/>
            <pc:sldMk cId="3114265617" sldId="2147482311"/>
            <ac:grpSpMk id="605" creationId="{098581E4-628C-57F5-7F4E-520ACE4B32E3}"/>
          </ac:grpSpMkLst>
        </pc:grpChg>
      </pc:sldChg>
      <pc:sldChg chg="addSp modSp mod modClrScheme chgLayout">
        <pc:chgData name="LA MONICA, TAYLOR R Capt USAF AFMC HQAFMC/EN/DATF" userId="d1de6039-dc38-4870-bdb1-e3957ff62c9b" providerId="ADAL" clId="{5F41EE9F-2E7B-4243-AB31-1603C8415C1C}" dt="2024-10-25T12:36:58.037" v="1915" actId="1038"/>
        <pc:sldMkLst>
          <pc:docMk/>
          <pc:sldMk cId="1861280719" sldId="2147482317"/>
        </pc:sldMkLst>
        <pc:spChg chg="mod ord">
          <ac:chgData name="LA MONICA, TAYLOR R Capt USAF AFMC HQAFMC/EN/DATF" userId="d1de6039-dc38-4870-bdb1-e3957ff62c9b" providerId="ADAL" clId="{5F41EE9F-2E7B-4243-AB31-1603C8415C1C}" dt="2024-10-25T12:36:26.071" v="1782" actId="700"/>
          <ac:spMkLst>
            <pc:docMk/>
            <pc:sldMk cId="1861280719" sldId="2147482317"/>
            <ac:spMk id="2" creationId="{C6042543-94BE-C762-7265-896AE939DFAB}"/>
          </ac:spMkLst>
        </pc:spChg>
        <pc:spChg chg="mod">
          <ac:chgData name="LA MONICA, TAYLOR R Capt USAF AFMC HQAFMC/EN/DATF" userId="d1de6039-dc38-4870-bdb1-e3957ff62c9b" providerId="ADAL" clId="{5F41EE9F-2E7B-4243-AB31-1603C8415C1C}" dt="2024-10-25T12:36:44.822" v="1847" actId="1038"/>
          <ac:spMkLst>
            <pc:docMk/>
            <pc:sldMk cId="1861280719" sldId="2147482317"/>
            <ac:spMk id="3" creationId="{347D67D2-6114-3128-4564-6416C4566C4E}"/>
          </ac:spMkLst>
        </pc:spChg>
        <pc:spChg chg="add mod ord">
          <ac:chgData name="LA MONICA, TAYLOR R Capt USAF AFMC HQAFMC/EN/DATF" userId="d1de6039-dc38-4870-bdb1-e3957ff62c9b" providerId="ADAL" clId="{5F41EE9F-2E7B-4243-AB31-1603C8415C1C}" dt="2024-10-25T12:36:26.071" v="1782" actId="700"/>
          <ac:spMkLst>
            <pc:docMk/>
            <pc:sldMk cId="1861280719" sldId="2147482317"/>
            <ac:spMk id="4" creationId="{083C511A-7556-16DB-6214-83B27B1D86E8}"/>
          </ac:spMkLst>
        </pc:spChg>
        <pc:picChg chg="mod ord">
          <ac:chgData name="LA MONICA, TAYLOR R Capt USAF AFMC HQAFMC/EN/DATF" userId="d1de6039-dc38-4870-bdb1-e3957ff62c9b" providerId="ADAL" clId="{5F41EE9F-2E7B-4243-AB31-1603C8415C1C}" dt="2024-10-25T12:36:58.037" v="1915" actId="1038"/>
          <ac:picMkLst>
            <pc:docMk/>
            <pc:sldMk cId="1861280719" sldId="2147482317"/>
            <ac:picMk id="7" creationId="{F02D17E1-9EEC-D6B5-C999-BD9D89EBAF28}"/>
          </ac:picMkLst>
        </pc:picChg>
        <pc:picChg chg="mod">
          <ac:chgData name="LA MONICA, TAYLOR R Capt USAF AFMC HQAFMC/EN/DATF" userId="d1de6039-dc38-4870-bdb1-e3957ff62c9b" providerId="ADAL" clId="{5F41EE9F-2E7B-4243-AB31-1603C8415C1C}" dt="2024-10-25T12:36:39.415" v="1815" actId="1038"/>
          <ac:picMkLst>
            <pc:docMk/>
            <pc:sldMk cId="1861280719" sldId="2147482317"/>
            <ac:picMk id="11" creationId="{11D0238B-6A33-7DF7-E051-F3FBD32DEF34}"/>
          </ac:picMkLst>
        </pc:picChg>
      </pc:sldChg>
      <pc:sldMasterChg chg="delSldLayout">
        <pc:chgData name="LA MONICA, TAYLOR R Capt USAF AFMC HQAFMC/EN/DATF" userId="d1de6039-dc38-4870-bdb1-e3957ff62c9b" providerId="ADAL" clId="{5F41EE9F-2E7B-4243-AB31-1603C8415C1C}" dt="2024-10-21T18:55:25.959" v="481" actId="2696"/>
        <pc:sldMasterMkLst>
          <pc:docMk/>
          <pc:sldMasterMk cId="0" sldId="2147483682"/>
        </pc:sldMasterMkLst>
        <pc:sldLayoutChg chg="del">
          <pc:chgData name="LA MONICA, TAYLOR R Capt USAF AFMC HQAFMC/EN/DATF" userId="d1de6039-dc38-4870-bdb1-e3957ff62c9b" providerId="ADAL" clId="{5F41EE9F-2E7B-4243-AB31-1603C8415C1C}" dt="2024-10-21T18:55:25.959" v="481" actId="2696"/>
          <pc:sldLayoutMkLst>
            <pc:docMk/>
            <pc:sldMasterMk cId="0" sldId="2147483682"/>
            <pc:sldLayoutMk cId="0" sldId="2147483650"/>
          </pc:sldLayoutMkLst>
        </pc:sldLayoutChg>
      </pc:sldMasterChg>
      <pc:sldMasterChg chg="del delSldLayout">
        <pc:chgData name="LA MONICA, TAYLOR R Capt USAF AFMC HQAFMC/EN/DATF" userId="d1de6039-dc38-4870-bdb1-e3957ff62c9b" providerId="ADAL" clId="{5F41EE9F-2E7B-4243-AB31-1603C8415C1C}" dt="2024-10-23T13:36:50.817" v="1428" actId="700"/>
        <pc:sldMasterMkLst>
          <pc:docMk/>
          <pc:sldMasterMk cId="457741552" sldId="2147483689"/>
        </pc:sldMasterMkLst>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2030743575" sldId="2147483690"/>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239220345" sldId="2147483691"/>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2925678362" sldId="2147483692"/>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3694241695" sldId="2147483693"/>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1784005709" sldId="2147483694"/>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3224859084" sldId="2147483695"/>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181076846" sldId="2147483696"/>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1881364353" sldId="2147483697"/>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4184558705" sldId="2147483698"/>
          </pc:sldLayoutMkLst>
        </pc:sldLayoutChg>
        <pc:sldLayoutChg chg="del">
          <pc:chgData name="LA MONICA, TAYLOR R Capt USAF AFMC HQAFMC/EN/DATF" userId="d1de6039-dc38-4870-bdb1-e3957ff62c9b" providerId="ADAL" clId="{5F41EE9F-2E7B-4243-AB31-1603C8415C1C}" dt="2024-10-23T13:36:50.817" v="1428" actId="700"/>
          <pc:sldLayoutMkLst>
            <pc:docMk/>
            <pc:sldMasterMk cId="457741552" sldId="2147483689"/>
            <pc:sldLayoutMk cId="1348522187" sldId="2147483699"/>
          </pc:sldLayoutMkLst>
        </pc:sldLayoutChg>
      </pc:sldMasterChg>
    </pc:docChg>
  </pc:docChgLst>
  <pc:docChgLst>
    <pc:chgData name="LA MONICA, TAYLOR R Capt USAF AFMC HQAFMC/EN/DATF" userId="S::taylor.la_monica@us.af.mil::d1de6039-dc38-4870-bdb1-e3957ff62c9b" providerId="AD" clId="Web-{0C20EA72-CFE6-BD8B-595B-F73AFC069630}"/>
    <pc:docChg chg="modSld">
      <pc:chgData name="LA MONICA, TAYLOR R Capt USAF AFMC HQAFMC/EN/DATF" userId="S::taylor.la_monica@us.af.mil::d1de6039-dc38-4870-bdb1-e3957ff62c9b" providerId="AD" clId="Web-{0C20EA72-CFE6-BD8B-595B-F73AFC069630}" dt="2024-10-22T15:33:27.133" v="231"/>
      <pc:docMkLst>
        <pc:docMk/>
      </pc:docMkLst>
      <pc:sldChg chg="modSp">
        <pc:chgData name="LA MONICA, TAYLOR R Capt USAF AFMC HQAFMC/EN/DATF" userId="S::taylor.la_monica@us.af.mil::d1de6039-dc38-4870-bdb1-e3957ff62c9b" providerId="AD" clId="Web-{0C20EA72-CFE6-BD8B-595B-F73AFC069630}" dt="2024-10-22T15:33:27.133" v="231"/>
        <pc:sldMkLst>
          <pc:docMk/>
          <pc:sldMk cId="4254212038" sldId="320"/>
        </pc:sldMkLst>
        <pc:graphicFrameChg chg="mod modGraphic">
          <ac:chgData name="LA MONICA, TAYLOR R Capt USAF AFMC HQAFMC/EN/DATF" userId="S::taylor.la_monica@us.af.mil::d1de6039-dc38-4870-bdb1-e3957ff62c9b" providerId="AD" clId="Web-{0C20EA72-CFE6-BD8B-595B-F73AFC069630}" dt="2024-10-22T15:33:27.133" v="231"/>
          <ac:graphicFrameMkLst>
            <pc:docMk/>
            <pc:sldMk cId="4254212038" sldId="320"/>
            <ac:graphicFrameMk id="4" creationId="{448DD324-F0B8-44B8-066B-8CDB4BDA2C99}"/>
          </ac:graphicFrameMkLst>
        </pc:graphicFrameChg>
      </pc:sldChg>
    </pc:docChg>
  </pc:docChgLst>
  <pc:docChgLst>
    <pc:chgData name="HURST, JAMES K CIV USAF AFMC HQAFMC/EN/ENZ" userId="7a4f2883-cde9-49b0-8bad-0f28adfa06d8" providerId="ADAL" clId="{DCC102D6-B9AF-482B-AA6F-AF0F8F52D404}"/>
    <pc:docChg chg="undo custSel delSld modSld">
      <pc:chgData name="HURST, JAMES K CIV USAF AFMC HQAFMC/EN/ENZ" userId="7a4f2883-cde9-49b0-8bad-0f28adfa06d8" providerId="ADAL" clId="{DCC102D6-B9AF-482B-AA6F-AF0F8F52D404}" dt="2024-10-25T19:16:26.715" v="597" actId="1035"/>
      <pc:docMkLst>
        <pc:docMk/>
      </pc:docMkLst>
      <pc:sldChg chg="addSp delSp modSp mod">
        <pc:chgData name="HURST, JAMES K CIV USAF AFMC HQAFMC/EN/ENZ" userId="7a4f2883-cde9-49b0-8bad-0f28adfa06d8" providerId="ADAL" clId="{DCC102D6-B9AF-482B-AA6F-AF0F8F52D404}" dt="2024-10-25T16:59:13.162" v="443"/>
        <pc:sldMkLst>
          <pc:docMk/>
          <pc:sldMk cId="0" sldId="256"/>
        </pc:sldMkLst>
        <pc:spChg chg="del">
          <ac:chgData name="HURST, JAMES K CIV USAF AFMC HQAFMC/EN/ENZ" userId="7a4f2883-cde9-49b0-8bad-0f28adfa06d8" providerId="ADAL" clId="{DCC102D6-B9AF-482B-AA6F-AF0F8F52D404}" dt="2024-10-25T16:57:35.739" v="403" actId="478"/>
          <ac:spMkLst>
            <pc:docMk/>
            <pc:sldMk cId="0" sldId="256"/>
            <ac:spMk id="2" creationId="{17E3117B-C706-ED1A-B213-579587D3105E}"/>
          </ac:spMkLst>
        </pc:spChg>
        <pc:spChg chg="add mod">
          <ac:chgData name="HURST, JAMES K CIV USAF AFMC HQAFMC/EN/ENZ" userId="7a4f2883-cde9-49b0-8bad-0f28adfa06d8" providerId="ADAL" clId="{DCC102D6-B9AF-482B-AA6F-AF0F8F52D404}" dt="2024-10-25T16:59:13.162" v="443"/>
          <ac:spMkLst>
            <pc:docMk/>
            <pc:sldMk cId="0" sldId="256"/>
            <ac:spMk id="3" creationId="{6AC287FE-0975-01AB-61D2-F8BBCBC7C7E5}"/>
          </ac:spMkLst>
        </pc:spChg>
      </pc:sldChg>
      <pc:sldChg chg="addSp modSp">
        <pc:chgData name="HURST, JAMES K CIV USAF AFMC HQAFMC/EN/ENZ" userId="7a4f2883-cde9-49b0-8bad-0f28adfa06d8" providerId="ADAL" clId="{DCC102D6-B9AF-482B-AA6F-AF0F8F52D404}" dt="2024-10-25T17:02:55.525" v="465"/>
        <pc:sldMkLst>
          <pc:docMk/>
          <pc:sldMk cId="0" sldId="257"/>
        </pc:sldMkLst>
        <pc:spChg chg="add mod">
          <ac:chgData name="HURST, JAMES K CIV USAF AFMC HQAFMC/EN/ENZ" userId="7a4f2883-cde9-49b0-8bad-0f28adfa06d8" providerId="ADAL" clId="{DCC102D6-B9AF-482B-AA6F-AF0F8F52D404}" dt="2024-10-25T17:02:55.525" v="465"/>
          <ac:spMkLst>
            <pc:docMk/>
            <pc:sldMk cId="0" sldId="257"/>
            <ac:spMk id="3" creationId="{158A368C-2E7E-F50D-BCB6-2D49DCCC6C90}"/>
          </ac:spMkLst>
        </pc:spChg>
      </pc:sldChg>
      <pc:sldChg chg="delSp mod">
        <pc:chgData name="HURST, JAMES K CIV USAF AFMC HQAFMC/EN/ENZ" userId="7a4f2883-cde9-49b0-8bad-0f28adfa06d8" providerId="ADAL" clId="{DCC102D6-B9AF-482B-AA6F-AF0F8F52D404}" dt="2024-10-25T16:57:52.590" v="410" actId="478"/>
        <pc:sldMkLst>
          <pc:docMk/>
          <pc:sldMk cId="3232893802" sldId="268"/>
        </pc:sldMkLst>
        <pc:spChg chg="del">
          <ac:chgData name="HURST, JAMES K CIV USAF AFMC HQAFMC/EN/ENZ" userId="7a4f2883-cde9-49b0-8bad-0f28adfa06d8" providerId="ADAL" clId="{DCC102D6-B9AF-482B-AA6F-AF0F8F52D404}" dt="2024-10-25T16:57:52.590" v="410" actId="478"/>
          <ac:spMkLst>
            <pc:docMk/>
            <pc:sldMk cId="3232893802" sldId="268"/>
            <ac:spMk id="3" creationId="{9D0E1875-2644-0304-CD8F-F04E772A6EB6}"/>
          </ac:spMkLst>
        </pc:spChg>
        <pc:spChg chg="del">
          <ac:chgData name="HURST, JAMES K CIV USAF AFMC HQAFMC/EN/ENZ" userId="7a4f2883-cde9-49b0-8bad-0f28adfa06d8" providerId="ADAL" clId="{DCC102D6-B9AF-482B-AA6F-AF0F8F52D404}" dt="2024-10-25T15:53:30.689" v="61" actId="478"/>
          <ac:spMkLst>
            <pc:docMk/>
            <pc:sldMk cId="3232893802" sldId="268"/>
            <ac:spMk id="14" creationId="{EB31964B-A3C9-EF26-F1AA-1DC448BDEB00}"/>
          </ac:spMkLst>
        </pc:spChg>
      </pc:sldChg>
      <pc:sldChg chg="delSp mod">
        <pc:chgData name="HURST, JAMES K CIV USAF AFMC HQAFMC/EN/ENZ" userId="7a4f2883-cde9-49b0-8bad-0f28adfa06d8" providerId="ADAL" clId="{DCC102D6-B9AF-482B-AA6F-AF0F8F52D404}" dt="2024-10-25T16:57:51.158" v="409" actId="478"/>
        <pc:sldMkLst>
          <pc:docMk/>
          <pc:sldMk cId="1609392017" sldId="275"/>
        </pc:sldMkLst>
        <pc:spChg chg="del">
          <ac:chgData name="HURST, JAMES K CIV USAF AFMC HQAFMC/EN/ENZ" userId="7a4f2883-cde9-49b0-8bad-0f28adfa06d8" providerId="ADAL" clId="{DCC102D6-B9AF-482B-AA6F-AF0F8F52D404}" dt="2024-10-25T16:57:51.158" v="409" actId="478"/>
          <ac:spMkLst>
            <pc:docMk/>
            <pc:sldMk cId="1609392017" sldId="275"/>
            <ac:spMk id="4" creationId="{BE571D37-67AA-F3B7-0CA7-2C4038EF1668}"/>
          </ac:spMkLst>
        </pc:spChg>
        <pc:spChg chg="del">
          <ac:chgData name="HURST, JAMES K CIV USAF AFMC HQAFMC/EN/ENZ" userId="7a4f2883-cde9-49b0-8bad-0f28adfa06d8" providerId="ADAL" clId="{DCC102D6-B9AF-482B-AA6F-AF0F8F52D404}" dt="2024-10-25T15:53:36.174" v="62" actId="478"/>
          <ac:spMkLst>
            <pc:docMk/>
            <pc:sldMk cId="1609392017" sldId="275"/>
            <ac:spMk id="7" creationId="{33A595CC-34D2-9E48-530D-53A00A6AB016}"/>
          </ac:spMkLst>
        </pc:spChg>
      </pc:sldChg>
      <pc:sldChg chg="del">
        <pc:chgData name="HURST, JAMES K CIV USAF AFMC HQAFMC/EN/ENZ" userId="7a4f2883-cde9-49b0-8bad-0f28adfa06d8" providerId="ADAL" clId="{DCC102D6-B9AF-482B-AA6F-AF0F8F52D404}" dt="2024-10-25T17:03:16.226" v="468" actId="2696"/>
        <pc:sldMkLst>
          <pc:docMk/>
          <pc:sldMk cId="4088199613" sldId="315"/>
        </pc:sldMkLst>
      </pc:sldChg>
      <pc:sldChg chg="del">
        <pc:chgData name="HURST, JAMES K CIV USAF AFMC HQAFMC/EN/ENZ" userId="7a4f2883-cde9-49b0-8bad-0f28adfa06d8" providerId="ADAL" clId="{DCC102D6-B9AF-482B-AA6F-AF0F8F52D404}" dt="2024-10-25T17:03:16.226" v="468" actId="2696"/>
        <pc:sldMkLst>
          <pc:docMk/>
          <pc:sldMk cId="835488980" sldId="316"/>
        </pc:sldMkLst>
      </pc:sldChg>
      <pc:sldChg chg="addSp delSp modSp mod">
        <pc:chgData name="HURST, JAMES K CIV USAF AFMC HQAFMC/EN/ENZ" userId="7a4f2883-cde9-49b0-8bad-0f28adfa06d8" providerId="ADAL" clId="{DCC102D6-B9AF-482B-AA6F-AF0F8F52D404}" dt="2024-10-25T17:02:50.490" v="463"/>
        <pc:sldMkLst>
          <pc:docMk/>
          <pc:sldMk cId="1875319916" sldId="318"/>
        </pc:sldMkLst>
        <pc:spChg chg="del">
          <ac:chgData name="HURST, JAMES K CIV USAF AFMC HQAFMC/EN/ENZ" userId="7a4f2883-cde9-49b0-8bad-0f28adfa06d8" providerId="ADAL" clId="{DCC102D6-B9AF-482B-AA6F-AF0F8F52D404}" dt="2024-10-25T16:58:54.711" v="442" actId="478"/>
          <ac:spMkLst>
            <pc:docMk/>
            <pc:sldMk cId="1875319916" sldId="318"/>
            <ac:spMk id="4" creationId="{FD4D4736-890D-5A3D-70FC-D1A3E1B69B0F}"/>
          </ac:spMkLst>
        </pc:spChg>
        <pc:spChg chg="add mod">
          <ac:chgData name="HURST, JAMES K CIV USAF AFMC HQAFMC/EN/ENZ" userId="7a4f2883-cde9-49b0-8bad-0f28adfa06d8" providerId="ADAL" clId="{DCC102D6-B9AF-482B-AA6F-AF0F8F52D404}" dt="2024-10-25T17:02:50.490" v="463"/>
          <ac:spMkLst>
            <pc:docMk/>
            <pc:sldMk cId="1875319916" sldId="318"/>
            <ac:spMk id="7" creationId="{63E78203-9289-EEC2-7984-1224CF513BAB}"/>
          </ac:spMkLst>
        </pc:spChg>
      </pc:sldChg>
      <pc:sldChg chg="addSp delSp modSp mod">
        <pc:chgData name="HURST, JAMES K CIV USAF AFMC HQAFMC/EN/ENZ" userId="7a4f2883-cde9-49b0-8bad-0f28adfa06d8" providerId="ADAL" clId="{DCC102D6-B9AF-482B-AA6F-AF0F8F52D404}" dt="2024-10-25T16:59:14.645" v="444"/>
        <pc:sldMkLst>
          <pc:docMk/>
          <pc:sldMk cId="4254212038" sldId="320"/>
        </pc:sldMkLst>
        <pc:spChg chg="del">
          <ac:chgData name="HURST, JAMES K CIV USAF AFMC HQAFMC/EN/ENZ" userId="7a4f2883-cde9-49b0-8bad-0f28adfa06d8" providerId="ADAL" clId="{DCC102D6-B9AF-482B-AA6F-AF0F8F52D404}" dt="2024-10-25T16:57:38.337" v="404" actId="478"/>
          <ac:spMkLst>
            <pc:docMk/>
            <pc:sldMk cId="4254212038" sldId="320"/>
            <ac:spMk id="2" creationId="{F8F23B37-0C9B-11EA-02D6-02E5C59935ED}"/>
          </ac:spMkLst>
        </pc:spChg>
        <pc:spChg chg="add mod">
          <ac:chgData name="HURST, JAMES K CIV USAF AFMC HQAFMC/EN/ENZ" userId="7a4f2883-cde9-49b0-8bad-0f28adfa06d8" providerId="ADAL" clId="{DCC102D6-B9AF-482B-AA6F-AF0F8F52D404}" dt="2024-10-25T16:59:14.645" v="444"/>
          <ac:spMkLst>
            <pc:docMk/>
            <pc:sldMk cId="4254212038" sldId="320"/>
            <ac:spMk id="3" creationId="{1604FBD0-68F6-9334-C8D8-544D8257D619}"/>
          </ac:spMkLst>
        </pc:spChg>
        <pc:graphicFrameChg chg="mod modGraphic">
          <ac:chgData name="HURST, JAMES K CIV USAF AFMC HQAFMC/EN/ENZ" userId="7a4f2883-cde9-49b0-8bad-0f28adfa06d8" providerId="ADAL" clId="{DCC102D6-B9AF-482B-AA6F-AF0F8F52D404}" dt="2024-10-23T19:14:10.441" v="12" actId="20577"/>
          <ac:graphicFrameMkLst>
            <pc:docMk/>
            <pc:sldMk cId="4254212038" sldId="320"/>
            <ac:graphicFrameMk id="4" creationId="{448DD324-F0B8-44B8-066B-8CDB4BDA2C99}"/>
          </ac:graphicFrameMkLst>
        </pc:graphicFrameChg>
      </pc:sldChg>
      <pc:sldChg chg="addSp delSp modSp mod">
        <pc:chgData name="HURST, JAMES K CIV USAF AFMC HQAFMC/EN/ENZ" userId="7a4f2883-cde9-49b0-8bad-0f28adfa06d8" providerId="ADAL" clId="{DCC102D6-B9AF-482B-AA6F-AF0F8F52D404}" dt="2024-10-25T17:02:47.199" v="462"/>
        <pc:sldMkLst>
          <pc:docMk/>
          <pc:sldMk cId="1787458207" sldId="321"/>
        </pc:sldMkLst>
        <pc:spChg chg="del">
          <ac:chgData name="HURST, JAMES K CIV USAF AFMC HQAFMC/EN/ENZ" userId="7a4f2883-cde9-49b0-8bad-0f28adfa06d8" providerId="ADAL" clId="{DCC102D6-B9AF-482B-AA6F-AF0F8F52D404}" dt="2024-10-25T16:58:49.987" v="441" actId="478"/>
          <ac:spMkLst>
            <pc:docMk/>
            <pc:sldMk cId="1787458207" sldId="321"/>
            <ac:spMk id="2" creationId="{F1C4DB06-BE95-E681-24BE-C24ABB6EC213}"/>
          </ac:spMkLst>
        </pc:spChg>
        <pc:spChg chg="add mod">
          <ac:chgData name="HURST, JAMES K CIV USAF AFMC HQAFMC/EN/ENZ" userId="7a4f2883-cde9-49b0-8bad-0f28adfa06d8" providerId="ADAL" clId="{DCC102D6-B9AF-482B-AA6F-AF0F8F52D404}" dt="2024-10-25T17:02:47.199" v="462"/>
          <ac:spMkLst>
            <pc:docMk/>
            <pc:sldMk cId="1787458207" sldId="321"/>
            <ac:spMk id="438" creationId="{CC601BB6-6767-F8C8-C86B-2AB221DF805F}"/>
          </ac:spMkLst>
        </pc:spChg>
      </pc:sldChg>
      <pc:sldChg chg="addSp modSp">
        <pc:chgData name="HURST, JAMES K CIV USAF AFMC HQAFMC/EN/ENZ" userId="7a4f2883-cde9-49b0-8bad-0f28adfa06d8" providerId="ADAL" clId="{DCC102D6-B9AF-482B-AA6F-AF0F8F52D404}" dt="2024-10-25T17:02:52.777" v="464"/>
        <pc:sldMkLst>
          <pc:docMk/>
          <pc:sldMk cId="2897255597" sldId="322"/>
        </pc:sldMkLst>
        <pc:spChg chg="add mod">
          <ac:chgData name="HURST, JAMES K CIV USAF AFMC HQAFMC/EN/ENZ" userId="7a4f2883-cde9-49b0-8bad-0f28adfa06d8" providerId="ADAL" clId="{DCC102D6-B9AF-482B-AA6F-AF0F8F52D404}" dt="2024-10-25T17:02:52.777" v="464"/>
          <ac:spMkLst>
            <pc:docMk/>
            <pc:sldMk cId="2897255597" sldId="322"/>
            <ac:spMk id="2" creationId="{F31C9097-8374-EBDD-91EC-177ADEB6D407}"/>
          </ac:spMkLst>
        </pc:spChg>
      </pc:sldChg>
      <pc:sldChg chg="delSp mod">
        <pc:chgData name="HURST, JAMES K CIV USAF AFMC HQAFMC/EN/ENZ" userId="7a4f2883-cde9-49b0-8bad-0f28adfa06d8" providerId="ADAL" clId="{DCC102D6-B9AF-482B-AA6F-AF0F8F52D404}" dt="2024-10-25T16:57:59.677" v="413" actId="478"/>
        <pc:sldMkLst>
          <pc:docMk/>
          <pc:sldMk cId="1531131937" sldId="679"/>
        </pc:sldMkLst>
        <pc:spChg chg="del">
          <ac:chgData name="HURST, JAMES K CIV USAF AFMC HQAFMC/EN/ENZ" userId="7a4f2883-cde9-49b0-8bad-0f28adfa06d8" providerId="ADAL" clId="{DCC102D6-B9AF-482B-AA6F-AF0F8F52D404}" dt="2024-10-25T16:57:59.677" v="413" actId="478"/>
          <ac:spMkLst>
            <pc:docMk/>
            <pc:sldMk cId="1531131937" sldId="679"/>
            <ac:spMk id="4" creationId="{E43A3B3D-BAEA-CC2D-FF7C-A92812AAAC26}"/>
          </ac:spMkLst>
        </pc:spChg>
      </pc:sldChg>
      <pc:sldChg chg="delSp mod">
        <pc:chgData name="HURST, JAMES K CIV USAF AFMC HQAFMC/EN/ENZ" userId="7a4f2883-cde9-49b0-8bad-0f28adfa06d8" providerId="ADAL" clId="{DCC102D6-B9AF-482B-AA6F-AF0F8F52D404}" dt="2024-10-25T16:58:01.792" v="415" actId="478"/>
        <pc:sldMkLst>
          <pc:docMk/>
          <pc:sldMk cId="2024339099" sldId="680"/>
        </pc:sldMkLst>
        <pc:spChg chg="del">
          <ac:chgData name="HURST, JAMES K CIV USAF AFMC HQAFMC/EN/ENZ" userId="7a4f2883-cde9-49b0-8bad-0f28adfa06d8" providerId="ADAL" clId="{DCC102D6-B9AF-482B-AA6F-AF0F8F52D404}" dt="2024-10-25T16:58:01.792" v="415" actId="478"/>
          <ac:spMkLst>
            <pc:docMk/>
            <pc:sldMk cId="2024339099" sldId="680"/>
            <ac:spMk id="4" creationId="{367D598F-AC54-A14D-F02A-79C59B95E853}"/>
          </ac:spMkLst>
        </pc:spChg>
      </pc:sldChg>
      <pc:sldChg chg="delSp mod">
        <pc:chgData name="HURST, JAMES K CIV USAF AFMC HQAFMC/EN/ENZ" userId="7a4f2883-cde9-49b0-8bad-0f28adfa06d8" providerId="ADAL" clId="{DCC102D6-B9AF-482B-AA6F-AF0F8F52D404}" dt="2024-10-25T16:58:02.964" v="416" actId="478"/>
        <pc:sldMkLst>
          <pc:docMk/>
          <pc:sldMk cId="2006534953" sldId="681"/>
        </pc:sldMkLst>
        <pc:spChg chg="del">
          <ac:chgData name="HURST, JAMES K CIV USAF AFMC HQAFMC/EN/ENZ" userId="7a4f2883-cde9-49b0-8bad-0f28adfa06d8" providerId="ADAL" clId="{DCC102D6-B9AF-482B-AA6F-AF0F8F52D404}" dt="2024-10-25T16:58:02.964" v="416" actId="478"/>
          <ac:spMkLst>
            <pc:docMk/>
            <pc:sldMk cId="2006534953" sldId="681"/>
            <ac:spMk id="4" creationId="{FD08D39C-2D9F-ECDC-FEFE-FC18693C6914}"/>
          </ac:spMkLst>
        </pc:spChg>
      </pc:sldChg>
      <pc:sldChg chg="delSp mod">
        <pc:chgData name="HURST, JAMES K CIV USAF AFMC HQAFMC/EN/ENZ" userId="7a4f2883-cde9-49b0-8bad-0f28adfa06d8" providerId="ADAL" clId="{DCC102D6-B9AF-482B-AA6F-AF0F8F52D404}" dt="2024-10-25T16:58:04.783" v="417" actId="478"/>
        <pc:sldMkLst>
          <pc:docMk/>
          <pc:sldMk cId="998871312" sldId="682"/>
        </pc:sldMkLst>
        <pc:spChg chg="del">
          <ac:chgData name="HURST, JAMES K CIV USAF AFMC HQAFMC/EN/ENZ" userId="7a4f2883-cde9-49b0-8bad-0f28adfa06d8" providerId="ADAL" clId="{DCC102D6-B9AF-482B-AA6F-AF0F8F52D404}" dt="2024-10-25T16:58:04.783" v="417" actId="478"/>
          <ac:spMkLst>
            <pc:docMk/>
            <pc:sldMk cId="998871312" sldId="682"/>
            <ac:spMk id="4" creationId="{7CA5CB56-9A8D-FF37-3AED-6FC2D2AE28C1}"/>
          </ac:spMkLst>
        </pc:spChg>
      </pc:sldChg>
      <pc:sldChg chg="delSp mod">
        <pc:chgData name="HURST, JAMES K CIV USAF AFMC HQAFMC/EN/ENZ" userId="7a4f2883-cde9-49b0-8bad-0f28adfa06d8" providerId="ADAL" clId="{DCC102D6-B9AF-482B-AA6F-AF0F8F52D404}" dt="2024-10-25T16:58:06.093" v="418" actId="478"/>
        <pc:sldMkLst>
          <pc:docMk/>
          <pc:sldMk cId="1171782194" sldId="683"/>
        </pc:sldMkLst>
        <pc:spChg chg="del">
          <ac:chgData name="HURST, JAMES K CIV USAF AFMC HQAFMC/EN/ENZ" userId="7a4f2883-cde9-49b0-8bad-0f28adfa06d8" providerId="ADAL" clId="{DCC102D6-B9AF-482B-AA6F-AF0F8F52D404}" dt="2024-10-25T16:58:06.093" v="418" actId="478"/>
          <ac:spMkLst>
            <pc:docMk/>
            <pc:sldMk cId="1171782194" sldId="683"/>
            <ac:spMk id="4" creationId="{7CA5CB56-9A8D-FF37-3AED-6FC2D2AE28C1}"/>
          </ac:spMkLst>
        </pc:spChg>
      </pc:sldChg>
      <pc:sldChg chg="delSp mod">
        <pc:chgData name="HURST, JAMES K CIV USAF AFMC HQAFMC/EN/ENZ" userId="7a4f2883-cde9-49b0-8bad-0f28adfa06d8" providerId="ADAL" clId="{DCC102D6-B9AF-482B-AA6F-AF0F8F52D404}" dt="2024-10-25T16:58:07.231" v="419" actId="478"/>
        <pc:sldMkLst>
          <pc:docMk/>
          <pc:sldMk cId="2573463144" sldId="684"/>
        </pc:sldMkLst>
        <pc:spChg chg="del">
          <ac:chgData name="HURST, JAMES K CIV USAF AFMC HQAFMC/EN/ENZ" userId="7a4f2883-cde9-49b0-8bad-0f28adfa06d8" providerId="ADAL" clId="{DCC102D6-B9AF-482B-AA6F-AF0F8F52D404}" dt="2024-10-25T16:58:07.231" v="419" actId="478"/>
          <ac:spMkLst>
            <pc:docMk/>
            <pc:sldMk cId="2573463144" sldId="684"/>
            <ac:spMk id="4" creationId="{7CA5CB56-9A8D-FF37-3AED-6FC2D2AE28C1}"/>
          </ac:spMkLst>
        </pc:spChg>
      </pc:sldChg>
      <pc:sldChg chg="delSp mod">
        <pc:chgData name="HURST, JAMES K CIV USAF AFMC HQAFMC/EN/ENZ" userId="7a4f2883-cde9-49b0-8bad-0f28adfa06d8" providerId="ADAL" clId="{DCC102D6-B9AF-482B-AA6F-AF0F8F52D404}" dt="2024-10-25T16:58:08.336" v="420" actId="478"/>
        <pc:sldMkLst>
          <pc:docMk/>
          <pc:sldMk cId="3164512391" sldId="685"/>
        </pc:sldMkLst>
        <pc:spChg chg="del">
          <ac:chgData name="HURST, JAMES K CIV USAF AFMC HQAFMC/EN/ENZ" userId="7a4f2883-cde9-49b0-8bad-0f28adfa06d8" providerId="ADAL" clId="{DCC102D6-B9AF-482B-AA6F-AF0F8F52D404}" dt="2024-10-25T16:58:08.336" v="420" actId="478"/>
          <ac:spMkLst>
            <pc:docMk/>
            <pc:sldMk cId="3164512391" sldId="685"/>
            <ac:spMk id="4" creationId="{7CA5CB56-9A8D-FF37-3AED-6FC2D2AE28C1}"/>
          </ac:spMkLst>
        </pc:spChg>
      </pc:sldChg>
      <pc:sldChg chg="delSp mod">
        <pc:chgData name="HURST, JAMES K CIV USAF AFMC HQAFMC/EN/ENZ" userId="7a4f2883-cde9-49b0-8bad-0f28adfa06d8" providerId="ADAL" clId="{DCC102D6-B9AF-482B-AA6F-AF0F8F52D404}" dt="2024-10-25T16:58:09.337" v="421" actId="478"/>
        <pc:sldMkLst>
          <pc:docMk/>
          <pc:sldMk cId="975501920" sldId="686"/>
        </pc:sldMkLst>
        <pc:spChg chg="del">
          <ac:chgData name="HURST, JAMES K CIV USAF AFMC HQAFMC/EN/ENZ" userId="7a4f2883-cde9-49b0-8bad-0f28adfa06d8" providerId="ADAL" clId="{DCC102D6-B9AF-482B-AA6F-AF0F8F52D404}" dt="2024-10-25T16:58:09.337" v="421" actId="478"/>
          <ac:spMkLst>
            <pc:docMk/>
            <pc:sldMk cId="975501920" sldId="686"/>
            <ac:spMk id="4" creationId="{7CA5CB56-9A8D-FF37-3AED-6FC2D2AE28C1}"/>
          </ac:spMkLst>
        </pc:spChg>
      </pc:sldChg>
      <pc:sldChg chg="delSp mod">
        <pc:chgData name="HURST, JAMES K CIV USAF AFMC HQAFMC/EN/ENZ" userId="7a4f2883-cde9-49b0-8bad-0f28adfa06d8" providerId="ADAL" clId="{DCC102D6-B9AF-482B-AA6F-AF0F8F52D404}" dt="2024-10-25T16:58:10.373" v="422" actId="478"/>
        <pc:sldMkLst>
          <pc:docMk/>
          <pc:sldMk cId="4140879230" sldId="687"/>
        </pc:sldMkLst>
        <pc:spChg chg="del">
          <ac:chgData name="HURST, JAMES K CIV USAF AFMC HQAFMC/EN/ENZ" userId="7a4f2883-cde9-49b0-8bad-0f28adfa06d8" providerId="ADAL" clId="{DCC102D6-B9AF-482B-AA6F-AF0F8F52D404}" dt="2024-10-25T16:58:10.373" v="422" actId="478"/>
          <ac:spMkLst>
            <pc:docMk/>
            <pc:sldMk cId="4140879230" sldId="687"/>
            <ac:spMk id="4" creationId="{91C091D0-4835-ACD1-0C8A-DFD6CB4AB925}"/>
          </ac:spMkLst>
        </pc:spChg>
      </pc:sldChg>
      <pc:sldChg chg="delSp mod">
        <pc:chgData name="HURST, JAMES K CIV USAF AFMC HQAFMC/EN/ENZ" userId="7a4f2883-cde9-49b0-8bad-0f28adfa06d8" providerId="ADAL" clId="{DCC102D6-B9AF-482B-AA6F-AF0F8F52D404}" dt="2024-10-25T16:58:00.905" v="414" actId="478"/>
        <pc:sldMkLst>
          <pc:docMk/>
          <pc:sldMk cId="1672729442" sldId="688"/>
        </pc:sldMkLst>
        <pc:spChg chg="del">
          <ac:chgData name="HURST, JAMES K CIV USAF AFMC HQAFMC/EN/ENZ" userId="7a4f2883-cde9-49b0-8bad-0f28adfa06d8" providerId="ADAL" clId="{DCC102D6-B9AF-482B-AA6F-AF0F8F52D404}" dt="2024-10-25T16:58:00.905" v="414" actId="478"/>
          <ac:spMkLst>
            <pc:docMk/>
            <pc:sldMk cId="1672729442" sldId="688"/>
            <ac:spMk id="4" creationId="{FF9BBA86-95A6-B7EE-CD29-5A0A2A778C72}"/>
          </ac:spMkLst>
        </pc:spChg>
      </pc:sldChg>
      <pc:sldChg chg="delSp modSp mod">
        <pc:chgData name="HURST, JAMES K CIV USAF AFMC HQAFMC/EN/ENZ" userId="7a4f2883-cde9-49b0-8bad-0f28adfa06d8" providerId="ADAL" clId="{DCC102D6-B9AF-482B-AA6F-AF0F8F52D404}" dt="2024-10-25T16:57:57.316" v="412" actId="478"/>
        <pc:sldMkLst>
          <pc:docMk/>
          <pc:sldMk cId="3436446243" sldId="689"/>
        </pc:sldMkLst>
        <pc:spChg chg="mod">
          <ac:chgData name="HURST, JAMES K CIV USAF AFMC HQAFMC/EN/ENZ" userId="7a4f2883-cde9-49b0-8bad-0f28adfa06d8" providerId="ADAL" clId="{DCC102D6-B9AF-482B-AA6F-AF0F8F52D404}" dt="2024-10-23T19:28:38.574" v="47" actId="20577"/>
          <ac:spMkLst>
            <pc:docMk/>
            <pc:sldMk cId="3436446243" sldId="689"/>
            <ac:spMk id="2" creationId="{1E9761EE-FF69-030B-9C90-6E8845AA1FE6}"/>
          </ac:spMkLst>
        </pc:spChg>
        <pc:spChg chg="del">
          <ac:chgData name="HURST, JAMES K CIV USAF AFMC HQAFMC/EN/ENZ" userId="7a4f2883-cde9-49b0-8bad-0f28adfa06d8" providerId="ADAL" clId="{DCC102D6-B9AF-482B-AA6F-AF0F8F52D404}" dt="2024-10-25T16:57:57.316" v="412" actId="478"/>
          <ac:spMkLst>
            <pc:docMk/>
            <pc:sldMk cId="3436446243" sldId="689"/>
            <ac:spMk id="3" creationId="{4E17E170-9160-4950-C496-97B84057D070}"/>
          </ac:spMkLst>
        </pc:spChg>
      </pc:sldChg>
      <pc:sldChg chg="delSp mod">
        <pc:chgData name="HURST, JAMES K CIV USAF AFMC HQAFMC/EN/ENZ" userId="7a4f2883-cde9-49b0-8bad-0f28adfa06d8" providerId="ADAL" clId="{DCC102D6-B9AF-482B-AA6F-AF0F8F52D404}" dt="2024-10-25T15:53:27.400" v="60" actId="478"/>
        <pc:sldMkLst>
          <pc:docMk/>
          <pc:sldMk cId="282240650" sldId="2147471416"/>
        </pc:sldMkLst>
        <pc:spChg chg="del">
          <ac:chgData name="HURST, JAMES K CIV USAF AFMC HQAFMC/EN/ENZ" userId="7a4f2883-cde9-49b0-8bad-0f28adfa06d8" providerId="ADAL" clId="{DCC102D6-B9AF-482B-AA6F-AF0F8F52D404}" dt="2024-10-25T15:53:27.400" v="60" actId="478"/>
          <ac:spMkLst>
            <pc:docMk/>
            <pc:sldMk cId="282240650" sldId="2147471416"/>
            <ac:spMk id="3" creationId="{056D2D6A-F3D9-07FF-6885-9BA3767279CA}"/>
          </ac:spMkLst>
        </pc:spChg>
      </pc:sldChg>
      <pc:sldChg chg="addSp modSp del">
        <pc:chgData name="HURST, JAMES K CIV USAF AFMC HQAFMC/EN/ENZ" userId="7a4f2883-cde9-49b0-8bad-0f28adfa06d8" providerId="ADAL" clId="{DCC102D6-B9AF-482B-AA6F-AF0F8F52D404}" dt="2024-10-25T17:03:09.451" v="467" actId="2696"/>
        <pc:sldMkLst>
          <pc:docMk/>
          <pc:sldMk cId="3700652960" sldId="2147471520"/>
        </pc:sldMkLst>
        <pc:spChg chg="add mod">
          <ac:chgData name="HURST, JAMES K CIV USAF AFMC HQAFMC/EN/ENZ" userId="7a4f2883-cde9-49b0-8bad-0f28adfa06d8" providerId="ADAL" clId="{DCC102D6-B9AF-482B-AA6F-AF0F8F52D404}" dt="2024-10-25T17:02:57.210" v="466"/>
          <ac:spMkLst>
            <pc:docMk/>
            <pc:sldMk cId="3700652960" sldId="2147471520"/>
            <ac:spMk id="2" creationId="{6028FC4A-638B-D9FE-8E77-3DD8D4E51C38}"/>
          </ac:spMkLst>
        </pc:spChg>
      </pc:sldChg>
      <pc:sldChg chg="addSp delSp modSp mod">
        <pc:chgData name="HURST, JAMES K CIV USAF AFMC HQAFMC/EN/ENZ" userId="7a4f2883-cde9-49b0-8bad-0f28adfa06d8" providerId="ADAL" clId="{DCC102D6-B9AF-482B-AA6F-AF0F8F52D404}" dt="2024-10-25T17:02:45.268" v="461"/>
        <pc:sldMkLst>
          <pc:docMk/>
          <pc:sldMk cId="3428202111" sldId="2147471522"/>
        </pc:sldMkLst>
        <pc:spChg chg="del">
          <ac:chgData name="HURST, JAMES K CIV USAF AFMC HQAFMC/EN/ENZ" userId="7a4f2883-cde9-49b0-8bad-0f28adfa06d8" providerId="ADAL" clId="{DCC102D6-B9AF-482B-AA6F-AF0F8F52D404}" dt="2024-10-25T16:58:47.597" v="440" actId="478"/>
          <ac:spMkLst>
            <pc:docMk/>
            <pc:sldMk cId="3428202111" sldId="2147471522"/>
            <ac:spMk id="3" creationId="{628173B1-1BDE-91F8-EA31-CE97953278A5}"/>
          </ac:spMkLst>
        </pc:spChg>
        <pc:spChg chg="add mod">
          <ac:chgData name="HURST, JAMES K CIV USAF AFMC HQAFMC/EN/ENZ" userId="7a4f2883-cde9-49b0-8bad-0f28adfa06d8" providerId="ADAL" clId="{DCC102D6-B9AF-482B-AA6F-AF0F8F52D404}" dt="2024-10-25T17:02:45.268" v="461"/>
          <ac:spMkLst>
            <pc:docMk/>
            <pc:sldMk cId="3428202111" sldId="2147471522"/>
            <ac:spMk id="82" creationId="{96201159-8825-7ED5-478B-2A687A3C9885}"/>
          </ac:spMkLst>
        </pc:spChg>
      </pc:sldChg>
      <pc:sldChg chg="del">
        <pc:chgData name="HURST, JAMES K CIV USAF AFMC HQAFMC/EN/ENZ" userId="7a4f2883-cde9-49b0-8bad-0f28adfa06d8" providerId="ADAL" clId="{DCC102D6-B9AF-482B-AA6F-AF0F8F52D404}" dt="2024-10-25T17:03:16.226" v="468" actId="2696"/>
        <pc:sldMkLst>
          <pc:docMk/>
          <pc:sldMk cId="422484128" sldId="2147471523"/>
        </pc:sldMkLst>
      </pc:sldChg>
      <pc:sldChg chg="addSp delSp modSp mod">
        <pc:chgData name="HURST, JAMES K CIV USAF AFMC HQAFMC/EN/ENZ" userId="7a4f2883-cde9-49b0-8bad-0f28adfa06d8" providerId="ADAL" clId="{DCC102D6-B9AF-482B-AA6F-AF0F8F52D404}" dt="2024-10-25T17:02:10.888" v="447"/>
        <pc:sldMkLst>
          <pc:docMk/>
          <pc:sldMk cId="974660674" sldId="2147471524"/>
        </pc:sldMkLst>
        <pc:spChg chg="del">
          <ac:chgData name="HURST, JAMES K CIV USAF AFMC HQAFMC/EN/ENZ" userId="7a4f2883-cde9-49b0-8bad-0f28adfa06d8" providerId="ADAL" clId="{DCC102D6-B9AF-482B-AA6F-AF0F8F52D404}" dt="2024-10-25T16:57:56.024" v="411" actId="478"/>
          <ac:spMkLst>
            <pc:docMk/>
            <pc:sldMk cId="974660674" sldId="2147471524"/>
            <ac:spMk id="3" creationId="{26145832-58F3-662D-FEAD-F26FEC1D4B9B}"/>
          </ac:spMkLst>
        </pc:spChg>
        <pc:spChg chg="add mod">
          <ac:chgData name="HURST, JAMES K CIV USAF AFMC HQAFMC/EN/ENZ" userId="7a4f2883-cde9-49b0-8bad-0f28adfa06d8" providerId="ADAL" clId="{DCC102D6-B9AF-482B-AA6F-AF0F8F52D404}" dt="2024-10-25T17:02:10.888" v="447"/>
          <ac:spMkLst>
            <pc:docMk/>
            <pc:sldMk cId="974660674" sldId="2147471524"/>
            <ac:spMk id="4" creationId="{EFA7E175-4BFE-A010-76A5-69E96B205127}"/>
          </ac:spMkLst>
        </pc:spChg>
      </pc:sldChg>
      <pc:sldChg chg="addSp delSp modSp mod">
        <pc:chgData name="HURST, JAMES K CIV USAF AFMC HQAFMC/EN/ENZ" userId="7a4f2883-cde9-49b0-8bad-0f28adfa06d8" providerId="ADAL" clId="{DCC102D6-B9AF-482B-AA6F-AF0F8F52D404}" dt="2024-10-25T17:02:20.091" v="449"/>
        <pc:sldMkLst>
          <pc:docMk/>
          <pc:sldMk cId="3393506454" sldId="2147471525"/>
        </pc:sldMkLst>
        <pc:spChg chg="add mod">
          <ac:chgData name="HURST, JAMES K CIV USAF AFMC HQAFMC/EN/ENZ" userId="7a4f2883-cde9-49b0-8bad-0f28adfa06d8" providerId="ADAL" clId="{DCC102D6-B9AF-482B-AA6F-AF0F8F52D404}" dt="2024-10-25T17:02:20.091" v="449"/>
          <ac:spMkLst>
            <pc:docMk/>
            <pc:sldMk cId="3393506454" sldId="2147471525"/>
            <ac:spMk id="3" creationId="{1D83D319-B6AE-5F0D-8C9D-A381F19337DB}"/>
          </ac:spMkLst>
        </pc:spChg>
        <pc:spChg chg="del">
          <ac:chgData name="HURST, JAMES K CIV USAF AFMC HQAFMC/EN/ENZ" userId="7a4f2883-cde9-49b0-8bad-0f28adfa06d8" providerId="ADAL" clId="{DCC102D6-B9AF-482B-AA6F-AF0F8F52D404}" dt="2024-10-25T16:58:12.345" v="424" actId="478"/>
          <ac:spMkLst>
            <pc:docMk/>
            <pc:sldMk cId="3393506454" sldId="2147471525"/>
            <ac:spMk id="4" creationId="{8A5A09D4-615E-651F-D92B-80949B2E3AB4}"/>
          </ac:spMkLst>
        </pc:spChg>
        <pc:spChg chg="mod">
          <ac:chgData name="HURST, JAMES K CIV USAF AFMC HQAFMC/EN/ENZ" userId="7a4f2883-cde9-49b0-8bad-0f28adfa06d8" providerId="ADAL" clId="{DCC102D6-B9AF-482B-AA6F-AF0F8F52D404}" dt="2024-10-23T19:15:58.954" v="14" actId="6549"/>
          <ac:spMkLst>
            <pc:docMk/>
            <pc:sldMk cId="3393506454" sldId="2147471525"/>
            <ac:spMk id="5" creationId="{4C1A02F5-8837-9E93-6A7F-255B7B43329A}"/>
          </ac:spMkLst>
        </pc:spChg>
      </pc:sldChg>
      <pc:sldChg chg="addSp delSp modSp mod">
        <pc:chgData name="HURST, JAMES K CIV USAF AFMC HQAFMC/EN/ENZ" userId="7a4f2883-cde9-49b0-8bad-0f28adfa06d8" providerId="ADAL" clId="{DCC102D6-B9AF-482B-AA6F-AF0F8F52D404}" dt="2024-10-25T17:02:23.218" v="451"/>
        <pc:sldMkLst>
          <pc:docMk/>
          <pc:sldMk cId="1453065534" sldId="2147471526"/>
        </pc:sldMkLst>
        <pc:spChg chg="del">
          <ac:chgData name="HURST, JAMES K CIV USAF AFMC HQAFMC/EN/ENZ" userId="7a4f2883-cde9-49b0-8bad-0f28adfa06d8" providerId="ADAL" clId="{DCC102D6-B9AF-482B-AA6F-AF0F8F52D404}" dt="2024-10-25T16:58:19.391" v="426" actId="478"/>
          <ac:spMkLst>
            <pc:docMk/>
            <pc:sldMk cId="1453065534" sldId="2147471526"/>
            <ac:spMk id="4" creationId="{8A5A09D4-615E-651F-D92B-80949B2E3AB4}"/>
          </ac:spMkLst>
        </pc:spChg>
        <pc:spChg chg="add mod">
          <ac:chgData name="HURST, JAMES K CIV USAF AFMC HQAFMC/EN/ENZ" userId="7a4f2883-cde9-49b0-8bad-0f28adfa06d8" providerId="ADAL" clId="{DCC102D6-B9AF-482B-AA6F-AF0F8F52D404}" dt="2024-10-25T17:02:23.218" v="451"/>
          <ac:spMkLst>
            <pc:docMk/>
            <pc:sldMk cId="1453065534" sldId="2147471526"/>
            <ac:spMk id="9" creationId="{3E2A709F-FC07-8CA3-4F00-8F59F56C9EFA}"/>
          </ac:spMkLst>
        </pc:spChg>
      </pc:sldChg>
      <pc:sldChg chg="addSp delSp modSp mod">
        <pc:chgData name="HURST, JAMES K CIV USAF AFMC HQAFMC/EN/ENZ" userId="7a4f2883-cde9-49b0-8bad-0f28adfa06d8" providerId="ADAL" clId="{DCC102D6-B9AF-482B-AA6F-AF0F8F52D404}" dt="2024-10-25T17:02:32.125" v="454"/>
        <pc:sldMkLst>
          <pc:docMk/>
          <pc:sldMk cId="2613523872" sldId="2147471527"/>
        </pc:sldMkLst>
        <pc:spChg chg="del">
          <ac:chgData name="HURST, JAMES K CIV USAF AFMC HQAFMC/EN/ENZ" userId="7a4f2883-cde9-49b0-8bad-0f28adfa06d8" providerId="ADAL" clId="{DCC102D6-B9AF-482B-AA6F-AF0F8F52D404}" dt="2024-10-25T16:58:27.080" v="429" actId="478"/>
          <ac:spMkLst>
            <pc:docMk/>
            <pc:sldMk cId="2613523872" sldId="2147471527"/>
            <ac:spMk id="4" creationId="{8A5A09D4-615E-651F-D92B-80949B2E3AB4}"/>
          </ac:spMkLst>
        </pc:spChg>
        <pc:spChg chg="mod">
          <ac:chgData name="HURST, JAMES K CIV USAF AFMC HQAFMC/EN/ENZ" userId="7a4f2883-cde9-49b0-8bad-0f28adfa06d8" providerId="ADAL" clId="{DCC102D6-B9AF-482B-AA6F-AF0F8F52D404}" dt="2024-10-25T16:58:32.002" v="434" actId="1035"/>
          <ac:spMkLst>
            <pc:docMk/>
            <pc:sldMk cId="2613523872" sldId="2147471527"/>
            <ac:spMk id="11" creationId="{A2E7723C-B999-164C-FE5C-4DB9A0435D4B}"/>
          </ac:spMkLst>
        </pc:spChg>
        <pc:spChg chg="add mod">
          <ac:chgData name="HURST, JAMES K CIV USAF AFMC HQAFMC/EN/ENZ" userId="7a4f2883-cde9-49b0-8bad-0f28adfa06d8" providerId="ADAL" clId="{DCC102D6-B9AF-482B-AA6F-AF0F8F52D404}" dt="2024-10-25T17:02:32.125" v="454"/>
          <ac:spMkLst>
            <pc:docMk/>
            <pc:sldMk cId="2613523872" sldId="2147471527"/>
            <ac:spMk id="47" creationId="{28105719-95E4-47B2-4C55-470DD5D44A14}"/>
          </ac:spMkLst>
        </pc:spChg>
        <pc:picChg chg="mod">
          <ac:chgData name="HURST, JAMES K CIV USAF AFMC HQAFMC/EN/ENZ" userId="7a4f2883-cde9-49b0-8bad-0f28adfa06d8" providerId="ADAL" clId="{DCC102D6-B9AF-482B-AA6F-AF0F8F52D404}" dt="2024-10-25T16:42:01.002" v="280" actId="1076"/>
          <ac:picMkLst>
            <pc:docMk/>
            <pc:sldMk cId="2613523872" sldId="2147471527"/>
            <ac:picMk id="2" creationId="{F93A945F-BB86-3665-3BCC-A41B24200A03}"/>
          </ac:picMkLst>
        </pc:picChg>
        <pc:cxnChg chg="add mod">
          <ac:chgData name="HURST, JAMES K CIV USAF AFMC HQAFMC/EN/ENZ" userId="7a4f2883-cde9-49b0-8bad-0f28adfa06d8" providerId="ADAL" clId="{DCC102D6-B9AF-482B-AA6F-AF0F8F52D404}" dt="2024-10-25T16:37:34.364" v="72" actId="1582"/>
          <ac:cxnSpMkLst>
            <pc:docMk/>
            <pc:sldMk cId="2613523872" sldId="2147471527"/>
            <ac:cxnSpMk id="9" creationId="{29D8481A-87C8-752D-D608-DC70B77129B7}"/>
          </ac:cxnSpMkLst>
        </pc:cxnChg>
        <pc:cxnChg chg="add mod">
          <ac:chgData name="HURST, JAMES K CIV USAF AFMC HQAFMC/EN/ENZ" userId="7a4f2883-cde9-49b0-8bad-0f28adfa06d8" providerId="ADAL" clId="{DCC102D6-B9AF-482B-AA6F-AF0F8F52D404}" dt="2024-10-25T16:37:48.259" v="105" actId="1037"/>
          <ac:cxnSpMkLst>
            <pc:docMk/>
            <pc:sldMk cId="2613523872" sldId="2147471527"/>
            <ac:cxnSpMk id="10" creationId="{328237B3-9F0F-FE5D-1689-014541415942}"/>
          </ac:cxnSpMkLst>
        </pc:cxnChg>
        <pc:cxnChg chg="add mod">
          <ac:chgData name="HURST, JAMES K CIV USAF AFMC HQAFMC/EN/ENZ" userId="7a4f2883-cde9-49b0-8bad-0f28adfa06d8" providerId="ADAL" clId="{DCC102D6-B9AF-482B-AA6F-AF0F8F52D404}" dt="2024-10-25T16:38:20.698" v="110" actId="14100"/>
          <ac:cxnSpMkLst>
            <pc:docMk/>
            <pc:sldMk cId="2613523872" sldId="2147471527"/>
            <ac:cxnSpMk id="13" creationId="{F1279780-2CD3-E50C-C765-8079305C73AA}"/>
          </ac:cxnSpMkLst>
        </pc:cxnChg>
        <pc:cxnChg chg="add mod">
          <ac:chgData name="HURST, JAMES K CIV USAF AFMC HQAFMC/EN/ENZ" userId="7a4f2883-cde9-49b0-8bad-0f28adfa06d8" providerId="ADAL" clId="{DCC102D6-B9AF-482B-AA6F-AF0F8F52D404}" dt="2024-10-25T16:38:28.461" v="143" actId="1035"/>
          <ac:cxnSpMkLst>
            <pc:docMk/>
            <pc:sldMk cId="2613523872" sldId="2147471527"/>
            <ac:cxnSpMk id="14" creationId="{0CB7AC2E-9008-BAC5-CBF4-27834947042E}"/>
          </ac:cxnSpMkLst>
        </pc:cxnChg>
        <pc:cxnChg chg="add mod">
          <ac:chgData name="HURST, JAMES K CIV USAF AFMC HQAFMC/EN/ENZ" userId="7a4f2883-cde9-49b0-8bad-0f28adfa06d8" providerId="ADAL" clId="{DCC102D6-B9AF-482B-AA6F-AF0F8F52D404}" dt="2024-10-25T16:38:47.163" v="171" actId="14100"/>
          <ac:cxnSpMkLst>
            <pc:docMk/>
            <pc:sldMk cId="2613523872" sldId="2147471527"/>
            <ac:cxnSpMk id="15" creationId="{776D04FE-DC79-B76D-E706-B508F852176F}"/>
          </ac:cxnSpMkLst>
        </pc:cxnChg>
        <pc:cxnChg chg="add mod">
          <ac:chgData name="HURST, JAMES K CIV USAF AFMC HQAFMC/EN/ENZ" userId="7a4f2883-cde9-49b0-8bad-0f28adfa06d8" providerId="ADAL" clId="{DCC102D6-B9AF-482B-AA6F-AF0F8F52D404}" dt="2024-10-25T16:39:00.283" v="177" actId="14100"/>
          <ac:cxnSpMkLst>
            <pc:docMk/>
            <pc:sldMk cId="2613523872" sldId="2147471527"/>
            <ac:cxnSpMk id="18" creationId="{C52EA532-DF23-292B-37FE-15D0CA73EAA8}"/>
          </ac:cxnSpMkLst>
        </pc:cxnChg>
        <pc:cxnChg chg="add mod">
          <ac:chgData name="HURST, JAMES K CIV USAF AFMC HQAFMC/EN/ENZ" userId="7a4f2883-cde9-49b0-8bad-0f28adfa06d8" providerId="ADAL" clId="{DCC102D6-B9AF-482B-AA6F-AF0F8F52D404}" dt="2024-10-25T16:39:16.832" v="193" actId="14100"/>
          <ac:cxnSpMkLst>
            <pc:docMk/>
            <pc:sldMk cId="2613523872" sldId="2147471527"/>
            <ac:cxnSpMk id="20" creationId="{E914E199-63B1-49FB-9B6D-1D439AB12862}"/>
          </ac:cxnSpMkLst>
        </pc:cxnChg>
        <pc:cxnChg chg="add mod">
          <ac:chgData name="HURST, JAMES K CIV USAF AFMC HQAFMC/EN/ENZ" userId="7a4f2883-cde9-49b0-8bad-0f28adfa06d8" providerId="ADAL" clId="{DCC102D6-B9AF-482B-AA6F-AF0F8F52D404}" dt="2024-10-25T16:40:28.192" v="216" actId="14100"/>
          <ac:cxnSpMkLst>
            <pc:docMk/>
            <pc:sldMk cId="2613523872" sldId="2147471527"/>
            <ac:cxnSpMk id="22" creationId="{965735EE-C5F6-8266-0D8E-9F92FEB73E45}"/>
          </ac:cxnSpMkLst>
        </pc:cxnChg>
        <pc:cxnChg chg="add mod">
          <ac:chgData name="HURST, JAMES K CIV USAF AFMC HQAFMC/EN/ENZ" userId="7a4f2883-cde9-49b0-8bad-0f28adfa06d8" providerId="ADAL" clId="{DCC102D6-B9AF-482B-AA6F-AF0F8F52D404}" dt="2024-10-25T16:40:20.354" v="215" actId="1038"/>
          <ac:cxnSpMkLst>
            <pc:docMk/>
            <pc:sldMk cId="2613523872" sldId="2147471527"/>
            <ac:cxnSpMk id="25" creationId="{04BAD3DA-38D2-9636-0A19-BB9DCDE5E91A}"/>
          </ac:cxnSpMkLst>
        </pc:cxnChg>
        <pc:cxnChg chg="add mod">
          <ac:chgData name="HURST, JAMES K CIV USAF AFMC HQAFMC/EN/ENZ" userId="7a4f2883-cde9-49b0-8bad-0f28adfa06d8" providerId="ADAL" clId="{DCC102D6-B9AF-482B-AA6F-AF0F8F52D404}" dt="2024-10-25T16:40:40.554" v="232" actId="1038"/>
          <ac:cxnSpMkLst>
            <pc:docMk/>
            <pc:sldMk cId="2613523872" sldId="2147471527"/>
            <ac:cxnSpMk id="29" creationId="{C9B7922B-4FE2-EF92-4E3F-9AAFFAEA073B}"/>
          </ac:cxnSpMkLst>
        </pc:cxnChg>
        <pc:cxnChg chg="add mod">
          <ac:chgData name="HURST, JAMES K CIV USAF AFMC HQAFMC/EN/ENZ" userId="7a4f2883-cde9-49b0-8bad-0f28adfa06d8" providerId="ADAL" clId="{DCC102D6-B9AF-482B-AA6F-AF0F8F52D404}" dt="2024-10-25T16:40:53.301" v="245" actId="1076"/>
          <ac:cxnSpMkLst>
            <pc:docMk/>
            <pc:sldMk cId="2613523872" sldId="2147471527"/>
            <ac:cxnSpMk id="30" creationId="{CF2A2F83-AA60-CFD1-9361-5DCEB991BE2A}"/>
          </ac:cxnSpMkLst>
        </pc:cxnChg>
        <pc:cxnChg chg="add mod">
          <ac:chgData name="HURST, JAMES K CIV USAF AFMC HQAFMC/EN/ENZ" userId="7a4f2883-cde9-49b0-8bad-0f28adfa06d8" providerId="ADAL" clId="{DCC102D6-B9AF-482B-AA6F-AF0F8F52D404}" dt="2024-10-25T16:41:24.998" v="256" actId="1038"/>
          <ac:cxnSpMkLst>
            <pc:docMk/>
            <pc:sldMk cId="2613523872" sldId="2147471527"/>
            <ac:cxnSpMk id="31" creationId="{DDE503C5-4C87-E51B-5517-9A1510467804}"/>
          </ac:cxnSpMkLst>
        </pc:cxnChg>
        <pc:cxnChg chg="add mod">
          <ac:chgData name="HURST, JAMES K CIV USAF AFMC HQAFMC/EN/ENZ" userId="7a4f2883-cde9-49b0-8bad-0f28adfa06d8" providerId="ADAL" clId="{DCC102D6-B9AF-482B-AA6F-AF0F8F52D404}" dt="2024-10-25T16:41:40.495" v="273" actId="14100"/>
          <ac:cxnSpMkLst>
            <pc:docMk/>
            <pc:sldMk cId="2613523872" sldId="2147471527"/>
            <ac:cxnSpMk id="34" creationId="{1D29C52D-2A1B-2379-262F-A027ABC7E4A5}"/>
          </ac:cxnSpMkLst>
        </pc:cxnChg>
        <pc:cxnChg chg="add mod">
          <ac:chgData name="HURST, JAMES K CIV USAF AFMC HQAFMC/EN/ENZ" userId="7a4f2883-cde9-49b0-8bad-0f28adfa06d8" providerId="ADAL" clId="{DCC102D6-B9AF-482B-AA6F-AF0F8F52D404}" dt="2024-10-25T16:41:53.348" v="277" actId="14100"/>
          <ac:cxnSpMkLst>
            <pc:docMk/>
            <pc:sldMk cId="2613523872" sldId="2147471527"/>
            <ac:cxnSpMk id="37" creationId="{E5A2D16E-F684-ECE4-C7CA-D271BDC69CC0}"/>
          </ac:cxnSpMkLst>
        </pc:cxnChg>
        <pc:cxnChg chg="add mod">
          <ac:chgData name="HURST, JAMES K CIV USAF AFMC HQAFMC/EN/ENZ" userId="7a4f2883-cde9-49b0-8bad-0f28adfa06d8" providerId="ADAL" clId="{DCC102D6-B9AF-482B-AA6F-AF0F8F52D404}" dt="2024-10-25T16:42:08.615" v="293" actId="1076"/>
          <ac:cxnSpMkLst>
            <pc:docMk/>
            <pc:sldMk cId="2613523872" sldId="2147471527"/>
            <ac:cxnSpMk id="39" creationId="{7DD55B43-32E1-4627-62A0-56E3AD9571E2}"/>
          </ac:cxnSpMkLst>
        </pc:cxnChg>
        <pc:cxnChg chg="add mod">
          <ac:chgData name="HURST, JAMES K CIV USAF AFMC HQAFMC/EN/ENZ" userId="7a4f2883-cde9-49b0-8bad-0f28adfa06d8" providerId="ADAL" clId="{DCC102D6-B9AF-482B-AA6F-AF0F8F52D404}" dt="2024-10-25T16:42:21.203" v="299" actId="14100"/>
          <ac:cxnSpMkLst>
            <pc:docMk/>
            <pc:sldMk cId="2613523872" sldId="2147471527"/>
            <ac:cxnSpMk id="40" creationId="{8F4C736A-FF01-B7D9-4F87-A3503759A627}"/>
          </ac:cxnSpMkLst>
        </pc:cxnChg>
        <pc:cxnChg chg="add mod">
          <ac:chgData name="HURST, JAMES K CIV USAF AFMC HQAFMC/EN/ENZ" userId="7a4f2883-cde9-49b0-8bad-0f28adfa06d8" providerId="ADAL" clId="{DCC102D6-B9AF-482B-AA6F-AF0F8F52D404}" dt="2024-10-25T16:42:36.348" v="320" actId="14100"/>
          <ac:cxnSpMkLst>
            <pc:docMk/>
            <pc:sldMk cId="2613523872" sldId="2147471527"/>
            <ac:cxnSpMk id="42" creationId="{6755CD12-8819-63FA-9288-E2CBBF6AD1D9}"/>
          </ac:cxnSpMkLst>
        </pc:cxnChg>
        <pc:cxnChg chg="add mod">
          <ac:chgData name="HURST, JAMES K CIV USAF AFMC HQAFMC/EN/ENZ" userId="7a4f2883-cde9-49b0-8bad-0f28adfa06d8" providerId="ADAL" clId="{DCC102D6-B9AF-482B-AA6F-AF0F8F52D404}" dt="2024-10-25T16:43:02.939" v="395" actId="1037"/>
          <ac:cxnSpMkLst>
            <pc:docMk/>
            <pc:sldMk cId="2613523872" sldId="2147471527"/>
            <ac:cxnSpMk id="44" creationId="{B2EDA4CA-A218-9A8D-DF6D-FC953C7D7260}"/>
          </ac:cxnSpMkLst>
        </pc:cxnChg>
        <pc:cxnChg chg="add mod">
          <ac:chgData name="HURST, JAMES K CIV USAF AFMC HQAFMC/EN/ENZ" userId="7a4f2883-cde9-49b0-8bad-0f28adfa06d8" providerId="ADAL" clId="{DCC102D6-B9AF-482B-AA6F-AF0F8F52D404}" dt="2024-10-25T16:43:11.773" v="399" actId="1036"/>
          <ac:cxnSpMkLst>
            <pc:docMk/>
            <pc:sldMk cId="2613523872" sldId="2147471527"/>
            <ac:cxnSpMk id="46" creationId="{4CA015D4-7F64-0BF7-F917-40EE2E1C993B}"/>
          </ac:cxnSpMkLst>
        </pc:cxnChg>
      </pc:sldChg>
      <pc:sldChg chg="addSp delSp modSp mod">
        <pc:chgData name="HURST, JAMES K CIV USAF AFMC HQAFMC/EN/ENZ" userId="7a4f2883-cde9-49b0-8bad-0f28adfa06d8" providerId="ADAL" clId="{DCC102D6-B9AF-482B-AA6F-AF0F8F52D404}" dt="2024-10-25T17:02:21.672" v="450"/>
        <pc:sldMkLst>
          <pc:docMk/>
          <pc:sldMk cId="1710153368" sldId="2147471528"/>
        </pc:sldMkLst>
        <pc:spChg chg="add mod">
          <ac:chgData name="HURST, JAMES K CIV USAF AFMC HQAFMC/EN/ENZ" userId="7a4f2883-cde9-49b0-8bad-0f28adfa06d8" providerId="ADAL" clId="{DCC102D6-B9AF-482B-AA6F-AF0F8F52D404}" dt="2024-10-25T17:02:21.672" v="450"/>
          <ac:spMkLst>
            <pc:docMk/>
            <pc:sldMk cId="1710153368" sldId="2147471528"/>
            <ac:spMk id="3" creationId="{43252A42-B19C-8E3D-308F-A9ACF0E35A1F}"/>
          </ac:spMkLst>
        </pc:spChg>
        <pc:spChg chg="del">
          <ac:chgData name="HURST, JAMES K CIV USAF AFMC HQAFMC/EN/ENZ" userId="7a4f2883-cde9-49b0-8bad-0f28adfa06d8" providerId="ADAL" clId="{DCC102D6-B9AF-482B-AA6F-AF0F8F52D404}" dt="2024-10-25T16:58:14.300" v="425" actId="478"/>
          <ac:spMkLst>
            <pc:docMk/>
            <pc:sldMk cId="1710153368" sldId="2147471528"/>
            <ac:spMk id="4" creationId="{8A5A09D4-615E-651F-D92B-80949B2E3AB4}"/>
          </ac:spMkLst>
        </pc:spChg>
        <pc:spChg chg="mod">
          <ac:chgData name="HURST, JAMES K CIV USAF AFMC HQAFMC/EN/ENZ" userId="7a4f2883-cde9-49b0-8bad-0f28adfa06d8" providerId="ADAL" clId="{DCC102D6-B9AF-482B-AA6F-AF0F8F52D404}" dt="2024-10-23T19:16:02.867" v="16" actId="20577"/>
          <ac:spMkLst>
            <pc:docMk/>
            <pc:sldMk cId="1710153368" sldId="2147471528"/>
            <ac:spMk id="5" creationId="{4C1A02F5-8837-9E93-6A7F-255B7B43329A}"/>
          </ac:spMkLst>
        </pc:spChg>
      </pc:sldChg>
      <pc:sldChg chg="addSp delSp modSp mod">
        <pc:chgData name="HURST, JAMES K CIV USAF AFMC HQAFMC/EN/ENZ" userId="7a4f2883-cde9-49b0-8bad-0f28adfa06d8" providerId="ADAL" clId="{DCC102D6-B9AF-482B-AA6F-AF0F8F52D404}" dt="2024-10-25T17:02:43.696" v="460"/>
        <pc:sldMkLst>
          <pc:docMk/>
          <pc:sldMk cId="568665743" sldId="2147471530"/>
        </pc:sldMkLst>
        <pc:spChg chg="del">
          <ac:chgData name="HURST, JAMES K CIV USAF AFMC HQAFMC/EN/ENZ" userId="7a4f2883-cde9-49b0-8bad-0f28adfa06d8" providerId="ADAL" clId="{DCC102D6-B9AF-482B-AA6F-AF0F8F52D404}" dt="2024-10-25T16:58:45.868" v="439" actId="478"/>
          <ac:spMkLst>
            <pc:docMk/>
            <pc:sldMk cId="568665743" sldId="2147471530"/>
            <ac:spMk id="4" creationId="{8A5A09D4-615E-651F-D92B-80949B2E3AB4}"/>
          </ac:spMkLst>
        </pc:spChg>
        <pc:spChg chg="add mod">
          <ac:chgData name="HURST, JAMES K CIV USAF AFMC HQAFMC/EN/ENZ" userId="7a4f2883-cde9-49b0-8bad-0f28adfa06d8" providerId="ADAL" clId="{DCC102D6-B9AF-482B-AA6F-AF0F8F52D404}" dt="2024-10-25T17:02:43.696" v="460"/>
          <ac:spMkLst>
            <pc:docMk/>
            <pc:sldMk cId="568665743" sldId="2147471530"/>
            <ac:spMk id="6" creationId="{096A034C-9725-1DE3-E0B4-F65B455D3682}"/>
          </ac:spMkLst>
        </pc:spChg>
      </pc:sldChg>
      <pc:sldChg chg="addSp delSp modSp mod">
        <pc:chgData name="HURST, JAMES K CIV USAF AFMC HQAFMC/EN/ENZ" userId="7a4f2883-cde9-49b0-8bad-0f28adfa06d8" providerId="ADAL" clId="{DCC102D6-B9AF-482B-AA6F-AF0F8F52D404}" dt="2024-10-25T16:59:16.132" v="445"/>
        <pc:sldMkLst>
          <pc:docMk/>
          <pc:sldMk cId="2527834300" sldId="2147471531"/>
        </pc:sldMkLst>
        <pc:spChg chg="del">
          <ac:chgData name="HURST, JAMES K CIV USAF AFMC HQAFMC/EN/ENZ" userId="7a4f2883-cde9-49b0-8bad-0f28adfa06d8" providerId="ADAL" clId="{DCC102D6-B9AF-482B-AA6F-AF0F8F52D404}" dt="2024-10-25T16:57:40.847" v="405" actId="478"/>
          <ac:spMkLst>
            <pc:docMk/>
            <pc:sldMk cId="2527834300" sldId="2147471531"/>
            <ac:spMk id="2" creationId="{C943DA4E-44C4-4ED4-1F09-535C8E643134}"/>
          </ac:spMkLst>
        </pc:spChg>
        <pc:spChg chg="add mod">
          <ac:chgData name="HURST, JAMES K CIV USAF AFMC HQAFMC/EN/ENZ" userId="7a4f2883-cde9-49b0-8bad-0f28adfa06d8" providerId="ADAL" clId="{DCC102D6-B9AF-482B-AA6F-AF0F8F52D404}" dt="2024-10-25T16:59:16.132" v="445"/>
          <ac:spMkLst>
            <pc:docMk/>
            <pc:sldMk cId="2527834300" sldId="2147471531"/>
            <ac:spMk id="5" creationId="{26E7D310-5530-CF2D-9F19-EC30597425FD}"/>
          </ac:spMkLst>
        </pc:spChg>
      </pc:sldChg>
      <pc:sldChg chg="addSp delSp modSp mod">
        <pc:chgData name="HURST, JAMES K CIV USAF AFMC HQAFMC/EN/ENZ" userId="7a4f2883-cde9-49b0-8bad-0f28adfa06d8" providerId="ADAL" clId="{DCC102D6-B9AF-482B-AA6F-AF0F8F52D404}" dt="2024-10-25T17:02:29.767" v="453"/>
        <pc:sldMkLst>
          <pc:docMk/>
          <pc:sldMk cId="3384137053" sldId="2147471532"/>
        </pc:sldMkLst>
        <pc:spChg chg="add mod">
          <ac:chgData name="HURST, JAMES K CIV USAF AFMC HQAFMC/EN/ENZ" userId="7a4f2883-cde9-49b0-8bad-0f28adfa06d8" providerId="ADAL" clId="{DCC102D6-B9AF-482B-AA6F-AF0F8F52D404}" dt="2024-10-25T17:02:29.767" v="453"/>
          <ac:spMkLst>
            <pc:docMk/>
            <pc:sldMk cId="3384137053" sldId="2147471532"/>
            <ac:spMk id="2" creationId="{95928DB6-4AE5-A60D-AF4E-B32481E39249}"/>
          </ac:spMkLst>
        </pc:spChg>
        <pc:spChg chg="del">
          <ac:chgData name="HURST, JAMES K CIV USAF AFMC HQAFMC/EN/ENZ" userId="7a4f2883-cde9-49b0-8bad-0f28adfa06d8" providerId="ADAL" clId="{DCC102D6-B9AF-482B-AA6F-AF0F8F52D404}" dt="2024-10-25T16:58:24.344" v="428" actId="478"/>
          <ac:spMkLst>
            <pc:docMk/>
            <pc:sldMk cId="3384137053" sldId="2147471532"/>
            <ac:spMk id="4" creationId="{8A5A09D4-615E-651F-D92B-80949B2E3AB4}"/>
          </ac:spMkLst>
        </pc:spChg>
      </pc:sldChg>
      <pc:sldChg chg="addSp delSp modSp mod">
        <pc:chgData name="HURST, JAMES K CIV USAF AFMC HQAFMC/EN/ENZ" userId="7a4f2883-cde9-49b0-8bad-0f28adfa06d8" providerId="ADAL" clId="{DCC102D6-B9AF-482B-AA6F-AF0F8F52D404}" dt="2024-10-25T17:02:34.247" v="455"/>
        <pc:sldMkLst>
          <pc:docMk/>
          <pc:sldMk cId="3207969215" sldId="2147471533"/>
        </pc:sldMkLst>
        <pc:spChg chg="del">
          <ac:chgData name="HURST, JAMES K CIV USAF AFMC HQAFMC/EN/ENZ" userId="7a4f2883-cde9-49b0-8bad-0f28adfa06d8" providerId="ADAL" clId="{DCC102D6-B9AF-482B-AA6F-AF0F8F52D404}" dt="2024-10-25T16:58:35.892" v="435" actId="478"/>
          <ac:spMkLst>
            <pc:docMk/>
            <pc:sldMk cId="3207969215" sldId="2147471533"/>
            <ac:spMk id="4" creationId="{8A5A09D4-615E-651F-D92B-80949B2E3AB4}"/>
          </ac:spMkLst>
        </pc:spChg>
        <pc:spChg chg="mod">
          <ac:chgData name="HURST, JAMES K CIV USAF AFMC HQAFMC/EN/ENZ" userId="7a4f2883-cde9-49b0-8bad-0f28adfa06d8" providerId="ADAL" clId="{DCC102D6-B9AF-482B-AA6F-AF0F8F52D404}" dt="2024-10-23T19:16:18.676" v="20" actId="20577"/>
          <ac:spMkLst>
            <pc:docMk/>
            <pc:sldMk cId="3207969215" sldId="2147471533"/>
            <ac:spMk id="5" creationId="{4C1A02F5-8837-9E93-6A7F-255B7B43329A}"/>
          </ac:spMkLst>
        </pc:spChg>
        <pc:spChg chg="add mod">
          <ac:chgData name="HURST, JAMES K CIV USAF AFMC HQAFMC/EN/ENZ" userId="7a4f2883-cde9-49b0-8bad-0f28adfa06d8" providerId="ADAL" clId="{DCC102D6-B9AF-482B-AA6F-AF0F8F52D404}" dt="2024-10-25T17:02:34.247" v="455"/>
          <ac:spMkLst>
            <pc:docMk/>
            <pc:sldMk cId="3207969215" sldId="2147471533"/>
            <ac:spMk id="11" creationId="{85133724-8DF7-7632-E9B9-57C15F95D38B}"/>
          </ac:spMkLst>
        </pc:spChg>
      </pc:sldChg>
      <pc:sldChg chg="addSp delSp modSp mod">
        <pc:chgData name="HURST, JAMES K CIV USAF AFMC HQAFMC/EN/ENZ" userId="7a4f2883-cde9-49b0-8bad-0f28adfa06d8" providerId="ADAL" clId="{DCC102D6-B9AF-482B-AA6F-AF0F8F52D404}" dt="2024-10-25T17:02:18.053" v="448"/>
        <pc:sldMkLst>
          <pc:docMk/>
          <pc:sldMk cId="3319916412" sldId="2147471534"/>
        </pc:sldMkLst>
        <pc:spChg chg="del">
          <ac:chgData name="HURST, JAMES K CIV USAF AFMC HQAFMC/EN/ENZ" userId="7a4f2883-cde9-49b0-8bad-0f28adfa06d8" providerId="ADAL" clId="{DCC102D6-B9AF-482B-AA6F-AF0F8F52D404}" dt="2024-10-25T16:58:11.342" v="423" actId="478"/>
          <ac:spMkLst>
            <pc:docMk/>
            <pc:sldMk cId="3319916412" sldId="2147471534"/>
            <ac:spMk id="3" creationId="{449B4DD5-2632-66B0-5A90-D68C2FC59ECC}"/>
          </ac:spMkLst>
        </pc:spChg>
        <pc:spChg chg="add mod">
          <ac:chgData name="HURST, JAMES K CIV USAF AFMC HQAFMC/EN/ENZ" userId="7a4f2883-cde9-49b0-8bad-0f28adfa06d8" providerId="ADAL" clId="{DCC102D6-B9AF-482B-AA6F-AF0F8F52D404}" dt="2024-10-25T17:02:18.053" v="448"/>
          <ac:spMkLst>
            <pc:docMk/>
            <pc:sldMk cId="3319916412" sldId="2147471534"/>
            <ac:spMk id="4" creationId="{147B0296-F694-A903-951B-B0F593E6F744}"/>
          </ac:spMkLst>
        </pc:spChg>
      </pc:sldChg>
      <pc:sldChg chg="addSp delSp modSp mod">
        <pc:chgData name="HURST, JAMES K CIV USAF AFMC HQAFMC/EN/ENZ" userId="7a4f2883-cde9-49b0-8bad-0f28adfa06d8" providerId="ADAL" clId="{DCC102D6-B9AF-482B-AA6F-AF0F8F52D404}" dt="2024-10-25T17:02:24.847" v="452"/>
        <pc:sldMkLst>
          <pc:docMk/>
          <pc:sldMk cId="2069186858" sldId="2147471535"/>
        </pc:sldMkLst>
        <pc:spChg chg="del">
          <ac:chgData name="HURST, JAMES K CIV USAF AFMC HQAFMC/EN/ENZ" userId="7a4f2883-cde9-49b0-8bad-0f28adfa06d8" providerId="ADAL" clId="{DCC102D6-B9AF-482B-AA6F-AF0F8F52D404}" dt="2024-10-25T16:58:21.958" v="427" actId="478"/>
          <ac:spMkLst>
            <pc:docMk/>
            <pc:sldMk cId="2069186858" sldId="2147471535"/>
            <ac:spMk id="3" creationId="{4AD2B0B3-4DB7-03E3-2319-076875514DE3}"/>
          </ac:spMkLst>
        </pc:spChg>
        <pc:spChg chg="add mod">
          <ac:chgData name="HURST, JAMES K CIV USAF AFMC HQAFMC/EN/ENZ" userId="7a4f2883-cde9-49b0-8bad-0f28adfa06d8" providerId="ADAL" clId="{DCC102D6-B9AF-482B-AA6F-AF0F8F52D404}" dt="2024-10-25T17:02:24.847" v="452"/>
          <ac:spMkLst>
            <pc:docMk/>
            <pc:sldMk cId="2069186858" sldId="2147471535"/>
            <ac:spMk id="4" creationId="{78A0C23D-B098-FC10-C021-50FF66CD3A6F}"/>
          </ac:spMkLst>
        </pc:spChg>
      </pc:sldChg>
      <pc:sldChg chg="addSp delSp modSp mod">
        <pc:chgData name="HURST, JAMES K CIV USAF AFMC HQAFMC/EN/ENZ" userId="7a4f2883-cde9-49b0-8bad-0f28adfa06d8" providerId="ADAL" clId="{DCC102D6-B9AF-482B-AA6F-AF0F8F52D404}" dt="2024-10-25T17:02:41.729" v="459" actId="1035"/>
        <pc:sldMkLst>
          <pc:docMk/>
          <pc:sldMk cId="2666826795" sldId="2147471536"/>
        </pc:sldMkLst>
        <pc:spChg chg="del mod">
          <ac:chgData name="HURST, JAMES K CIV USAF AFMC HQAFMC/EN/ENZ" userId="7a4f2883-cde9-49b0-8bad-0f28adfa06d8" providerId="ADAL" clId="{DCC102D6-B9AF-482B-AA6F-AF0F8F52D404}" dt="2024-10-25T16:58:42.424" v="438" actId="478"/>
          <ac:spMkLst>
            <pc:docMk/>
            <pc:sldMk cId="2666826795" sldId="2147471536"/>
            <ac:spMk id="3" creationId="{F3061713-BF91-5855-17BA-F3D9EF8633D4}"/>
          </ac:spMkLst>
        </pc:spChg>
        <pc:spChg chg="add mod">
          <ac:chgData name="HURST, JAMES K CIV USAF AFMC HQAFMC/EN/ENZ" userId="7a4f2883-cde9-49b0-8bad-0f28adfa06d8" providerId="ADAL" clId="{DCC102D6-B9AF-482B-AA6F-AF0F8F52D404}" dt="2024-10-25T17:02:41.729" v="459" actId="1035"/>
          <ac:spMkLst>
            <pc:docMk/>
            <pc:sldMk cId="2666826795" sldId="2147471536"/>
            <ac:spMk id="5" creationId="{2CF0D371-1AD6-2DD2-4A41-FDADF76C3D64}"/>
          </ac:spMkLst>
        </pc:spChg>
      </pc:sldChg>
      <pc:sldChg chg="addSp delSp modSp mod">
        <pc:chgData name="HURST, JAMES K CIV USAF AFMC HQAFMC/EN/ENZ" userId="7a4f2883-cde9-49b0-8bad-0f28adfa06d8" providerId="ADAL" clId="{DCC102D6-B9AF-482B-AA6F-AF0F8F52D404}" dt="2024-10-25T16:59:17.820" v="446"/>
        <pc:sldMkLst>
          <pc:docMk/>
          <pc:sldMk cId="1030296218" sldId="2147471537"/>
        </pc:sldMkLst>
        <pc:spChg chg="del">
          <ac:chgData name="HURST, JAMES K CIV USAF AFMC HQAFMC/EN/ENZ" userId="7a4f2883-cde9-49b0-8bad-0f28adfa06d8" providerId="ADAL" clId="{DCC102D6-B9AF-482B-AA6F-AF0F8F52D404}" dt="2024-10-25T16:57:42.304" v="406" actId="478"/>
          <ac:spMkLst>
            <pc:docMk/>
            <pc:sldMk cId="1030296218" sldId="2147471537"/>
            <ac:spMk id="2" creationId="{3BC17005-DA33-1B71-2828-F8C3C6AE9EF3}"/>
          </ac:spMkLst>
        </pc:spChg>
        <pc:spChg chg="mod">
          <ac:chgData name="HURST, JAMES K CIV USAF AFMC HQAFMC/EN/ENZ" userId="7a4f2883-cde9-49b0-8bad-0f28adfa06d8" providerId="ADAL" clId="{DCC102D6-B9AF-482B-AA6F-AF0F8F52D404}" dt="2024-10-25T16:54:48.985" v="401" actId="20577"/>
          <ac:spMkLst>
            <pc:docMk/>
            <pc:sldMk cId="1030296218" sldId="2147471537"/>
            <ac:spMk id="5" creationId="{DDA76644-8E0C-02CA-3DDF-7C444F3C3439}"/>
          </ac:spMkLst>
        </pc:spChg>
        <pc:spChg chg="add mod">
          <ac:chgData name="HURST, JAMES K CIV USAF AFMC HQAFMC/EN/ENZ" userId="7a4f2883-cde9-49b0-8bad-0f28adfa06d8" providerId="ADAL" clId="{DCC102D6-B9AF-482B-AA6F-AF0F8F52D404}" dt="2024-10-25T16:59:17.820" v="446"/>
          <ac:spMkLst>
            <pc:docMk/>
            <pc:sldMk cId="1030296218" sldId="2147471537"/>
            <ac:spMk id="6" creationId="{6F4B9308-88FE-72FB-EA27-279224E3FB0B}"/>
          </ac:spMkLst>
        </pc:spChg>
      </pc:sldChg>
      <pc:sldChg chg="delSp mod">
        <pc:chgData name="HURST, JAMES K CIV USAF AFMC HQAFMC/EN/ENZ" userId="7a4f2883-cde9-49b0-8bad-0f28adfa06d8" providerId="ADAL" clId="{DCC102D6-B9AF-482B-AA6F-AF0F8F52D404}" dt="2024-10-25T16:57:49.026" v="408" actId="478"/>
        <pc:sldMkLst>
          <pc:docMk/>
          <pc:sldMk cId="2206613500" sldId="2147471783"/>
        </pc:sldMkLst>
        <pc:spChg chg="del">
          <ac:chgData name="HURST, JAMES K CIV USAF AFMC HQAFMC/EN/ENZ" userId="7a4f2883-cde9-49b0-8bad-0f28adfa06d8" providerId="ADAL" clId="{DCC102D6-B9AF-482B-AA6F-AF0F8F52D404}" dt="2024-10-25T16:57:49.026" v="408" actId="478"/>
          <ac:spMkLst>
            <pc:docMk/>
            <pc:sldMk cId="2206613500" sldId="2147471783"/>
            <ac:spMk id="2" creationId="{E6BAE0A5-6692-6301-33D4-91BCDA3BFE96}"/>
          </ac:spMkLst>
        </pc:spChg>
      </pc:sldChg>
      <pc:sldChg chg="addSp delSp modSp mod">
        <pc:chgData name="HURST, JAMES K CIV USAF AFMC HQAFMC/EN/ENZ" userId="7a4f2883-cde9-49b0-8bad-0f28adfa06d8" providerId="ADAL" clId="{DCC102D6-B9AF-482B-AA6F-AF0F8F52D404}" dt="2024-10-25T19:16:26.715" v="597" actId="1035"/>
        <pc:sldMkLst>
          <pc:docMk/>
          <pc:sldMk cId="2908699485" sldId="2147482303"/>
        </pc:sldMkLst>
        <pc:spChg chg="add mod">
          <ac:chgData name="HURST, JAMES K CIV USAF AFMC HQAFMC/EN/ENZ" userId="7a4f2883-cde9-49b0-8bad-0f28adfa06d8" providerId="ADAL" clId="{DCC102D6-B9AF-482B-AA6F-AF0F8F52D404}" dt="2024-10-25T19:10:56.669" v="470"/>
          <ac:spMkLst>
            <pc:docMk/>
            <pc:sldMk cId="2908699485" sldId="2147482303"/>
            <ac:spMk id="2" creationId="{385E1ED7-EC57-0BFE-D8AC-366D5950B01D}"/>
          </ac:spMkLst>
        </pc:spChg>
        <pc:spChg chg="mod">
          <ac:chgData name="HURST, JAMES K CIV USAF AFMC HQAFMC/EN/ENZ" userId="7a4f2883-cde9-49b0-8bad-0f28adfa06d8" providerId="ADAL" clId="{DCC102D6-B9AF-482B-AA6F-AF0F8F52D404}" dt="2024-10-25T19:15:10.509" v="557" actId="1035"/>
          <ac:spMkLst>
            <pc:docMk/>
            <pc:sldMk cId="2908699485" sldId="2147482303"/>
            <ac:spMk id="4" creationId="{5D6A79EC-1B36-8866-B7A7-C31C470AB094}"/>
          </ac:spMkLst>
        </pc:spChg>
        <pc:spChg chg="mod">
          <ac:chgData name="HURST, JAMES K CIV USAF AFMC HQAFMC/EN/ENZ" userId="7a4f2883-cde9-49b0-8bad-0f28adfa06d8" providerId="ADAL" clId="{DCC102D6-B9AF-482B-AA6F-AF0F8F52D404}" dt="2024-10-25T19:10:56.669" v="470"/>
          <ac:spMkLst>
            <pc:docMk/>
            <pc:sldMk cId="2908699485" sldId="2147482303"/>
            <ac:spMk id="7" creationId="{123722D1-B420-A884-BB89-7D63D64DED94}"/>
          </ac:spMkLst>
        </pc:spChg>
        <pc:spChg chg="add mod">
          <ac:chgData name="HURST, JAMES K CIV USAF AFMC HQAFMC/EN/ENZ" userId="7a4f2883-cde9-49b0-8bad-0f28adfa06d8" providerId="ADAL" clId="{DCC102D6-B9AF-482B-AA6F-AF0F8F52D404}" dt="2024-10-25T19:10:56.669" v="470"/>
          <ac:spMkLst>
            <pc:docMk/>
            <pc:sldMk cId="2908699485" sldId="2147482303"/>
            <ac:spMk id="8" creationId="{49C4CB9A-F050-3D95-C4CB-2CB91D3CE448}"/>
          </ac:spMkLst>
        </pc:spChg>
        <pc:spChg chg="add mod">
          <ac:chgData name="HURST, JAMES K CIV USAF AFMC HQAFMC/EN/ENZ" userId="7a4f2883-cde9-49b0-8bad-0f28adfa06d8" providerId="ADAL" clId="{DCC102D6-B9AF-482B-AA6F-AF0F8F52D404}" dt="2024-10-25T19:10:56.669" v="470"/>
          <ac:spMkLst>
            <pc:docMk/>
            <pc:sldMk cId="2908699485" sldId="2147482303"/>
            <ac:spMk id="9" creationId="{E8552B23-447C-CE2F-AC21-1D15F520D29F}"/>
          </ac:spMkLst>
        </pc:spChg>
        <pc:spChg chg="add mod">
          <ac:chgData name="HURST, JAMES K CIV USAF AFMC HQAFMC/EN/ENZ" userId="7a4f2883-cde9-49b0-8bad-0f28adfa06d8" providerId="ADAL" clId="{DCC102D6-B9AF-482B-AA6F-AF0F8F52D404}" dt="2024-10-25T19:10:56.669" v="470"/>
          <ac:spMkLst>
            <pc:docMk/>
            <pc:sldMk cId="2908699485" sldId="2147482303"/>
            <ac:spMk id="10" creationId="{47AEDFCE-BD52-9A86-1558-49FEA9790C65}"/>
          </ac:spMkLst>
        </pc:spChg>
        <pc:spChg chg="add mod">
          <ac:chgData name="HURST, JAMES K CIV USAF AFMC HQAFMC/EN/ENZ" userId="7a4f2883-cde9-49b0-8bad-0f28adfa06d8" providerId="ADAL" clId="{DCC102D6-B9AF-482B-AA6F-AF0F8F52D404}" dt="2024-10-25T19:11:06.465" v="471"/>
          <ac:spMkLst>
            <pc:docMk/>
            <pc:sldMk cId="2908699485" sldId="2147482303"/>
            <ac:spMk id="11" creationId="{C40C5EFC-0CDC-BEBA-867A-48BD5ACE028F}"/>
          </ac:spMkLst>
        </pc:spChg>
        <pc:spChg chg="mod">
          <ac:chgData name="HURST, JAMES K CIV USAF AFMC HQAFMC/EN/ENZ" userId="7a4f2883-cde9-49b0-8bad-0f28adfa06d8" providerId="ADAL" clId="{DCC102D6-B9AF-482B-AA6F-AF0F8F52D404}" dt="2024-10-25T19:11:06.465" v="471"/>
          <ac:spMkLst>
            <pc:docMk/>
            <pc:sldMk cId="2908699485" sldId="2147482303"/>
            <ac:spMk id="14" creationId="{9D1770E4-BC9B-E5C9-3518-91B100A92B49}"/>
          </ac:spMkLst>
        </pc:spChg>
        <pc:spChg chg="add mod">
          <ac:chgData name="HURST, JAMES K CIV USAF AFMC HQAFMC/EN/ENZ" userId="7a4f2883-cde9-49b0-8bad-0f28adfa06d8" providerId="ADAL" clId="{DCC102D6-B9AF-482B-AA6F-AF0F8F52D404}" dt="2024-10-25T19:11:06.465" v="471"/>
          <ac:spMkLst>
            <pc:docMk/>
            <pc:sldMk cId="2908699485" sldId="2147482303"/>
            <ac:spMk id="15" creationId="{9C90847A-AE48-157E-8D76-DA45516B8920}"/>
          </ac:spMkLst>
        </pc:spChg>
        <pc:spChg chg="add mod">
          <ac:chgData name="HURST, JAMES K CIV USAF AFMC HQAFMC/EN/ENZ" userId="7a4f2883-cde9-49b0-8bad-0f28adfa06d8" providerId="ADAL" clId="{DCC102D6-B9AF-482B-AA6F-AF0F8F52D404}" dt="2024-10-25T19:11:06.465" v="471"/>
          <ac:spMkLst>
            <pc:docMk/>
            <pc:sldMk cId="2908699485" sldId="2147482303"/>
            <ac:spMk id="16" creationId="{4B2625C5-064B-D7C6-A818-C439B2F9E90F}"/>
          </ac:spMkLst>
        </pc:spChg>
        <pc:spChg chg="add mod">
          <ac:chgData name="HURST, JAMES K CIV USAF AFMC HQAFMC/EN/ENZ" userId="7a4f2883-cde9-49b0-8bad-0f28adfa06d8" providerId="ADAL" clId="{DCC102D6-B9AF-482B-AA6F-AF0F8F52D404}" dt="2024-10-25T19:11:06.465" v="471"/>
          <ac:spMkLst>
            <pc:docMk/>
            <pc:sldMk cId="2908699485" sldId="2147482303"/>
            <ac:spMk id="17" creationId="{B3586620-A476-B3B4-46C6-579EC3B82B89}"/>
          </ac:spMkLst>
        </pc:spChg>
        <pc:spChg chg="mod">
          <ac:chgData name="HURST, JAMES K CIV USAF AFMC HQAFMC/EN/ENZ" userId="7a4f2883-cde9-49b0-8bad-0f28adfa06d8" providerId="ADAL" clId="{DCC102D6-B9AF-482B-AA6F-AF0F8F52D404}" dt="2024-10-25T19:11:25.151" v="472"/>
          <ac:spMkLst>
            <pc:docMk/>
            <pc:sldMk cId="2908699485" sldId="2147482303"/>
            <ac:spMk id="20" creationId="{64F1DE07-ED10-FFC0-4C4D-323790A75067}"/>
          </ac:spMkLst>
        </pc:spChg>
        <pc:spChg chg="del">
          <ac:chgData name="HURST, JAMES K CIV USAF AFMC HQAFMC/EN/ENZ" userId="7a4f2883-cde9-49b0-8bad-0f28adfa06d8" providerId="ADAL" clId="{DCC102D6-B9AF-482B-AA6F-AF0F8F52D404}" dt="2024-10-25T19:10:55.728" v="469" actId="478"/>
          <ac:spMkLst>
            <pc:docMk/>
            <pc:sldMk cId="2908699485" sldId="2147482303"/>
            <ac:spMk id="25" creationId="{F9D75560-740F-58AD-630E-5F042F04432F}"/>
          </ac:spMkLst>
        </pc:spChg>
        <pc:spChg chg="del">
          <ac:chgData name="HURST, JAMES K CIV USAF AFMC HQAFMC/EN/ENZ" userId="7a4f2883-cde9-49b0-8bad-0f28adfa06d8" providerId="ADAL" clId="{DCC102D6-B9AF-482B-AA6F-AF0F8F52D404}" dt="2024-10-25T19:10:55.728" v="469" actId="478"/>
          <ac:spMkLst>
            <pc:docMk/>
            <pc:sldMk cId="2908699485" sldId="2147482303"/>
            <ac:spMk id="26" creationId="{A53A8401-3393-E475-B7F5-2B76440ECF7B}"/>
          </ac:spMkLst>
        </pc:spChg>
        <pc:spChg chg="del">
          <ac:chgData name="HURST, JAMES K CIV USAF AFMC HQAFMC/EN/ENZ" userId="7a4f2883-cde9-49b0-8bad-0f28adfa06d8" providerId="ADAL" clId="{DCC102D6-B9AF-482B-AA6F-AF0F8F52D404}" dt="2024-10-25T19:10:55.728" v="469" actId="478"/>
          <ac:spMkLst>
            <pc:docMk/>
            <pc:sldMk cId="2908699485" sldId="2147482303"/>
            <ac:spMk id="28" creationId="{BF8427F5-5832-F9C6-53AE-2E40DA387344}"/>
          </ac:spMkLst>
        </pc:spChg>
        <pc:spChg chg="mod">
          <ac:chgData name="HURST, JAMES K CIV USAF AFMC HQAFMC/EN/ENZ" userId="7a4f2883-cde9-49b0-8bad-0f28adfa06d8" providerId="ADAL" clId="{DCC102D6-B9AF-482B-AA6F-AF0F8F52D404}" dt="2024-10-25T19:12:30.649" v="476"/>
          <ac:spMkLst>
            <pc:docMk/>
            <pc:sldMk cId="2908699485" sldId="2147482303"/>
            <ac:spMk id="31" creationId="{13A752BD-2A40-2CBA-8E50-A2F18D97EB6A}"/>
          </ac:spMkLst>
        </pc:spChg>
        <pc:spChg chg="add mod">
          <ac:chgData name="HURST, JAMES K CIV USAF AFMC HQAFMC/EN/ENZ" userId="7a4f2883-cde9-49b0-8bad-0f28adfa06d8" providerId="ADAL" clId="{DCC102D6-B9AF-482B-AA6F-AF0F8F52D404}" dt="2024-10-25T19:14:06.672" v="532" actId="1038"/>
          <ac:spMkLst>
            <pc:docMk/>
            <pc:sldMk cId="2908699485" sldId="2147482303"/>
            <ac:spMk id="32" creationId="{D110DC3C-813A-EB8A-A02B-A7D4CEBF179A}"/>
          </ac:spMkLst>
        </pc:spChg>
        <pc:spChg chg="add mod">
          <ac:chgData name="HURST, JAMES K CIV USAF AFMC HQAFMC/EN/ENZ" userId="7a4f2883-cde9-49b0-8bad-0f28adfa06d8" providerId="ADAL" clId="{DCC102D6-B9AF-482B-AA6F-AF0F8F52D404}" dt="2024-10-25T19:16:09.505" v="592" actId="1036"/>
          <ac:spMkLst>
            <pc:docMk/>
            <pc:sldMk cId="2908699485" sldId="2147482303"/>
            <ac:spMk id="33" creationId="{7DD133F6-2E8E-038B-8EE5-B65213FA3572}"/>
          </ac:spMkLst>
        </pc:spChg>
        <pc:spChg chg="add mod">
          <ac:chgData name="HURST, JAMES K CIV USAF AFMC HQAFMC/EN/ENZ" userId="7a4f2883-cde9-49b0-8bad-0f28adfa06d8" providerId="ADAL" clId="{DCC102D6-B9AF-482B-AA6F-AF0F8F52D404}" dt="2024-10-25T19:16:26.715" v="597" actId="1035"/>
          <ac:spMkLst>
            <pc:docMk/>
            <pc:sldMk cId="2908699485" sldId="2147482303"/>
            <ac:spMk id="34" creationId="{FE9A421A-6607-F3FB-B8D9-3A85820802DC}"/>
          </ac:spMkLst>
        </pc:spChg>
        <pc:grpChg chg="add mod">
          <ac:chgData name="HURST, JAMES K CIV USAF AFMC HQAFMC/EN/ENZ" userId="7a4f2883-cde9-49b0-8bad-0f28adfa06d8" providerId="ADAL" clId="{DCC102D6-B9AF-482B-AA6F-AF0F8F52D404}" dt="2024-10-25T19:10:56.669" v="470"/>
          <ac:grpSpMkLst>
            <pc:docMk/>
            <pc:sldMk cId="2908699485" sldId="2147482303"/>
            <ac:grpSpMk id="3" creationId="{41ECAE30-BAFC-4F9B-5D12-C62A69480D0B}"/>
          </ac:grpSpMkLst>
        </pc:grpChg>
        <pc:grpChg chg="add mod">
          <ac:chgData name="HURST, JAMES K CIV USAF AFMC HQAFMC/EN/ENZ" userId="7a4f2883-cde9-49b0-8bad-0f28adfa06d8" providerId="ADAL" clId="{DCC102D6-B9AF-482B-AA6F-AF0F8F52D404}" dt="2024-10-25T19:11:06.465" v="471"/>
          <ac:grpSpMkLst>
            <pc:docMk/>
            <pc:sldMk cId="2908699485" sldId="2147482303"/>
            <ac:grpSpMk id="12" creationId="{239A36D5-F9AC-262C-8D45-C7FFBB95E1A0}"/>
          </ac:grpSpMkLst>
        </pc:grpChg>
        <pc:grpChg chg="add del mod">
          <ac:chgData name="HURST, JAMES K CIV USAF AFMC HQAFMC/EN/ENZ" userId="7a4f2883-cde9-49b0-8bad-0f28adfa06d8" providerId="ADAL" clId="{DCC102D6-B9AF-482B-AA6F-AF0F8F52D404}" dt="2024-10-25T19:11:29.524" v="475" actId="478"/>
          <ac:grpSpMkLst>
            <pc:docMk/>
            <pc:sldMk cId="2908699485" sldId="2147482303"/>
            <ac:grpSpMk id="18" creationId="{AF4CD113-BE12-5934-941C-5081BD534B21}"/>
          </ac:grpSpMkLst>
        </pc:grpChg>
        <pc:grpChg chg="add mod">
          <ac:chgData name="HURST, JAMES K CIV USAF AFMC HQAFMC/EN/ENZ" userId="7a4f2883-cde9-49b0-8bad-0f28adfa06d8" providerId="ADAL" clId="{DCC102D6-B9AF-482B-AA6F-AF0F8F52D404}" dt="2024-10-25T19:14:01.536" v="513" actId="14100"/>
          <ac:grpSpMkLst>
            <pc:docMk/>
            <pc:sldMk cId="2908699485" sldId="2147482303"/>
            <ac:grpSpMk id="21" creationId="{41968D18-1271-51C4-AB4A-14ED58577846}"/>
          </ac:grpSpMkLst>
        </pc:grpChg>
        <pc:grpChg chg="del">
          <ac:chgData name="HURST, JAMES K CIV USAF AFMC HQAFMC/EN/ENZ" userId="7a4f2883-cde9-49b0-8bad-0f28adfa06d8" providerId="ADAL" clId="{DCC102D6-B9AF-482B-AA6F-AF0F8F52D404}" dt="2024-10-25T19:10:55.728" v="469" actId="478"/>
          <ac:grpSpMkLst>
            <pc:docMk/>
            <pc:sldMk cId="2908699485" sldId="2147482303"/>
            <ac:grpSpMk id="22" creationId="{9A0712C5-9E8D-F143-5D7A-1FCD11DC7A5D}"/>
          </ac:grpSpMkLst>
        </pc:grpChg>
        <pc:picChg chg="mod">
          <ac:chgData name="HURST, JAMES K CIV USAF AFMC HQAFMC/EN/ENZ" userId="7a4f2883-cde9-49b0-8bad-0f28adfa06d8" providerId="ADAL" clId="{DCC102D6-B9AF-482B-AA6F-AF0F8F52D404}" dt="2024-10-25T19:10:56.669" v="470"/>
          <ac:picMkLst>
            <pc:docMk/>
            <pc:sldMk cId="2908699485" sldId="2147482303"/>
            <ac:picMk id="6" creationId="{E4EF29D9-E649-B4B0-BB06-996371705E5B}"/>
          </ac:picMkLst>
        </pc:picChg>
        <pc:picChg chg="mod">
          <ac:chgData name="HURST, JAMES K CIV USAF AFMC HQAFMC/EN/ENZ" userId="7a4f2883-cde9-49b0-8bad-0f28adfa06d8" providerId="ADAL" clId="{DCC102D6-B9AF-482B-AA6F-AF0F8F52D404}" dt="2024-10-25T19:11:06.465" v="471"/>
          <ac:picMkLst>
            <pc:docMk/>
            <pc:sldMk cId="2908699485" sldId="2147482303"/>
            <ac:picMk id="13" creationId="{FFCD8287-B60E-4C86-5E8A-013E892BECAF}"/>
          </ac:picMkLst>
        </pc:picChg>
        <pc:picChg chg="mod">
          <ac:chgData name="HURST, JAMES K CIV USAF AFMC HQAFMC/EN/ENZ" userId="7a4f2883-cde9-49b0-8bad-0f28adfa06d8" providerId="ADAL" clId="{DCC102D6-B9AF-482B-AA6F-AF0F8F52D404}" dt="2024-10-25T19:11:25.151" v="472"/>
          <ac:picMkLst>
            <pc:docMk/>
            <pc:sldMk cId="2908699485" sldId="2147482303"/>
            <ac:picMk id="19" creationId="{28B7C27C-E98C-0658-82EC-32D60CBEDD1C}"/>
          </ac:picMkLst>
        </pc:picChg>
        <pc:picChg chg="del">
          <ac:chgData name="HURST, JAMES K CIV USAF AFMC HQAFMC/EN/ENZ" userId="7a4f2883-cde9-49b0-8bad-0f28adfa06d8" providerId="ADAL" clId="{DCC102D6-B9AF-482B-AA6F-AF0F8F52D404}" dt="2024-10-25T19:10:55.728" v="469" actId="478"/>
          <ac:picMkLst>
            <pc:docMk/>
            <pc:sldMk cId="2908699485" sldId="2147482303"/>
            <ac:picMk id="27" creationId="{67E4D2E0-CE0B-E31D-86BE-F7053B3CC966}"/>
          </ac:picMkLst>
        </pc:picChg>
        <pc:picChg chg="del">
          <ac:chgData name="HURST, JAMES K CIV USAF AFMC HQAFMC/EN/ENZ" userId="7a4f2883-cde9-49b0-8bad-0f28adfa06d8" providerId="ADAL" clId="{DCC102D6-B9AF-482B-AA6F-AF0F8F52D404}" dt="2024-10-25T19:10:55.728" v="469" actId="478"/>
          <ac:picMkLst>
            <pc:docMk/>
            <pc:sldMk cId="2908699485" sldId="2147482303"/>
            <ac:picMk id="29" creationId="{CC1058A6-AD1C-404F-FC4B-B08461B46E89}"/>
          </ac:picMkLst>
        </pc:picChg>
        <pc:picChg chg="mod">
          <ac:chgData name="HURST, JAMES K CIV USAF AFMC HQAFMC/EN/ENZ" userId="7a4f2883-cde9-49b0-8bad-0f28adfa06d8" providerId="ADAL" clId="{DCC102D6-B9AF-482B-AA6F-AF0F8F52D404}" dt="2024-10-25T19:12:30.649" v="476"/>
          <ac:picMkLst>
            <pc:docMk/>
            <pc:sldMk cId="2908699485" sldId="2147482303"/>
            <ac:picMk id="30" creationId="{DD813FA5-F16D-BB35-179B-CC1592000DFB}"/>
          </ac:picMkLst>
        </pc:picChg>
      </pc:sldChg>
      <pc:sldChg chg="delSp modSp mod modClrScheme chgLayout">
        <pc:chgData name="HURST, JAMES K CIV USAF AFMC HQAFMC/EN/ENZ" userId="7a4f2883-cde9-49b0-8bad-0f28adfa06d8" providerId="ADAL" clId="{DCC102D6-B9AF-482B-AA6F-AF0F8F52D404}" dt="2024-10-25T16:57:46.935" v="407" actId="478"/>
        <pc:sldMkLst>
          <pc:docMk/>
          <pc:sldMk cId="3114265617" sldId="2147482311"/>
        </pc:sldMkLst>
        <pc:spChg chg="del mod ord">
          <ac:chgData name="HURST, JAMES K CIV USAF AFMC HQAFMC/EN/ENZ" userId="7a4f2883-cde9-49b0-8bad-0f28adfa06d8" providerId="ADAL" clId="{DCC102D6-B9AF-482B-AA6F-AF0F8F52D404}" dt="2024-10-25T16:57:46.935" v="407" actId="478"/>
          <ac:spMkLst>
            <pc:docMk/>
            <pc:sldMk cId="3114265617" sldId="2147482311"/>
            <ac:spMk id="4" creationId="{59F35DC7-1BE1-C339-7484-65873924B436}"/>
          </ac:spMkLst>
        </pc:spChg>
      </pc:sldChg>
      <pc:sldChg chg="addSp delSp modSp mod">
        <pc:chgData name="HURST, JAMES K CIV USAF AFMC HQAFMC/EN/ENZ" userId="7a4f2883-cde9-49b0-8bad-0f28adfa06d8" providerId="ADAL" clId="{DCC102D6-B9AF-482B-AA6F-AF0F8F52D404}" dt="2024-10-25T17:02:39.244" v="456"/>
        <pc:sldMkLst>
          <pc:docMk/>
          <pc:sldMk cId="1669505421" sldId="2147482312"/>
        </pc:sldMkLst>
        <pc:spChg chg="del">
          <ac:chgData name="HURST, JAMES K CIV USAF AFMC HQAFMC/EN/ENZ" userId="7a4f2883-cde9-49b0-8bad-0f28adfa06d8" providerId="ADAL" clId="{DCC102D6-B9AF-482B-AA6F-AF0F8F52D404}" dt="2024-10-25T16:58:39.797" v="436" actId="478"/>
          <ac:spMkLst>
            <pc:docMk/>
            <pc:sldMk cId="1669505421" sldId="2147482312"/>
            <ac:spMk id="3" creationId="{865EE967-2E0C-D484-8625-1C06E6CBC1AF}"/>
          </ac:spMkLst>
        </pc:spChg>
        <pc:spChg chg="add mod">
          <ac:chgData name="HURST, JAMES K CIV USAF AFMC HQAFMC/EN/ENZ" userId="7a4f2883-cde9-49b0-8bad-0f28adfa06d8" providerId="ADAL" clId="{DCC102D6-B9AF-482B-AA6F-AF0F8F52D404}" dt="2024-10-25T17:02:39.244" v="456"/>
          <ac:spMkLst>
            <pc:docMk/>
            <pc:sldMk cId="1669505421" sldId="2147482312"/>
            <ac:spMk id="6" creationId="{FFDED029-0AE9-49A6-6B8E-4962172C5ACB}"/>
          </ac:spMkLst>
        </pc:spChg>
      </pc:sldChg>
    </pc:docChg>
  </pc:docChgLst>
  <pc:docChgLst>
    <pc:chgData name="LA MONICA, TAYLOR R Capt USAF AFMC HQAFMC/EN/DATF" userId="S::taylor.la_monica@us.af.mil::d1de6039-dc38-4870-bdb1-e3957ff62c9b" providerId="AD" clId="Web-{5163A452-6425-D10A-9F35-ABF498D8640C}"/>
    <pc:docChg chg="addSld delSld modSld">
      <pc:chgData name="LA MONICA, TAYLOR R Capt USAF AFMC HQAFMC/EN/DATF" userId="S::taylor.la_monica@us.af.mil::d1de6039-dc38-4870-bdb1-e3957ff62c9b" providerId="AD" clId="Web-{5163A452-6425-D10A-9F35-ABF498D8640C}" dt="2024-10-24T17:43:01.676" v="337"/>
      <pc:docMkLst>
        <pc:docMk/>
      </pc:docMkLst>
      <pc:sldChg chg="modSp">
        <pc:chgData name="LA MONICA, TAYLOR R Capt USAF AFMC HQAFMC/EN/DATF" userId="S::taylor.la_monica@us.af.mil::d1de6039-dc38-4870-bdb1-e3957ff62c9b" providerId="AD" clId="Web-{5163A452-6425-D10A-9F35-ABF498D8640C}" dt="2024-10-24T17:20:24.801" v="12" actId="20577"/>
        <pc:sldMkLst>
          <pc:docMk/>
          <pc:sldMk cId="1531131937" sldId="679"/>
        </pc:sldMkLst>
        <pc:spChg chg="mod">
          <ac:chgData name="LA MONICA, TAYLOR R Capt USAF AFMC HQAFMC/EN/DATF" userId="S::taylor.la_monica@us.af.mil::d1de6039-dc38-4870-bdb1-e3957ff62c9b" providerId="AD" clId="Web-{5163A452-6425-D10A-9F35-ABF498D8640C}" dt="2024-10-24T17:20:24.801" v="12" actId="20577"/>
          <ac:spMkLst>
            <pc:docMk/>
            <pc:sldMk cId="1531131937" sldId="679"/>
            <ac:spMk id="3" creationId="{018305D4-2B01-5CA1-A1BB-62C9B0C5C117}"/>
          </ac:spMkLst>
        </pc:spChg>
      </pc:sldChg>
      <pc:sldChg chg="modSp">
        <pc:chgData name="LA MONICA, TAYLOR R Capt USAF AFMC HQAFMC/EN/DATF" userId="S::taylor.la_monica@us.af.mil::d1de6039-dc38-4870-bdb1-e3957ff62c9b" providerId="AD" clId="Web-{5163A452-6425-D10A-9F35-ABF498D8640C}" dt="2024-10-24T17:19:17.472" v="7"/>
        <pc:sldMkLst>
          <pc:docMk/>
          <pc:sldMk cId="2666826795" sldId="2147471536"/>
        </pc:sldMkLst>
        <pc:spChg chg="mod">
          <ac:chgData name="LA MONICA, TAYLOR R Capt USAF AFMC HQAFMC/EN/DATF" userId="S::taylor.la_monica@us.af.mil::d1de6039-dc38-4870-bdb1-e3957ff62c9b" providerId="AD" clId="Web-{5163A452-6425-D10A-9F35-ABF498D8640C}" dt="2024-10-24T17:19:17.472" v="7"/>
          <ac:spMkLst>
            <pc:docMk/>
            <pc:sldMk cId="2666826795" sldId="2147471536"/>
            <ac:spMk id="4" creationId="{D5B46E6D-F8A6-8614-B3D9-8E47C37A01DD}"/>
          </ac:spMkLst>
        </pc:spChg>
      </pc:sldChg>
      <pc:sldChg chg="modSp new add del">
        <pc:chgData name="LA MONICA, TAYLOR R Capt USAF AFMC HQAFMC/EN/DATF" userId="S::taylor.la_monica@us.af.mil::d1de6039-dc38-4870-bdb1-e3957ff62c9b" providerId="AD" clId="Web-{5163A452-6425-D10A-9F35-ABF498D8640C}" dt="2024-10-24T17:43:01.676" v="337"/>
        <pc:sldMkLst>
          <pc:docMk/>
          <pc:sldMk cId="1030296218" sldId="2147471537"/>
        </pc:sldMkLst>
        <pc:spChg chg="mod">
          <ac:chgData name="LA MONICA, TAYLOR R Capt USAF AFMC HQAFMC/EN/DATF" userId="S::taylor.la_monica@us.af.mil::d1de6039-dc38-4870-bdb1-e3957ff62c9b" providerId="AD" clId="Web-{5163A452-6425-D10A-9F35-ABF498D8640C}" dt="2024-10-24T17:39:52.814" v="335" actId="20577"/>
          <ac:spMkLst>
            <pc:docMk/>
            <pc:sldMk cId="1030296218" sldId="2147471537"/>
            <ac:spMk id="4" creationId="{45FCABB1-96FC-BBE6-D260-38A8A7EBD00E}"/>
          </ac:spMkLst>
        </pc:spChg>
      </pc:sldChg>
    </pc:docChg>
  </pc:docChgLst>
  <pc:docChgLst>
    <pc:chgData name="HURST, JAMES K CIV USAF AFMC HQAFMC/EN/ENZ" userId="S::james.hurst.18@us.af.mil::7a4f2883-cde9-49b0-8bad-0f28adfa06d8" providerId="AD" clId="Web-{0A80938E-17A2-07A3-88A8-BB2BAADAC267}"/>
    <pc:docChg chg="modSld">
      <pc:chgData name="HURST, JAMES K CIV USAF AFMC HQAFMC/EN/ENZ" userId="S::james.hurst.18@us.af.mil::7a4f2883-cde9-49b0-8bad-0f28adfa06d8" providerId="AD" clId="Web-{0A80938E-17A2-07A3-88A8-BB2BAADAC267}" dt="2024-10-23T19:02:54.039" v="3"/>
      <pc:docMkLst>
        <pc:docMk/>
      </pc:docMkLst>
      <pc:sldChg chg="modSp">
        <pc:chgData name="HURST, JAMES K CIV USAF AFMC HQAFMC/EN/ENZ" userId="S::james.hurst.18@us.af.mil::7a4f2883-cde9-49b0-8bad-0f28adfa06d8" providerId="AD" clId="Web-{0A80938E-17A2-07A3-88A8-BB2BAADAC267}" dt="2024-10-23T19:02:54.039" v="3"/>
        <pc:sldMkLst>
          <pc:docMk/>
          <pc:sldMk cId="4254212038" sldId="320"/>
        </pc:sldMkLst>
        <pc:graphicFrameChg chg="mod modGraphic">
          <ac:chgData name="HURST, JAMES K CIV USAF AFMC HQAFMC/EN/ENZ" userId="S::james.hurst.18@us.af.mil::7a4f2883-cde9-49b0-8bad-0f28adfa06d8" providerId="AD" clId="Web-{0A80938E-17A2-07A3-88A8-BB2BAADAC267}" dt="2024-10-23T19:02:54.039" v="3"/>
          <ac:graphicFrameMkLst>
            <pc:docMk/>
            <pc:sldMk cId="4254212038" sldId="320"/>
            <ac:graphicFrameMk id="4" creationId="{448DD324-F0B8-44B8-066B-8CDB4BDA2C99}"/>
          </ac:graphicFrameMkLst>
        </pc:graphicFrameChg>
      </pc:sldChg>
    </pc:docChg>
  </pc:docChgLst>
  <pc:docChgLst>
    <pc:chgData name="POSPISAL, RYAN M Lt Col USAF AFMC HQAFMC/EN/DATF" userId="f14ede93-5b96-491a-88eb-17d614ab54b9" providerId="ADAL" clId="{26596A5C-EAFE-4C2D-AC54-4A98DB1DB920}"/>
    <pc:docChg chg="undo redo custSel addSld delSld modSld sldOrd">
      <pc:chgData name="POSPISAL, RYAN M Lt Col USAF AFMC HQAFMC/EN/DATF" userId="f14ede93-5b96-491a-88eb-17d614ab54b9" providerId="ADAL" clId="{26596A5C-EAFE-4C2D-AC54-4A98DB1DB920}" dt="2024-10-28T14:57:43.923" v="1781" actId="20577"/>
      <pc:docMkLst>
        <pc:docMk/>
      </pc:docMkLst>
      <pc:sldChg chg="del mod modShow">
        <pc:chgData name="POSPISAL, RYAN M Lt Col USAF AFMC HQAFMC/EN/DATF" userId="f14ede93-5b96-491a-88eb-17d614ab54b9" providerId="ADAL" clId="{26596A5C-EAFE-4C2D-AC54-4A98DB1DB920}" dt="2024-10-25T15:16:11.746" v="949" actId="47"/>
        <pc:sldMkLst>
          <pc:docMk/>
          <pc:sldMk cId="0" sldId="261"/>
        </pc:sldMkLst>
      </pc:sldChg>
      <pc:sldChg chg="modSp del mod">
        <pc:chgData name="POSPISAL, RYAN M Lt Col USAF AFMC HQAFMC/EN/DATF" userId="f14ede93-5b96-491a-88eb-17d614ab54b9" providerId="ADAL" clId="{26596A5C-EAFE-4C2D-AC54-4A98DB1DB920}" dt="2024-10-25T15:16:44.931" v="964" actId="47"/>
        <pc:sldMkLst>
          <pc:docMk/>
          <pc:sldMk cId="4029783948" sldId="265"/>
        </pc:sldMkLst>
        <pc:spChg chg="mod">
          <ac:chgData name="POSPISAL, RYAN M Lt Col USAF AFMC HQAFMC/EN/DATF" userId="f14ede93-5b96-491a-88eb-17d614ab54b9" providerId="ADAL" clId="{26596A5C-EAFE-4C2D-AC54-4A98DB1DB920}" dt="2024-10-25T03:59:03.871" v="417" actId="27636"/>
          <ac:spMkLst>
            <pc:docMk/>
            <pc:sldMk cId="4029783948" sldId="265"/>
            <ac:spMk id="2" creationId="{B01BADE5-7CB7-3F5B-A8F8-67FB3AD4B36B}"/>
          </ac:spMkLst>
        </pc:spChg>
        <pc:spChg chg="mod">
          <ac:chgData name="POSPISAL, RYAN M Lt Col USAF AFMC HQAFMC/EN/DATF" userId="f14ede93-5b96-491a-88eb-17d614ab54b9" providerId="ADAL" clId="{26596A5C-EAFE-4C2D-AC54-4A98DB1DB920}" dt="2024-10-25T03:59:03.875" v="418" actId="27636"/>
          <ac:spMkLst>
            <pc:docMk/>
            <pc:sldMk cId="4029783948" sldId="265"/>
            <ac:spMk id="6" creationId="{BC1E62FD-30A7-3F69-6A8A-F6E207BE1155}"/>
          </ac:spMkLst>
        </pc:spChg>
      </pc:sldChg>
      <pc:sldChg chg="addSp delSp modSp del mod modClrScheme modShow chgLayout">
        <pc:chgData name="POSPISAL, RYAN M Lt Col USAF AFMC HQAFMC/EN/DATF" userId="f14ede93-5b96-491a-88eb-17d614ab54b9" providerId="ADAL" clId="{26596A5C-EAFE-4C2D-AC54-4A98DB1DB920}" dt="2024-10-25T15:14:43.456" v="935" actId="2696"/>
        <pc:sldMkLst>
          <pc:docMk/>
          <pc:sldMk cId="668314089" sldId="268"/>
        </pc:sldMkLst>
        <pc:spChg chg="mod">
          <ac:chgData name="POSPISAL, RYAN M Lt Col USAF AFMC HQAFMC/EN/DATF" userId="f14ede93-5b96-491a-88eb-17d614ab54b9" providerId="ADAL" clId="{26596A5C-EAFE-4C2D-AC54-4A98DB1DB920}" dt="2024-10-25T15:10:26.858" v="930" actId="20577"/>
          <ac:spMkLst>
            <pc:docMk/>
            <pc:sldMk cId="668314089" sldId="268"/>
            <ac:spMk id="2" creationId="{31F91342-451D-E343-3B1C-1A032F4F626D}"/>
          </ac:spMkLst>
        </pc:spChg>
        <pc:spChg chg="mod ord">
          <ac:chgData name="POSPISAL, RYAN M Lt Col USAF AFMC HQAFMC/EN/DATF" userId="f14ede93-5b96-491a-88eb-17d614ab54b9" providerId="ADAL" clId="{26596A5C-EAFE-4C2D-AC54-4A98DB1DB920}" dt="2024-10-25T15:09:15.361" v="844" actId="27636"/>
          <ac:spMkLst>
            <pc:docMk/>
            <pc:sldMk cId="668314089" sldId="268"/>
            <ac:spMk id="3" creationId="{9D0E1875-2644-0304-CD8F-F04E772A6EB6}"/>
          </ac:spMkLst>
        </pc:spChg>
        <pc:spChg chg="mod ord">
          <ac:chgData name="POSPISAL, RYAN M Lt Col USAF AFMC HQAFMC/EN/DATF" userId="f14ede93-5b96-491a-88eb-17d614ab54b9" providerId="ADAL" clId="{26596A5C-EAFE-4C2D-AC54-4A98DB1DB920}" dt="2024-10-25T15:09:15.359" v="843" actId="27636"/>
          <ac:spMkLst>
            <pc:docMk/>
            <pc:sldMk cId="668314089" sldId="268"/>
            <ac:spMk id="4" creationId="{58245335-1DE3-795C-E150-FFBCAC1C806B}"/>
          </ac:spMkLst>
        </pc:spChg>
        <pc:spChg chg="add del mod ord">
          <ac:chgData name="POSPISAL, RYAN M Lt Col USAF AFMC HQAFMC/EN/DATF" userId="f14ede93-5b96-491a-88eb-17d614ab54b9" providerId="ADAL" clId="{26596A5C-EAFE-4C2D-AC54-4A98DB1DB920}" dt="2024-10-25T15:09:18.448" v="845" actId="478"/>
          <ac:spMkLst>
            <pc:docMk/>
            <pc:sldMk cId="668314089" sldId="268"/>
            <ac:spMk id="9" creationId="{7C2B2556-CBA0-B3FF-4A25-E424F3621DBB}"/>
          </ac:spMkLst>
        </pc:spChg>
        <pc:spChg chg="mod">
          <ac:chgData name="POSPISAL, RYAN M Lt Col USAF AFMC HQAFMC/EN/DATF" userId="f14ede93-5b96-491a-88eb-17d614ab54b9" providerId="ADAL" clId="{26596A5C-EAFE-4C2D-AC54-4A98DB1DB920}" dt="2024-10-25T15:10:14.870" v="924" actId="1035"/>
          <ac:spMkLst>
            <pc:docMk/>
            <pc:sldMk cId="668314089" sldId="268"/>
            <ac:spMk id="11" creationId="{F8272393-EAAC-2342-2A16-EEBC23E0CCFE}"/>
          </ac:spMkLst>
        </pc:spChg>
        <pc:spChg chg="mod">
          <ac:chgData name="POSPISAL, RYAN M Lt Col USAF AFMC HQAFMC/EN/DATF" userId="f14ede93-5b96-491a-88eb-17d614ab54b9" providerId="ADAL" clId="{26596A5C-EAFE-4C2D-AC54-4A98DB1DB920}" dt="2024-10-25T15:10:14.870" v="924" actId="1035"/>
          <ac:spMkLst>
            <pc:docMk/>
            <pc:sldMk cId="668314089" sldId="268"/>
            <ac:spMk id="12" creationId="{7155FBB0-9FE7-9829-B447-A6F7CD5027A0}"/>
          </ac:spMkLst>
        </pc:spChg>
        <pc:spChg chg="mod">
          <ac:chgData name="POSPISAL, RYAN M Lt Col USAF AFMC HQAFMC/EN/DATF" userId="f14ede93-5b96-491a-88eb-17d614ab54b9" providerId="ADAL" clId="{26596A5C-EAFE-4C2D-AC54-4A98DB1DB920}" dt="2024-10-25T15:10:14.870" v="924" actId="1035"/>
          <ac:spMkLst>
            <pc:docMk/>
            <pc:sldMk cId="668314089" sldId="268"/>
            <ac:spMk id="13" creationId="{8BD4BCBB-05C8-95D5-390E-DE1596037394}"/>
          </ac:spMkLst>
        </pc:spChg>
        <pc:picChg chg="mod">
          <ac:chgData name="POSPISAL, RYAN M Lt Col USAF AFMC HQAFMC/EN/DATF" userId="f14ede93-5b96-491a-88eb-17d614ab54b9" providerId="ADAL" clId="{26596A5C-EAFE-4C2D-AC54-4A98DB1DB920}" dt="2024-10-25T15:10:14.870" v="924" actId="1035"/>
          <ac:picMkLst>
            <pc:docMk/>
            <pc:sldMk cId="668314089" sldId="268"/>
            <ac:picMk id="5" creationId="{054E04F7-3F1E-396D-CA2A-0FADE7A8346B}"/>
          </ac:picMkLst>
        </pc:picChg>
        <pc:picChg chg="mod">
          <ac:chgData name="POSPISAL, RYAN M Lt Col USAF AFMC HQAFMC/EN/DATF" userId="f14ede93-5b96-491a-88eb-17d614ab54b9" providerId="ADAL" clId="{26596A5C-EAFE-4C2D-AC54-4A98DB1DB920}" dt="2024-10-25T15:10:14.870" v="924" actId="1035"/>
          <ac:picMkLst>
            <pc:docMk/>
            <pc:sldMk cId="668314089" sldId="268"/>
            <ac:picMk id="6" creationId="{0DBB88E3-8289-DCFA-76D0-6E5F5F0D44E8}"/>
          </ac:picMkLst>
        </pc:picChg>
        <pc:picChg chg="mod">
          <ac:chgData name="POSPISAL, RYAN M Lt Col USAF AFMC HQAFMC/EN/DATF" userId="f14ede93-5b96-491a-88eb-17d614ab54b9" providerId="ADAL" clId="{26596A5C-EAFE-4C2D-AC54-4A98DB1DB920}" dt="2024-10-25T15:10:14.870" v="924" actId="1035"/>
          <ac:picMkLst>
            <pc:docMk/>
            <pc:sldMk cId="668314089" sldId="268"/>
            <ac:picMk id="10" creationId="{904F4206-2C63-8765-0305-AABE75C6C19D}"/>
          </ac:picMkLst>
        </pc:picChg>
      </pc:sldChg>
      <pc:sldChg chg="modSp mod modClrScheme chgLayout">
        <pc:chgData name="POSPISAL, RYAN M Lt Col USAF AFMC HQAFMC/EN/DATF" userId="f14ede93-5b96-491a-88eb-17d614ab54b9" providerId="ADAL" clId="{26596A5C-EAFE-4C2D-AC54-4A98DB1DB920}" dt="2024-10-25T16:02:22.263" v="1029" actId="1036"/>
        <pc:sldMkLst>
          <pc:docMk/>
          <pc:sldMk cId="1609392017" sldId="275"/>
        </pc:sldMkLst>
        <pc:spChg chg="mod ord">
          <ac:chgData name="POSPISAL, RYAN M Lt Col USAF AFMC HQAFMC/EN/DATF" userId="f14ede93-5b96-491a-88eb-17d614ab54b9" providerId="ADAL" clId="{26596A5C-EAFE-4C2D-AC54-4A98DB1DB920}" dt="2024-10-25T15:15:12.979" v="940" actId="700"/>
          <ac:spMkLst>
            <pc:docMk/>
            <pc:sldMk cId="1609392017" sldId="275"/>
            <ac:spMk id="2" creationId="{CD519B46-172E-4DD0-B901-46421DDA31DD}"/>
          </ac:spMkLst>
        </pc:spChg>
        <pc:spChg chg="mod ord">
          <ac:chgData name="POSPISAL, RYAN M Lt Col USAF AFMC HQAFMC/EN/DATF" userId="f14ede93-5b96-491a-88eb-17d614ab54b9" providerId="ADAL" clId="{26596A5C-EAFE-4C2D-AC54-4A98DB1DB920}" dt="2024-10-25T15:15:18.247" v="943" actId="403"/>
          <ac:spMkLst>
            <pc:docMk/>
            <pc:sldMk cId="1609392017" sldId="275"/>
            <ac:spMk id="3" creationId="{FC64E8C3-07FF-03D6-D076-CF4411726BF2}"/>
          </ac:spMkLst>
        </pc:spChg>
        <pc:spChg chg="mod ord">
          <ac:chgData name="POSPISAL, RYAN M Lt Col USAF AFMC HQAFMC/EN/DATF" userId="f14ede93-5b96-491a-88eb-17d614ab54b9" providerId="ADAL" clId="{26596A5C-EAFE-4C2D-AC54-4A98DB1DB920}" dt="2024-10-25T15:15:12.979" v="940" actId="700"/>
          <ac:spMkLst>
            <pc:docMk/>
            <pc:sldMk cId="1609392017" sldId="275"/>
            <ac:spMk id="4" creationId="{BE571D37-67AA-F3B7-0CA7-2C4038EF1668}"/>
          </ac:spMkLst>
        </pc:spChg>
        <pc:spChg chg="mod">
          <ac:chgData name="POSPISAL, RYAN M Lt Col USAF AFMC HQAFMC/EN/DATF" userId="f14ede93-5b96-491a-88eb-17d614ab54b9" providerId="ADAL" clId="{26596A5C-EAFE-4C2D-AC54-4A98DB1DB920}" dt="2024-10-25T16:02:22.263" v="1029" actId="1036"/>
          <ac:spMkLst>
            <pc:docMk/>
            <pc:sldMk cId="1609392017" sldId="275"/>
            <ac:spMk id="5" creationId="{BA7931A1-4670-58E2-B09B-971F04526818}"/>
          </ac:spMkLst>
        </pc:spChg>
      </pc:sldChg>
      <pc:sldChg chg="modSp del mod modShow">
        <pc:chgData name="POSPISAL, RYAN M Lt Col USAF AFMC HQAFMC/EN/DATF" userId="f14ede93-5b96-491a-88eb-17d614ab54b9" providerId="ADAL" clId="{26596A5C-EAFE-4C2D-AC54-4A98DB1DB920}" dt="2024-10-25T15:14:43.456" v="935" actId="2696"/>
        <pc:sldMkLst>
          <pc:docMk/>
          <pc:sldMk cId="2837905929" sldId="275"/>
        </pc:sldMkLst>
        <pc:spChg chg="mod">
          <ac:chgData name="POSPISAL, RYAN M Lt Col USAF AFMC HQAFMC/EN/DATF" userId="f14ede93-5b96-491a-88eb-17d614ab54b9" providerId="ADAL" clId="{26596A5C-EAFE-4C2D-AC54-4A98DB1DB920}" dt="2024-10-25T03:59:03.883" v="420" actId="27636"/>
          <ac:spMkLst>
            <pc:docMk/>
            <pc:sldMk cId="2837905929" sldId="275"/>
            <ac:spMk id="2" creationId="{CD519B46-172E-4DD0-B901-46421DDA31DD}"/>
          </ac:spMkLst>
        </pc:spChg>
        <pc:spChg chg="mod">
          <ac:chgData name="POSPISAL, RYAN M Lt Col USAF AFMC HQAFMC/EN/DATF" userId="f14ede93-5b96-491a-88eb-17d614ab54b9" providerId="ADAL" clId="{26596A5C-EAFE-4C2D-AC54-4A98DB1DB920}" dt="2024-10-25T03:59:03.881" v="419" actId="27636"/>
          <ac:spMkLst>
            <pc:docMk/>
            <pc:sldMk cId="2837905929" sldId="275"/>
            <ac:spMk id="4" creationId="{BE571D37-67AA-F3B7-0CA7-2C4038EF1668}"/>
          </ac:spMkLst>
        </pc:spChg>
      </pc:sldChg>
      <pc:sldChg chg="modSp mod">
        <pc:chgData name="POSPISAL, RYAN M Lt Col USAF AFMC HQAFMC/EN/DATF" userId="f14ede93-5b96-491a-88eb-17d614ab54b9" providerId="ADAL" clId="{26596A5C-EAFE-4C2D-AC54-4A98DB1DB920}" dt="2024-10-25T16:18:58.893" v="1147" actId="20577"/>
        <pc:sldMkLst>
          <pc:docMk/>
          <pc:sldMk cId="4254212038" sldId="320"/>
        </pc:sldMkLst>
        <pc:graphicFrameChg chg="mod modGraphic">
          <ac:chgData name="POSPISAL, RYAN M Lt Col USAF AFMC HQAFMC/EN/DATF" userId="f14ede93-5b96-491a-88eb-17d614ab54b9" providerId="ADAL" clId="{26596A5C-EAFE-4C2D-AC54-4A98DB1DB920}" dt="2024-10-25T16:18:58.893" v="1147" actId="20577"/>
          <ac:graphicFrameMkLst>
            <pc:docMk/>
            <pc:sldMk cId="4254212038" sldId="320"/>
            <ac:graphicFrameMk id="4" creationId="{448DD324-F0B8-44B8-066B-8CDB4BDA2C99}"/>
          </ac:graphicFrameMkLst>
        </pc:graphicFrameChg>
      </pc:sldChg>
      <pc:sldChg chg="del">
        <pc:chgData name="POSPISAL, RYAN M Lt Col USAF AFMC HQAFMC/EN/DATF" userId="f14ede93-5b96-491a-88eb-17d614ab54b9" providerId="ADAL" clId="{26596A5C-EAFE-4C2D-AC54-4A98DB1DB920}" dt="2024-10-25T04:53:09.379" v="756" actId="47"/>
        <pc:sldMkLst>
          <pc:docMk/>
          <pc:sldMk cId="3078262218" sldId="1111"/>
        </pc:sldMkLst>
      </pc:sldChg>
      <pc:sldChg chg="addSp delSp modSp add del mod modClrScheme chgLayout">
        <pc:chgData name="POSPISAL, RYAN M Lt Col USAF AFMC HQAFMC/EN/DATF" userId="f14ede93-5b96-491a-88eb-17d614ab54b9" providerId="ADAL" clId="{26596A5C-EAFE-4C2D-AC54-4A98DB1DB920}" dt="2024-10-25T15:54:24.780" v="1027" actId="47"/>
        <pc:sldMkLst>
          <pc:docMk/>
          <pc:sldMk cId="3750258127" sldId="1116"/>
        </pc:sldMkLst>
        <pc:spChg chg="mod ord">
          <ac:chgData name="POSPISAL, RYAN M Lt Col USAF AFMC HQAFMC/EN/DATF" userId="f14ede93-5b96-491a-88eb-17d614ab54b9" providerId="ADAL" clId="{26596A5C-EAFE-4C2D-AC54-4A98DB1DB920}" dt="2024-10-25T04:42:16.689" v="671" actId="700"/>
          <ac:spMkLst>
            <pc:docMk/>
            <pc:sldMk cId="3750258127" sldId="1116"/>
            <ac:spMk id="4" creationId="{59F35DC7-1BE1-C339-7484-65873924B436}"/>
          </ac:spMkLst>
        </pc:spChg>
        <pc:spChg chg="add del mod ord">
          <ac:chgData name="POSPISAL, RYAN M Lt Col USAF AFMC HQAFMC/EN/DATF" userId="f14ede93-5b96-491a-88eb-17d614ab54b9" providerId="ADAL" clId="{26596A5C-EAFE-4C2D-AC54-4A98DB1DB920}" dt="2024-10-25T04:42:07.427" v="668" actId="478"/>
          <ac:spMkLst>
            <pc:docMk/>
            <pc:sldMk cId="3750258127" sldId="1116"/>
            <ac:spMk id="6" creationId="{2773562D-58CF-4D2B-26E9-1D8AB995E1B2}"/>
          </ac:spMkLst>
        </pc:spChg>
        <pc:spChg chg="add del mod ord">
          <ac:chgData name="POSPISAL, RYAN M Lt Col USAF AFMC HQAFMC/EN/DATF" userId="f14ede93-5b96-491a-88eb-17d614ab54b9" providerId="ADAL" clId="{26596A5C-EAFE-4C2D-AC54-4A98DB1DB920}" dt="2024-10-25T04:42:05.224" v="667" actId="478"/>
          <ac:spMkLst>
            <pc:docMk/>
            <pc:sldMk cId="3750258127" sldId="1116"/>
            <ac:spMk id="8" creationId="{869F2746-29B3-6EC0-E300-38036FD47513}"/>
          </ac:spMkLst>
        </pc:spChg>
        <pc:spChg chg="add del mod ord">
          <ac:chgData name="POSPISAL, RYAN M Lt Col USAF AFMC HQAFMC/EN/DATF" userId="f14ede93-5b96-491a-88eb-17d614ab54b9" providerId="ADAL" clId="{26596A5C-EAFE-4C2D-AC54-4A98DB1DB920}" dt="2024-10-25T04:42:22.287" v="672" actId="478"/>
          <ac:spMkLst>
            <pc:docMk/>
            <pc:sldMk cId="3750258127" sldId="1116"/>
            <ac:spMk id="9" creationId="{05B6CC79-C1FE-BC5C-6B96-80689926D09B}"/>
          </ac:spMkLst>
        </pc:spChg>
        <pc:spChg chg="add del mod ord">
          <ac:chgData name="POSPISAL, RYAN M Lt Col USAF AFMC HQAFMC/EN/DATF" userId="f14ede93-5b96-491a-88eb-17d614ab54b9" providerId="ADAL" clId="{26596A5C-EAFE-4C2D-AC54-4A98DB1DB920}" dt="2024-10-25T04:42:24.208" v="673" actId="478"/>
          <ac:spMkLst>
            <pc:docMk/>
            <pc:sldMk cId="3750258127" sldId="1116"/>
            <ac:spMk id="10" creationId="{55A2909A-E121-E6C3-B098-9319427D6298}"/>
          </ac:spMkLst>
        </pc:spChg>
        <pc:picChg chg="del">
          <ac:chgData name="POSPISAL, RYAN M Lt Col USAF AFMC HQAFMC/EN/DATF" userId="f14ede93-5b96-491a-88eb-17d614ab54b9" providerId="ADAL" clId="{26596A5C-EAFE-4C2D-AC54-4A98DB1DB920}" dt="2024-10-25T04:41:54.617" v="665" actId="478"/>
          <ac:picMkLst>
            <pc:docMk/>
            <pc:sldMk cId="3750258127" sldId="1116"/>
            <ac:picMk id="2" creationId="{F67175A6-D294-2276-E2CC-960D5FDD783D}"/>
          </ac:picMkLst>
        </pc:picChg>
        <pc:picChg chg="del">
          <ac:chgData name="POSPISAL, RYAN M Lt Col USAF AFMC HQAFMC/EN/DATF" userId="f14ede93-5b96-491a-88eb-17d614ab54b9" providerId="ADAL" clId="{26596A5C-EAFE-4C2D-AC54-4A98DB1DB920}" dt="2024-10-25T04:42:12.576" v="670" actId="478"/>
          <ac:picMkLst>
            <pc:docMk/>
            <pc:sldMk cId="3750258127" sldId="1116"/>
            <ac:picMk id="3" creationId="{FD7888E7-1F51-2E8A-ED03-B732B2EC10AB}"/>
          </ac:picMkLst>
        </pc:picChg>
        <pc:picChg chg="del">
          <ac:chgData name="POSPISAL, RYAN M Lt Col USAF AFMC HQAFMC/EN/DATF" userId="f14ede93-5b96-491a-88eb-17d614ab54b9" providerId="ADAL" clId="{26596A5C-EAFE-4C2D-AC54-4A98DB1DB920}" dt="2024-10-25T04:42:10.737" v="669" actId="478"/>
          <ac:picMkLst>
            <pc:docMk/>
            <pc:sldMk cId="3750258127" sldId="1116"/>
            <ac:picMk id="5" creationId="{CBD51D01-1458-127D-BCA9-48F46A3BF2F8}"/>
          </ac:picMkLst>
        </pc:picChg>
      </pc:sldChg>
      <pc:sldChg chg="del mod modShow modNotes">
        <pc:chgData name="POSPISAL, RYAN M Lt Col USAF AFMC HQAFMC/EN/DATF" userId="f14ede93-5b96-491a-88eb-17d614ab54b9" providerId="ADAL" clId="{26596A5C-EAFE-4C2D-AC54-4A98DB1DB920}" dt="2024-10-25T15:16:31.148" v="960" actId="47"/>
        <pc:sldMkLst>
          <pc:docMk/>
          <pc:sldMk cId="3809427004" sldId="1122"/>
        </pc:sldMkLst>
      </pc:sldChg>
      <pc:sldChg chg="del mod modShow">
        <pc:chgData name="POSPISAL, RYAN M Lt Col USAF AFMC HQAFMC/EN/DATF" userId="f14ede93-5b96-491a-88eb-17d614ab54b9" providerId="ADAL" clId="{26596A5C-EAFE-4C2D-AC54-4A98DB1DB920}" dt="2024-10-25T15:16:35.719" v="962" actId="47"/>
        <pc:sldMkLst>
          <pc:docMk/>
          <pc:sldMk cId="1413498976" sldId="1123"/>
        </pc:sldMkLst>
      </pc:sldChg>
      <pc:sldChg chg="del mod modShow">
        <pc:chgData name="POSPISAL, RYAN M Lt Col USAF AFMC HQAFMC/EN/DATF" userId="f14ede93-5b96-491a-88eb-17d614ab54b9" providerId="ADAL" clId="{26596A5C-EAFE-4C2D-AC54-4A98DB1DB920}" dt="2024-10-25T15:16:34.510" v="961" actId="47"/>
        <pc:sldMkLst>
          <pc:docMk/>
          <pc:sldMk cId="3703958539" sldId="1124"/>
        </pc:sldMkLst>
      </pc:sldChg>
      <pc:sldChg chg="addSp delSp modSp del mod modClrScheme modShow chgLayout">
        <pc:chgData name="POSPISAL, RYAN M Lt Col USAF AFMC HQAFMC/EN/DATF" userId="f14ede93-5b96-491a-88eb-17d614ab54b9" providerId="ADAL" clId="{26596A5C-EAFE-4C2D-AC54-4A98DB1DB920}" dt="2024-10-25T15:16:28.361" v="959" actId="47"/>
        <pc:sldMkLst>
          <pc:docMk/>
          <pc:sldMk cId="151429503" sldId="1172"/>
        </pc:sldMkLst>
        <pc:spChg chg="mod ord">
          <ac:chgData name="POSPISAL, RYAN M Lt Col USAF AFMC HQAFMC/EN/DATF" userId="f14ede93-5b96-491a-88eb-17d614ab54b9" providerId="ADAL" clId="{26596A5C-EAFE-4C2D-AC54-4A98DB1DB920}" dt="2024-10-25T04:55:50.826" v="762" actId="700"/>
          <ac:spMkLst>
            <pc:docMk/>
            <pc:sldMk cId="151429503" sldId="1172"/>
            <ac:spMk id="2" creationId="{C953EA0D-0E24-4AF4-88E8-E90FF4AC8AA7}"/>
          </ac:spMkLst>
        </pc:spChg>
        <pc:spChg chg="add del mod ord">
          <ac:chgData name="POSPISAL, RYAN M Lt Col USAF AFMC HQAFMC/EN/DATF" userId="f14ede93-5b96-491a-88eb-17d614ab54b9" providerId="ADAL" clId="{26596A5C-EAFE-4C2D-AC54-4A98DB1DB920}" dt="2024-10-25T04:55:54.474" v="763" actId="478"/>
          <ac:spMkLst>
            <pc:docMk/>
            <pc:sldMk cId="151429503" sldId="1172"/>
            <ac:spMk id="7" creationId="{E6A63F95-31D8-308F-CA6F-69A94D4738D4}"/>
          </ac:spMkLst>
        </pc:spChg>
      </pc:sldChg>
      <pc:sldChg chg="addSp delSp modSp del mod modClrScheme modShow chgLayout">
        <pc:chgData name="POSPISAL, RYAN M Lt Col USAF AFMC HQAFMC/EN/DATF" userId="f14ede93-5b96-491a-88eb-17d614ab54b9" providerId="ADAL" clId="{26596A5C-EAFE-4C2D-AC54-4A98DB1DB920}" dt="2024-10-25T15:16:00.640" v="944" actId="47"/>
        <pc:sldMkLst>
          <pc:docMk/>
          <pc:sldMk cId="2848845390" sldId="1185"/>
        </pc:sldMkLst>
        <pc:spChg chg="add del mod">
          <ac:chgData name="POSPISAL, RYAN M Lt Col USAF AFMC HQAFMC/EN/DATF" userId="f14ede93-5b96-491a-88eb-17d614ab54b9" providerId="ADAL" clId="{26596A5C-EAFE-4C2D-AC54-4A98DB1DB920}" dt="2024-10-25T04:00:22.994" v="433" actId="6264"/>
          <ac:spMkLst>
            <pc:docMk/>
            <pc:sldMk cId="2848845390" sldId="1185"/>
            <ac:spMk id="2" creationId="{CEEF2F51-AB3B-8C19-173D-131583B36BB3}"/>
          </ac:spMkLst>
        </pc:spChg>
        <pc:spChg chg="add del mod ord">
          <ac:chgData name="POSPISAL, RYAN M Lt Col USAF AFMC HQAFMC/EN/DATF" userId="f14ede93-5b96-491a-88eb-17d614ab54b9" providerId="ADAL" clId="{26596A5C-EAFE-4C2D-AC54-4A98DB1DB920}" dt="2024-10-25T04:00:22.994" v="433" actId="6264"/>
          <ac:spMkLst>
            <pc:docMk/>
            <pc:sldMk cId="2848845390" sldId="1185"/>
            <ac:spMk id="7" creationId="{FB74F5D2-F79F-2D03-B10A-0844033FFE3D}"/>
          </ac:spMkLst>
        </pc:spChg>
        <pc:spChg chg="add del mod ord">
          <ac:chgData name="POSPISAL, RYAN M Lt Col USAF AFMC HQAFMC/EN/DATF" userId="f14ede93-5b96-491a-88eb-17d614ab54b9" providerId="ADAL" clId="{26596A5C-EAFE-4C2D-AC54-4A98DB1DB920}" dt="2024-10-25T04:00:21.993" v="432" actId="700"/>
          <ac:spMkLst>
            <pc:docMk/>
            <pc:sldMk cId="2848845390" sldId="1185"/>
            <ac:spMk id="9" creationId="{1AC48C2D-E4F2-0D34-9E31-F9381D0DD231}"/>
          </ac:spMkLst>
        </pc:spChg>
        <pc:spChg chg="add mod ord">
          <ac:chgData name="POSPISAL, RYAN M Lt Col USAF AFMC HQAFMC/EN/DATF" userId="f14ede93-5b96-491a-88eb-17d614ab54b9" providerId="ADAL" clId="{26596A5C-EAFE-4C2D-AC54-4A98DB1DB920}" dt="2024-10-25T04:01:01.783" v="437" actId="700"/>
          <ac:spMkLst>
            <pc:docMk/>
            <pc:sldMk cId="2848845390" sldId="1185"/>
            <ac:spMk id="22" creationId="{AB27B042-24EE-880F-42B6-C473B1CAC070}"/>
          </ac:spMkLst>
        </pc:spChg>
        <pc:spChg chg="mod">
          <ac:chgData name="POSPISAL, RYAN M Lt Col USAF AFMC HQAFMC/EN/DATF" userId="f14ede93-5b96-491a-88eb-17d614ab54b9" providerId="ADAL" clId="{26596A5C-EAFE-4C2D-AC54-4A98DB1DB920}" dt="2024-10-25T14:13:38.948" v="841" actId="1076"/>
          <ac:spMkLst>
            <pc:docMk/>
            <pc:sldMk cId="2848845390" sldId="1185"/>
            <ac:spMk id="24" creationId="{00000000-0000-0000-0000-000000000000}"/>
          </ac:spMkLst>
        </pc:spChg>
        <pc:spChg chg="mod">
          <ac:chgData name="POSPISAL, RYAN M Lt Col USAF AFMC HQAFMC/EN/DATF" userId="f14ede93-5b96-491a-88eb-17d614ab54b9" providerId="ADAL" clId="{26596A5C-EAFE-4C2D-AC54-4A98DB1DB920}" dt="2024-10-25T04:00:48.183" v="436" actId="12788"/>
          <ac:spMkLst>
            <pc:docMk/>
            <pc:sldMk cId="2848845390" sldId="1185"/>
            <ac:spMk id="35" creationId="{00000000-0000-0000-0000-000000000000}"/>
          </ac:spMkLst>
        </pc:spChg>
        <pc:spChg chg="mod ord">
          <ac:chgData name="POSPISAL, RYAN M Lt Col USAF AFMC HQAFMC/EN/DATF" userId="f14ede93-5b96-491a-88eb-17d614ab54b9" providerId="ADAL" clId="{26596A5C-EAFE-4C2D-AC54-4A98DB1DB920}" dt="2024-10-25T04:01:01.783" v="437" actId="700"/>
          <ac:spMkLst>
            <pc:docMk/>
            <pc:sldMk cId="2848845390" sldId="1185"/>
            <ac:spMk id="23554" creationId="{1C1014CF-14CA-4DF8-8A3A-72E8FBB93B10}"/>
          </ac:spMkLst>
        </pc:spChg>
      </pc:sldChg>
      <pc:sldChg chg="modSp del mod modShow">
        <pc:chgData name="POSPISAL, RYAN M Lt Col USAF AFMC HQAFMC/EN/DATF" userId="f14ede93-5b96-491a-88eb-17d614ab54b9" providerId="ADAL" clId="{26596A5C-EAFE-4C2D-AC54-4A98DB1DB920}" dt="2024-10-25T15:16:12.660" v="950" actId="47"/>
        <pc:sldMkLst>
          <pc:docMk/>
          <pc:sldMk cId="0" sldId="1193"/>
        </pc:sldMkLst>
        <pc:graphicFrameChg chg="modGraphic">
          <ac:chgData name="POSPISAL, RYAN M Lt Col USAF AFMC HQAFMC/EN/DATF" userId="f14ede93-5b96-491a-88eb-17d614ab54b9" providerId="ADAL" clId="{26596A5C-EAFE-4C2D-AC54-4A98DB1DB920}" dt="2024-10-25T04:47:48.469" v="717" actId="20577"/>
          <ac:graphicFrameMkLst>
            <pc:docMk/>
            <pc:sldMk cId="0" sldId="1193"/>
            <ac:graphicFrameMk id="23" creationId="{09BA2691-5B61-94C7-88C1-B3178FF2230F}"/>
          </ac:graphicFrameMkLst>
        </pc:graphicFrameChg>
      </pc:sldChg>
      <pc:sldChg chg="modSp del mod modShow">
        <pc:chgData name="POSPISAL, RYAN M Lt Col USAF AFMC HQAFMC/EN/DATF" userId="f14ede93-5b96-491a-88eb-17d614ab54b9" providerId="ADAL" clId="{26596A5C-EAFE-4C2D-AC54-4A98DB1DB920}" dt="2024-10-25T15:16:27.222" v="958" actId="47"/>
        <pc:sldMkLst>
          <pc:docMk/>
          <pc:sldMk cId="1318471381" sldId="2092"/>
        </pc:sldMkLst>
        <pc:spChg chg="mod">
          <ac:chgData name="POSPISAL, RYAN M Lt Col USAF AFMC HQAFMC/EN/DATF" userId="f14ede93-5b96-491a-88eb-17d614ab54b9" providerId="ADAL" clId="{26596A5C-EAFE-4C2D-AC54-4A98DB1DB920}" dt="2024-10-25T03:59:03.851" v="416" actId="27636"/>
          <ac:spMkLst>
            <pc:docMk/>
            <pc:sldMk cId="1318471381" sldId="2092"/>
            <ac:spMk id="3" creationId="{430A50AF-5B57-E5DE-BE84-486B0E421F60}"/>
          </ac:spMkLst>
        </pc:spChg>
      </pc:sldChg>
      <pc:sldChg chg="del mod modShow">
        <pc:chgData name="POSPISAL, RYAN M Lt Col USAF AFMC HQAFMC/EN/DATF" userId="f14ede93-5b96-491a-88eb-17d614ab54b9" providerId="ADAL" clId="{26596A5C-EAFE-4C2D-AC54-4A98DB1DB920}" dt="2024-10-25T15:16:17.519" v="952" actId="47"/>
        <pc:sldMkLst>
          <pc:docMk/>
          <pc:sldMk cId="3968716182" sldId="2094"/>
        </pc:sldMkLst>
      </pc:sldChg>
      <pc:sldChg chg="del mod modShow">
        <pc:chgData name="POSPISAL, RYAN M Lt Col USAF AFMC HQAFMC/EN/DATF" userId="f14ede93-5b96-491a-88eb-17d614ab54b9" providerId="ADAL" clId="{26596A5C-EAFE-4C2D-AC54-4A98DB1DB920}" dt="2024-10-25T15:16:26.642" v="957" actId="47"/>
        <pc:sldMkLst>
          <pc:docMk/>
          <pc:sldMk cId="3330562821" sldId="2101"/>
        </pc:sldMkLst>
      </pc:sldChg>
      <pc:sldChg chg="addSp delSp modSp del mod modClrScheme chgLayout modNotes">
        <pc:chgData name="POSPISAL, RYAN M Lt Col USAF AFMC HQAFMC/EN/DATF" userId="f14ede93-5b96-491a-88eb-17d614ab54b9" providerId="ADAL" clId="{26596A5C-EAFE-4C2D-AC54-4A98DB1DB920}" dt="2024-10-25T04:17:38.511" v="508" actId="47"/>
        <pc:sldMkLst>
          <pc:docMk/>
          <pc:sldMk cId="1996303331" sldId="2283"/>
        </pc:sldMkLst>
        <pc:spChg chg="add del mod ord">
          <ac:chgData name="POSPISAL, RYAN M Lt Col USAF AFMC HQAFMC/EN/DATF" userId="f14ede93-5b96-491a-88eb-17d614ab54b9" providerId="ADAL" clId="{26596A5C-EAFE-4C2D-AC54-4A98DB1DB920}" dt="2024-10-25T04:02:09.293" v="443" actId="478"/>
          <ac:spMkLst>
            <pc:docMk/>
            <pc:sldMk cId="1996303331" sldId="2283"/>
            <ac:spMk id="2" creationId="{EE2EB1C9-F3C0-24E0-B85F-7C6FEEA668FF}"/>
          </ac:spMkLst>
        </pc:spChg>
        <pc:spChg chg="mod ord">
          <ac:chgData name="POSPISAL, RYAN M Lt Col USAF AFMC HQAFMC/EN/DATF" userId="f14ede93-5b96-491a-88eb-17d614ab54b9" providerId="ADAL" clId="{26596A5C-EAFE-4C2D-AC54-4A98DB1DB920}" dt="2024-10-25T04:01:54.723" v="442" actId="700"/>
          <ac:spMkLst>
            <pc:docMk/>
            <pc:sldMk cId="1996303331" sldId="2283"/>
            <ac:spMk id="3" creationId="{9D3569D9-0572-4DD8-CAAE-968F59C4FF5D}"/>
          </ac:spMkLst>
        </pc:spChg>
        <pc:graphicFrameChg chg="add mod modGraphic">
          <ac:chgData name="POSPISAL, RYAN M Lt Col USAF AFMC HQAFMC/EN/DATF" userId="f14ede93-5b96-491a-88eb-17d614ab54b9" providerId="ADAL" clId="{26596A5C-EAFE-4C2D-AC54-4A98DB1DB920}" dt="2024-10-25T04:03:17.920" v="453" actId="404"/>
          <ac:graphicFrameMkLst>
            <pc:docMk/>
            <pc:sldMk cId="1996303331" sldId="2283"/>
            <ac:graphicFrameMk id="5" creationId="{9144052E-6DE5-19A2-0127-FD301F719100}"/>
          </ac:graphicFrameMkLst>
        </pc:graphicFrameChg>
        <pc:graphicFrameChg chg="del">
          <ac:chgData name="POSPISAL, RYAN M Lt Col USAF AFMC HQAFMC/EN/DATF" userId="f14ede93-5b96-491a-88eb-17d614ab54b9" providerId="ADAL" clId="{26596A5C-EAFE-4C2D-AC54-4A98DB1DB920}" dt="2024-10-25T04:02:40.470" v="444" actId="478"/>
          <ac:graphicFrameMkLst>
            <pc:docMk/>
            <pc:sldMk cId="1996303331" sldId="2283"/>
            <ac:graphicFrameMk id="11" creationId="{204FDFB0-8830-396D-CEEF-505ADED2473E}"/>
          </ac:graphicFrameMkLst>
        </pc:graphicFrameChg>
      </pc:sldChg>
      <pc:sldChg chg="del">
        <pc:chgData name="POSPISAL, RYAN M Lt Col USAF AFMC HQAFMC/EN/DATF" userId="f14ede93-5b96-491a-88eb-17d614ab54b9" providerId="ADAL" clId="{26596A5C-EAFE-4C2D-AC54-4A98DB1DB920}" dt="2024-10-25T04:53:11.583" v="757" actId="47"/>
        <pc:sldMkLst>
          <pc:docMk/>
          <pc:sldMk cId="3435240897" sldId="2142532628"/>
        </pc:sldMkLst>
      </pc:sldChg>
      <pc:sldChg chg="modSp del mod">
        <pc:chgData name="POSPISAL, RYAN M Lt Col USAF AFMC HQAFMC/EN/DATF" userId="f14ede93-5b96-491a-88eb-17d614ab54b9" providerId="ADAL" clId="{26596A5C-EAFE-4C2D-AC54-4A98DB1DB920}" dt="2024-10-25T15:14:43.456" v="935" actId="2696"/>
        <pc:sldMkLst>
          <pc:docMk/>
          <pc:sldMk cId="1831593867" sldId="2142532630"/>
        </pc:sldMkLst>
        <pc:spChg chg="mod">
          <ac:chgData name="POSPISAL, RYAN M Lt Col USAF AFMC HQAFMC/EN/DATF" userId="f14ede93-5b96-491a-88eb-17d614ab54b9" providerId="ADAL" clId="{26596A5C-EAFE-4C2D-AC54-4A98DB1DB920}" dt="2024-10-25T03:59:03.944" v="423" actId="27636"/>
          <ac:spMkLst>
            <pc:docMk/>
            <pc:sldMk cId="1831593867" sldId="2142532630"/>
            <ac:spMk id="3" creationId="{E2D8AE99-E5D0-4E77-7B2B-128949C5D42C}"/>
          </ac:spMkLst>
        </pc:spChg>
      </pc:sldChg>
      <pc:sldChg chg="del">
        <pc:chgData name="POSPISAL, RYAN M Lt Col USAF AFMC HQAFMC/EN/DATF" userId="f14ede93-5b96-491a-88eb-17d614ab54b9" providerId="ADAL" clId="{26596A5C-EAFE-4C2D-AC54-4A98DB1DB920}" dt="2024-10-25T15:48:06.619" v="1006" actId="2696"/>
        <pc:sldMkLst>
          <pc:docMk/>
          <pc:sldMk cId="3519638149" sldId="2142532630"/>
        </pc:sldMkLst>
      </pc:sldChg>
      <pc:sldChg chg="modSp del mod modShow">
        <pc:chgData name="POSPISAL, RYAN M Lt Col USAF AFMC HQAFMC/EN/DATF" userId="f14ede93-5b96-491a-88eb-17d614ab54b9" providerId="ADAL" clId="{26596A5C-EAFE-4C2D-AC54-4A98DB1DB920}" dt="2024-10-25T15:16:20.296" v="954" actId="47"/>
        <pc:sldMkLst>
          <pc:docMk/>
          <pc:sldMk cId="1082871313" sldId="2147471365"/>
        </pc:sldMkLst>
        <pc:spChg chg="mod">
          <ac:chgData name="POSPISAL, RYAN M Lt Col USAF AFMC HQAFMC/EN/DATF" userId="f14ede93-5b96-491a-88eb-17d614ab54b9" providerId="ADAL" clId="{26596A5C-EAFE-4C2D-AC54-4A98DB1DB920}" dt="2024-10-25T04:48:46.667" v="728" actId="1037"/>
          <ac:spMkLst>
            <pc:docMk/>
            <pc:sldMk cId="1082871313" sldId="2147471365"/>
            <ac:spMk id="2" creationId="{C1473B3E-9B31-9BF1-ADF8-57D2C05C23F4}"/>
          </ac:spMkLst>
        </pc:spChg>
      </pc:sldChg>
      <pc:sldChg chg="del mod modShow">
        <pc:chgData name="POSPISAL, RYAN M Lt Col USAF AFMC HQAFMC/EN/DATF" userId="f14ede93-5b96-491a-88eb-17d614ab54b9" providerId="ADAL" clId="{26596A5C-EAFE-4C2D-AC54-4A98DB1DB920}" dt="2024-10-25T15:16:24.409" v="955" actId="47"/>
        <pc:sldMkLst>
          <pc:docMk/>
          <pc:sldMk cId="2476814374" sldId="2147471367"/>
        </pc:sldMkLst>
      </pc:sldChg>
      <pc:sldChg chg="modSp del mod">
        <pc:chgData name="POSPISAL, RYAN M Lt Col USAF AFMC HQAFMC/EN/DATF" userId="f14ede93-5b96-491a-88eb-17d614ab54b9" providerId="ADAL" clId="{26596A5C-EAFE-4C2D-AC54-4A98DB1DB920}" dt="2024-10-25T04:54:38.181" v="758" actId="47"/>
        <pc:sldMkLst>
          <pc:docMk/>
          <pc:sldMk cId="2400534059" sldId="2147471398"/>
        </pc:sldMkLst>
        <pc:spChg chg="mod">
          <ac:chgData name="POSPISAL, RYAN M Lt Col USAF AFMC HQAFMC/EN/DATF" userId="f14ede93-5b96-491a-88eb-17d614ab54b9" providerId="ADAL" clId="{26596A5C-EAFE-4C2D-AC54-4A98DB1DB920}" dt="2024-10-25T03:59:03.974" v="425" actId="27636"/>
          <ac:spMkLst>
            <pc:docMk/>
            <pc:sldMk cId="2400534059" sldId="2147471398"/>
            <ac:spMk id="5" creationId="{92DA6389-2B9A-7C49-2258-87E0A91A92E7}"/>
          </ac:spMkLst>
        </pc:spChg>
      </pc:sldChg>
      <pc:sldChg chg="del modNotes">
        <pc:chgData name="POSPISAL, RYAN M Lt Col USAF AFMC HQAFMC/EN/DATF" userId="f14ede93-5b96-491a-88eb-17d614ab54b9" providerId="ADAL" clId="{26596A5C-EAFE-4C2D-AC54-4A98DB1DB920}" dt="2024-10-25T04:54:44.520" v="759" actId="47"/>
        <pc:sldMkLst>
          <pc:docMk/>
          <pc:sldMk cId="2246515122" sldId="2147471399"/>
        </pc:sldMkLst>
      </pc:sldChg>
      <pc:sldChg chg="addSp delSp modSp del mod modClrScheme chgLayout">
        <pc:chgData name="POSPISAL, RYAN M Lt Col USAF AFMC HQAFMC/EN/DATF" userId="f14ede93-5b96-491a-88eb-17d614ab54b9" providerId="ADAL" clId="{26596A5C-EAFE-4C2D-AC54-4A98DB1DB920}" dt="2024-10-25T15:14:34.192" v="934" actId="47"/>
        <pc:sldMkLst>
          <pc:docMk/>
          <pc:sldMk cId="4063577478" sldId="2147471400"/>
        </pc:sldMkLst>
        <pc:spChg chg="mod ord">
          <ac:chgData name="POSPISAL, RYAN M Lt Col USAF AFMC HQAFMC/EN/DATF" userId="f14ede93-5b96-491a-88eb-17d614ab54b9" providerId="ADAL" clId="{26596A5C-EAFE-4C2D-AC54-4A98DB1DB920}" dt="2024-10-25T04:55:04.690" v="760" actId="700"/>
          <ac:spMkLst>
            <pc:docMk/>
            <pc:sldMk cId="4063577478" sldId="2147471400"/>
            <ac:spMk id="2" creationId="{5A712BD6-8A4D-F502-B946-6E78815E2268}"/>
          </ac:spMkLst>
        </pc:spChg>
        <pc:spChg chg="add del mod ord">
          <ac:chgData name="POSPISAL, RYAN M Lt Col USAF AFMC HQAFMC/EN/DATF" userId="f14ede93-5b96-491a-88eb-17d614ab54b9" providerId="ADAL" clId="{26596A5C-EAFE-4C2D-AC54-4A98DB1DB920}" dt="2024-10-25T04:55:08.970" v="761" actId="478"/>
          <ac:spMkLst>
            <pc:docMk/>
            <pc:sldMk cId="4063577478" sldId="2147471400"/>
            <ac:spMk id="5" creationId="{57FF3E93-01CD-1ECA-0CEB-C4222E1698E4}"/>
          </ac:spMkLst>
        </pc:spChg>
        <pc:spChg chg="mod">
          <ac:chgData name="POSPISAL, RYAN M Lt Col USAF AFMC HQAFMC/EN/DATF" userId="f14ede93-5b96-491a-88eb-17d614ab54b9" providerId="ADAL" clId="{26596A5C-EAFE-4C2D-AC54-4A98DB1DB920}" dt="2024-10-25T03:59:03.960" v="424" actId="27636"/>
          <ac:spMkLst>
            <pc:docMk/>
            <pc:sldMk cId="4063577478" sldId="2147471400"/>
            <ac:spMk id="10" creationId="{2706F50A-C6C2-36A8-00B5-3D53A424C547}"/>
          </ac:spMkLst>
        </pc:spChg>
      </pc:sldChg>
      <pc:sldChg chg="addSp delSp modSp del mod modClrScheme modShow chgLayout">
        <pc:chgData name="POSPISAL, RYAN M Lt Col USAF AFMC HQAFMC/EN/DATF" userId="f14ede93-5b96-491a-88eb-17d614ab54b9" providerId="ADAL" clId="{26596A5C-EAFE-4C2D-AC54-4A98DB1DB920}" dt="2024-10-25T15:16:02.851" v="945" actId="47"/>
        <pc:sldMkLst>
          <pc:docMk/>
          <pc:sldMk cId="1837627327" sldId="2147471413"/>
        </pc:sldMkLst>
        <pc:spChg chg="mod ord">
          <ac:chgData name="POSPISAL, RYAN M Lt Col USAF AFMC HQAFMC/EN/DATF" userId="f14ede93-5b96-491a-88eb-17d614ab54b9" providerId="ADAL" clId="{26596A5C-EAFE-4C2D-AC54-4A98DB1DB920}" dt="2024-10-25T04:05:40.675" v="457" actId="700"/>
          <ac:spMkLst>
            <pc:docMk/>
            <pc:sldMk cId="1837627327" sldId="2147471413"/>
            <ac:spMk id="3" creationId="{2B1A043C-F5A5-5EB9-5A4C-B1158D81E5C7}"/>
          </ac:spMkLst>
        </pc:spChg>
        <pc:spChg chg="del mod">
          <ac:chgData name="POSPISAL, RYAN M Lt Col USAF AFMC HQAFMC/EN/DATF" userId="f14ede93-5b96-491a-88eb-17d614ab54b9" providerId="ADAL" clId="{26596A5C-EAFE-4C2D-AC54-4A98DB1DB920}" dt="2024-10-25T04:05:25.320" v="454" actId="478"/>
          <ac:spMkLst>
            <pc:docMk/>
            <pc:sldMk cId="1837627327" sldId="2147471413"/>
            <ac:spMk id="4" creationId="{CE77EC81-F9DA-8475-968E-9763FFB48B8F}"/>
          </ac:spMkLst>
        </pc:spChg>
        <pc:spChg chg="add del mod">
          <ac:chgData name="POSPISAL, RYAN M Lt Col USAF AFMC HQAFMC/EN/DATF" userId="f14ede93-5b96-491a-88eb-17d614ab54b9" providerId="ADAL" clId="{26596A5C-EAFE-4C2D-AC54-4A98DB1DB920}" dt="2024-10-25T04:05:31.760" v="455" actId="478"/>
          <ac:spMkLst>
            <pc:docMk/>
            <pc:sldMk cId="1837627327" sldId="2147471413"/>
            <ac:spMk id="8" creationId="{870DEFE5-C1C7-3D80-9689-7DBE321E274E}"/>
          </ac:spMkLst>
        </pc:spChg>
        <pc:spChg chg="mod">
          <ac:chgData name="POSPISAL, RYAN M Lt Col USAF AFMC HQAFMC/EN/DATF" userId="f14ede93-5b96-491a-88eb-17d614ab54b9" providerId="ADAL" clId="{26596A5C-EAFE-4C2D-AC54-4A98DB1DB920}" dt="2024-10-25T04:05:59" v="493" actId="1037"/>
          <ac:spMkLst>
            <pc:docMk/>
            <pc:sldMk cId="1837627327" sldId="2147471413"/>
            <ac:spMk id="16" creationId="{FF239C73-8A0C-6B85-E9C0-E961F9C28A36}"/>
          </ac:spMkLst>
        </pc:spChg>
        <pc:spChg chg="mod">
          <ac:chgData name="POSPISAL, RYAN M Lt Col USAF AFMC HQAFMC/EN/DATF" userId="f14ede93-5b96-491a-88eb-17d614ab54b9" providerId="ADAL" clId="{26596A5C-EAFE-4C2D-AC54-4A98DB1DB920}" dt="2024-10-25T04:05:59" v="493" actId="1037"/>
          <ac:spMkLst>
            <pc:docMk/>
            <pc:sldMk cId="1837627327" sldId="2147471413"/>
            <ac:spMk id="17" creationId="{40BDDC89-83AA-AF5A-E84C-E7161598B0A9}"/>
          </ac:spMkLst>
        </pc:spChg>
        <pc:spChg chg="mod">
          <ac:chgData name="POSPISAL, RYAN M Lt Col USAF AFMC HQAFMC/EN/DATF" userId="f14ede93-5b96-491a-88eb-17d614ab54b9" providerId="ADAL" clId="{26596A5C-EAFE-4C2D-AC54-4A98DB1DB920}" dt="2024-10-25T04:05:59" v="493" actId="1037"/>
          <ac:spMkLst>
            <pc:docMk/>
            <pc:sldMk cId="1837627327" sldId="2147471413"/>
            <ac:spMk id="18" creationId="{ADE0122B-3732-32F3-3119-0FEF25F2E5EA}"/>
          </ac:spMkLst>
        </pc:spChg>
        <pc:spChg chg="mod">
          <ac:chgData name="POSPISAL, RYAN M Lt Col USAF AFMC HQAFMC/EN/DATF" userId="f14ede93-5b96-491a-88eb-17d614ab54b9" providerId="ADAL" clId="{26596A5C-EAFE-4C2D-AC54-4A98DB1DB920}" dt="2024-10-25T04:05:59" v="493" actId="1037"/>
          <ac:spMkLst>
            <pc:docMk/>
            <pc:sldMk cId="1837627327" sldId="2147471413"/>
            <ac:spMk id="19" creationId="{940CC2CE-64A4-0F3B-A129-3BFAE2D2D6A1}"/>
          </ac:spMkLst>
        </pc:spChg>
        <pc:spChg chg="mod">
          <ac:chgData name="POSPISAL, RYAN M Lt Col USAF AFMC HQAFMC/EN/DATF" userId="f14ede93-5b96-491a-88eb-17d614ab54b9" providerId="ADAL" clId="{26596A5C-EAFE-4C2D-AC54-4A98DB1DB920}" dt="2024-10-25T04:05:59" v="493" actId="1037"/>
          <ac:spMkLst>
            <pc:docMk/>
            <pc:sldMk cId="1837627327" sldId="2147471413"/>
            <ac:spMk id="20" creationId="{13A92302-8B33-712A-32EF-A3FCAF9F6D7D}"/>
          </ac:spMkLst>
        </pc:spChg>
        <pc:spChg chg="mod">
          <ac:chgData name="POSPISAL, RYAN M Lt Col USAF AFMC HQAFMC/EN/DATF" userId="f14ede93-5b96-491a-88eb-17d614ab54b9" providerId="ADAL" clId="{26596A5C-EAFE-4C2D-AC54-4A98DB1DB920}" dt="2024-10-25T04:05:59" v="493" actId="1037"/>
          <ac:spMkLst>
            <pc:docMk/>
            <pc:sldMk cId="1837627327" sldId="2147471413"/>
            <ac:spMk id="21" creationId="{217BA0E2-C41C-9C34-2FDC-55D70E6550DB}"/>
          </ac:spMkLst>
        </pc:spChg>
        <pc:spChg chg="mod">
          <ac:chgData name="POSPISAL, RYAN M Lt Col USAF AFMC HQAFMC/EN/DATF" userId="f14ede93-5b96-491a-88eb-17d614ab54b9" providerId="ADAL" clId="{26596A5C-EAFE-4C2D-AC54-4A98DB1DB920}" dt="2024-10-25T04:05:59" v="493" actId="1037"/>
          <ac:spMkLst>
            <pc:docMk/>
            <pc:sldMk cId="1837627327" sldId="2147471413"/>
            <ac:spMk id="22" creationId="{F4421C2A-4814-9160-3D0B-4451DED75143}"/>
          </ac:spMkLst>
        </pc:spChg>
        <pc:spChg chg="add mod ord">
          <ac:chgData name="POSPISAL, RYAN M Lt Col USAF AFMC HQAFMC/EN/DATF" userId="f14ede93-5b96-491a-88eb-17d614ab54b9" providerId="ADAL" clId="{26596A5C-EAFE-4C2D-AC54-4A98DB1DB920}" dt="2024-10-25T04:06:07.073" v="497" actId="6549"/>
          <ac:spMkLst>
            <pc:docMk/>
            <pc:sldMk cId="1837627327" sldId="2147471413"/>
            <ac:spMk id="24" creationId="{8D9C31CC-0115-429B-9E2A-97881E06D6D6}"/>
          </ac:spMkLst>
        </pc:spChg>
        <pc:picChg chg="mod">
          <ac:chgData name="POSPISAL, RYAN M Lt Col USAF AFMC HQAFMC/EN/DATF" userId="f14ede93-5b96-491a-88eb-17d614ab54b9" providerId="ADAL" clId="{26596A5C-EAFE-4C2D-AC54-4A98DB1DB920}" dt="2024-10-25T04:05:59" v="493" actId="1037"/>
          <ac:picMkLst>
            <pc:docMk/>
            <pc:sldMk cId="1837627327" sldId="2147471413"/>
            <ac:picMk id="6" creationId="{E4D39E82-1F4F-3C08-41E1-DB6740710312}"/>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7" creationId="{D6D8986E-955C-5867-3836-70098ACFFA55}"/>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9" creationId="{5BF2DB8D-69A4-CE1E-41E6-24AA408C6BDF}"/>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10" creationId="{A0E7106E-3C8D-5625-FF56-F7EAEDC25803}"/>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11" creationId="{2AD8FEC2-FB44-A2FF-0CE5-D4745D000556}"/>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12" creationId="{AF7DB74B-4143-7624-8B3F-8F3B8870219C}"/>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13" creationId="{D1A8E99A-6004-2D8F-08A2-14D8F9D126E6}"/>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14" creationId="{FE426749-28C5-3352-F62A-B71AD0C608A2}"/>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15" creationId="{59E5E3C4-970E-D1ED-8723-7C55E1F71531}"/>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23" creationId="{EF240443-9839-DAE5-E2EE-2FC7B7847DB7}"/>
          </ac:picMkLst>
        </pc:picChg>
        <pc:picChg chg="mod">
          <ac:chgData name="POSPISAL, RYAN M Lt Col USAF AFMC HQAFMC/EN/DATF" userId="f14ede93-5b96-491a-88eb-17d614ab54b9" providerId="ADAL" clId="{26596A5C-EAFE-4C2D-AC54-4A98DB1DB920}" dt="2024-10-25T04:05:59" v="493" actId="1037"/>
          <ac:picMkLst>
            <pc:docMk/>
            <pc:sldMk cId="1837627327" sldId="2147471413"/>
            <ac:picMk id="3074" creationId="{964BBFFE-C3AE-BAAE-0BB7-8C096DAC6210}"/>
          </ac:picMkLst>
        </pc:picChg>
      </pc:sldChg>
      <pc:sldChg chg="addSp modSp mod modClrScheme modShow chgLayout">
        <pc:chgData name="POSPISAL, RYAN M Lt Col USAF AFMC HQAFMC/EN/DATF" userId="f14ede93-5b96-491a-88eb-17d614ab54b9" providerId="ADAL" clId="{26596A5C-EAFE-4C2D-AC54-4A98DB1DB920}" dt="2024-10-25T16:06:12.622" v="1112" actId="700"/>
        <pc:sldMkLst>
          <pc:docMk/>
          <pc:sldMk cId="282240650" sldId="2147471416"/>
        </pc:sldMkLst>
        <pc:spChg chg="mod ord">
          <ac:chgData name="POSPISAL, RYAN M Lt Col USAF AFMC HQAFMC/EN/DATF" userId="f14ede93-5b96-491a-88eb-17d614ab54b9" providerId="ADAL" clId="{26596A5C-EAFE-4C2D-AC54-4A98DB1DB920}" dt="2024-10-25T16:06:12.622" v="1112" actId="700"/>
          <ac:spMkLst>
            <pc:docMk/>
            <pc:sldMk cId="282240650" sldId="2147471416"/>
            <ac:spMk id="4" creationId="{F64F1661-208A-1431-C91E-FC86F35AFAB7}"/>
          </ac:spMkLst>
        </pc:spChg>
        <pc:spChg chg="add mod ord">
          <ac:chgData name="POSPISAL, RYAN M Lt Col USAF AFMC HQAFMC/EN/DATF" userId="f14ede93-5b96-491a-88eb-17d614ab54b9" providerId="ADAL" clId="{26596A5C-EAFE-4C2D-AC54-4A98DB1DB920}" dt="2024-10-25T16:06:12.622" v="1112" actId="700"/>
          <ac:spMkLst>
            <pc:docMk/>
            <pc:sldMk cId="282240650" sldId="2147471416"/>
            <ac:spMk id="5" creationId="{C7CCAB2E-C3AE-6DB5-0A7A-508F69553E17}"/>
          </ac:spMkLst>
        </pc:spChg>
      </pc:sldChg>
      <pc:sldChg chg="del">
        <pc:chgData name="POSPISAL, RYAN M Lt Col USAF AFMC HQAFMC/EN/DATF" userId="f14ede93-5b96-491a-88eb-17d614ab54b9" providerId="ADAL" clId="{26596A5C-EAFE-4C2D-AC54-4A98DB1DB920}" dt="2024-10-25T15:14:43.456" v="935" actId="2696"/>
        <pc:sldMkLst>
          <pc:docMk/>
          <pc:sldMk cId="946018906" sldId="2147471416"/>
        </pc:sldMkLst>
      </pc:sldChg>
      <pc:sldChg chg="delSp modSp mod modClrScheme chgLayout">
        <pc:chgData name="POSPISAL, RYAN M Lt Col USAF AFMC HQAFMC/EN/DATF" userId="f14ede93-5b96-491a-88eb-17d614ab54b9" providerId="ADAL" clId="{26596A5C-EAFE-4C2D-AC54-4A98DB1DB920}" dt="2024-10-25T16:06:59.429" v="1135" actId="12788"/>
        <pc:sldMkLst>
          <pc:docMk/>
          <pc:sldMk cId="3589351407" sldId="2147471418"/>
        </pc:sldMkLst>
        <pc:spChg chg="mod ord">
          <ac:chgData name="POSPISAL, RYAN M Lt Col USAF AFMC HQAFMC/EN/DATF" userId="f14ede93-5b96-491a-88eb-17d614ab54b9" providerId="ADAL" clId="{26596A5C-EAFE-4C2D-AC54-4A98DB1DB920}" dt="2024-10-25T16:06:59.429" v="1135" actId="12788"/>
          <ac:spMkLst>
            <pc:docMk/>
            <pc:sldMk cId="3589351407" sldId="2147471418"/>
            <ac:spMk id="4" creationId="{16BE9FD7-2CB9-A13A-B8B3-C95F63F33E7D}"/>
          </ac:spMkLst>
        </pc:spChg>
        <pc:spChg chg="del">
          <ac:chgData name="POSPISAL, RYAN M Lt Col USAF AFMC HQAFMC/EN/DATF" userId="f14ede93-5b96-491a-88eb-17d614ab54b9" providerId="ADAL" clId="{26596A5C-EAFE-4C2D-AC54-4A98DB1DB920}" dt="2024-10-25T04:29:11.481" v="606" actId="478"/>
          <ac:spMkLst>
            <pc:docMk/>
            <pc:sldMk cId="3589351407" sldId="2147471418"/>
            <ac:spMk id="5" creationId="{9F24CBE2-C53C-4490-5A24-63F87A77ACC8}"/>
          </ac:spMkLst>
        </pc:spChg>
      </pc:sldChg>
      <pc:sldChg chg="del mod modShow">
        <pc:chgData name="POSPISAL, RYAN M Lt Col USAF AFMC HQAFMC/EN/DATF" userId="f14ede93-5b96-491a-88eb-17d614ab54b9" providerId="ADAL" clId="{26596A5C-EAFE-4C2D-AC54-4A98DB1DB920}" dt="2024-10-25T15:16:04.142" v="946" actId="47"/>
        <pc:sldMkLst>
          <pc:docMk/>
          <pc:sldMk cId="1267763986" sldId="2147471439"/>
        </pc:sldMkLst>
      </pc:sldChg>
      <pc:sldChg chg="del mod modShow modNotes">
        <pc:chgData name="POSPISAL, RYAN M Lt Col USAF AFMC HQAFMC/EN/DATF" userId="f14ede93-5b96-491a-88eb-17d614ab54b9" providerId="ADAL" clId="{26596A5C-EAFE-4C2D-AC54-4A98DB1DB920}" dt="2024-10-25T15:16:36.644" v="963" actId="47"/>
        <pc:sldMkLst>
          <pc:docMk/>
          <pc:sldMk cId="1432584717" sldId="2147471441"/>
        </pc:sldMkLst>
      </pc:sldChg>
      <pc:sldChg chg="addSp delSp modSp del mod modClrScheme modAnim modShow chgLayout modNotes">
        <pc:chgData name="POSPISAL, RYAN M Lt Col USAF AFMC HQAFMC/EN/DATF" userId="f14ede93-5b96-491a-88eb-17d614ab54b9" providerId="ADAL" clId="{26596A5C-EAFE-4C2D-AC54-4A98DB1DB920}" dt="2024-10-25T15:16:08.019" v="947" actId="47"/>
        <pc:sldMkLst>
          <pc:docMk/>
          <pc:sldMk cId="469597736" sldId="2147471442"/>
        </pc:sldMkLst>
        <pc:spChg chg="mod ord">
          <ac:chgData name="POSPISAL, RYAN M Lt Col USAF AFMC HQAFMC/EN/DATF" userId="f14ede93-5b96-491a-88eb-17d614ab54b9" providerId="ADAL" clId="{26596A5C-EAFE-4C2D-AC54-4A98DB1DB920}" dt="2024-10-25T04:09:35.807" v="501" actId="700"/>
          <ac:spMkLst>
            <pc:docMk/>
            <pc:sldMk cId="469597736" sldId="2147471442"/>
            <ac:spMk id="2" creationId="{3D6717BB-5B48-AC05-EC2F-4775BE96F318}"/>
          </ac:spMkLst>
        </pc:spChg>
        <pc:spChg chg="del">
          <ac:chgData name="POSPISAL, RYAN M Lt Col USAF AFMC HQAFMC/EN/DATF" userId="f14ede93-5b96-491a-88eb-17d614ab54b9" providerId="ADAL" clId="{26596A5C-EAFE-4C2D-AC54-4A98DB1DB920}" dt="2024-10-25T04:08:41.061" v="500" actId="478"/>
          <ac:spMkLst>
            <pc:docMk/>
            <pc:sldMk cId="469597736" sldId="2147471442"/>
            <ac:spMk id="5" creationId="{A2BB6626-F2C0-158F-46BD-5CC6EE495B05}"/>
          </ac:spMkLst>
        </pc:spChg>
        <pc:spChg chg="add del mod ord">
          <ac:chgData name="POSPISAL, RYAN M Lt Col USAF AFMC HQAFMC/EN/DATF" userId="f14ede93-5b96-491a-88eb-17d614ab54b9" providerId="ADAL" clId="{26596A5C-EAFE-4C2D-AC54-4A98DB1DB920}" dt="2024-10-25T04:09:44.045" v="502" actId="478"/>
          <ac:spMkLst>
            <pc:docMk/>
            <pc:sldMk cId="469597736" sldId="2147471442"/>
            <ac:spMk id="9" creationId="{A56CFA1E-505E-3880-3BD2-73D70CC99EBF}"/>
          </ac:spMkLst>
        </pc:spChg>
        <pc:picChg chg="del">
          <ac:chgData name="POSPISAL, RYAN M Lt Col USAF AFMC HQAFMC/EN/DATF" userId="f14ede93-5b96-491a-88eb-17d614ab54b9" providerId="ADAL" clId="{26596A5C-EAFE-4C2D-AC54-4A98DB1DB920}" dt="2024-10-25T04:07:40.885" v="498" actId="478"/>
          <ac:picMkLst>
            <pc:docMk/>
            <pc:sldMk cId="469597736" sldId="2147471442"/>
            <ac:picMk id="5122" creationId="{F96DE1F3-01C2-725C-7708-2B1A87407339}"/>
          </ac:picMkLst>
        </pc:picChg>
      </pc:sldChg>
      <pc:sldChg chg="addSp modSp del mod modClrScheme modShow chgLayout modNotes">
        <pc:chgData name="POSPISAL, RYAN M Lt Col USAF AFMC HQAFMC/EN/DATF" userId="f14ede93-5b96-491a-88eb-17d614ab54b9" providerId="ADAL" clId="{26596A5C-EAFE-4C2D-AC54-4A98DB1DB920}" dt="2024-10-25T15:16:08.708" v="948" actId="47"/>
        <pc:sldMkLst>
          <pc:docMk/>
          <pc:sldMk cId="802571505" sldId="2147471443"/>
        </pc:sldMkLst>
        <pc:spChg chg="mod ord">
          <ac:chgData name="POSPISAL, RYAN M Lt Col USAF AFMC HQAFMC/EN/DATF" userId="f14ede93-5b96-491a-88eb-17d614ab54b9" providerId="ADAL" clId="{26596A5C-EAFE-4C2D-AC54-4A98DB1DB920}" dt="2024-10-25T04:56:37.538" v="764" actId="700"/>
          <ac:spMkLst>
            <pc:docMk/>
            <pc:sldMk cId="802571505" sldId="2147471443"/>
            <ac:spMk id="2" creationId="{3D6717BB-5B48-AC05-EC2F-4775BE96F318}"/>
          </ac:spMkLst>
        </pc:spChg>
        <pc:spChg chg="add mod ord">
          <ac:chgData name="POSPISAL, RYAN M Lt Col USAF AFMC HQAFMC/EN/DATF" userId="f14ede93-5b96-491a-88eb-17d614ab54b9" providerId="ADAL" clId="{26596A5C-EAFE-4C2D-AC54-4A98DB1DB920}" dt="2024-10-25T04:56:37.538" v="764" actId="700"/>
          <ac:spMkLst>
            <pc:docMk/>
            <pc:sldMk cId="802571505" sldId="2147471443"/>
            <ac:spMk id="8" creationId="{055EF849-676A-90E1-02C4-6A5FDA6EF18A}"/>
          </ac:spMkLst>
        </pc:spChg>
      </pc:sldChg>
      <pc:sldChg chg="del modNotes">
        <pc:chgData name="POSPISAL, RYAN M Lt Col USAF AFMC HQAFMC/EN/DATF" userId="f14ede93-5b96-491a-88eb-17d614ab54b9" providerId="ADAL" clId="{26596A5C-EAFE-4C2D-AC54-4A98DB1DB920}" dt="2024-10-25T15:14:34.192" v="934" actId="47"/>
        <pc:sldMkLst>
          <pc:docMk/>
          <pc:sldMk cId="3988131152" sldId="2147471447"/>
        </pc:sldMkLst>
      </pc:sldChg>
      <pc:sldChg chg="modSp mod">
        <pc:chgData name="POSPISAL, RYAN M Lt Col USAF AFMC HQAFMC/EN/DATF" userId="f14ede93-5b96-491a-88eb-17d614ab54b9" providerId="ADAL" clId="{26596A5C-EAFE-4C2D-AC54-4A98DB1DB920}" dt="2024-10-25T15:24:59.525" v="1003" actId="1076"/>
        <pc:sldMkLst>
          <pc:docMk/>
          <pc:sldMk cId="3428202111" sldId="2147471522"/>
        </pc:sldMkLst>
        <pc:spChg chg="mod">
          <ac:chgData name="POSPISAL, RYAN M Lt Col USAF AFMC HQAFMC/EN/DATF" userId="f14ede93-5b96-491a-88eb-17d614ab54b9" providerId="ADAL" clId="{26596A5C-EAFE-4C2D-AC54-4A98DB1DB920}" dt="2024-10-25T15:24:59.525" v="1003" actId="1076"/>
          <ac:spMkLst>
            <pc:docMk/>
            <pc:sldMk cId="3428202111" sldId="2147471522"/>
            <ac:spMk id="84" creationId="{7100DA8B-6B41-815C-DFBC-C3BCF68A1018}"/>
          </ac:spMkLst>
        </pc:spChg>
        <pc:picChg chg="mod">
          <ac:chgData name="POSPISAL, RYAN M Lt Col USAF AFMC HQAFMC/EN/DATF" userId="f14ede93-5b96-491a-88eb-17d614ab54b9" providerId="ADAL" clId="{26596A5C-EAFE-4C2D-AC54-4A98DB1DB920}" dt="2024-10-25T15:24:55.545" v="1002" actId="14100"/>
          <ac:picMkLst>
            <pc:docMk/>
            <pc:sldMk cId="3428202111" sldId="2147471522"/>
            <ac:picMk id="83" creationId="{8B631566-8704-F015-02F5-3F8DBCF1B81C}"/>
          </ac:picMkLst>
        </pc:picChg>
      </pc:sldChg>
      <pc:sldChg chg="addSp delSp modSp mod modClrScheme chgLayout">
        <pc:chgData name="POSPISAL, RYAN M Lt Col USAF AFMC HQAFMC/EN/DATF" userId="f14ede93-5b96-491a-88eb-17d614ab54b9" providerId="ADAL" clId="{26596A5C-EAFE-4C2D-AC54-4A98DB1DB920}" dt="2024-10-25T17:01:06.687" v="1168" actId="12788"/>
        <pc:sldMkLst>
          <pc:docMk/>
          <pc:sldMk cId="974660674" sldId="2147471524"/>
        </pc:sldMkLst>
        <pc:spChg chg="mod ord">
          <ac:chgData name="POSPISAL, RYAN M Lt Col USAF AFMC HQAFMC/EN/DATF" userId="f14ede93-5b96-491a-88eb-17d614ab54b9" providerId="ADAL" clId="{26596A5C-EAFE-4C2D-AC54-4A98DB1DB920}" dt="2024-10-25T17:01:06.687" v="1168" actId="12788"/>
          <ac:spMkLst>
            <pc:docMk/>
            <pc:sldMk cId="974660674" sldId="2147471524"/>
            <ac:spMk id="2" creationId="{62EFC1E2-44CC-3241-94F5-DF751F952519}"/>
          </ac:spMkLst>
        </pc:spChg>
        <pc:spChg chg="mod ord">
          <ac:chgData name="POSPISAL, RYAN M Lt Col USAF AFMC HQAFMC/EN/DATF" userId="f14ede93-5b96-491a-88eb-17d614ab54b9" providerId="ADAL" clId="{26596A5C-EAFE-4C2D-AC54-4A98DB1DB920}" dt="2024-10-24T17:54:51.396" v="386" actId="700"/>
          <ac:spMkLst>
            <pc:docMk/>
            <pc:sldMk cId="974660674" sldId="2147471524"/>
            <ac:spMk id="3" creationId="{26145832-58F3-662D-FEAD-F26FEC1D4B9B}"/>
          </ac:spMkLst>
        </pc:spChg>
        <pc:spChg chg="add del mod ord">
          <ac:chgData name="POSPISAL, RYAN M Lt Col USAF AFMC HQAFMC/EN/DATF" userId="f14ede93-5b96-491a-88eb-17d614ab54b9" providerId="ADAL" clId="{26596A5C-EAFE-4C2D-AC54-4A98DB1DB920}" dt="2024-10-24T17:54:43.575" v="385" actId="700"/>
          <ac:spMkLst>
            <pc:docMk/>
            <pc:sldMk cId="974660674" sldId="2147471524"/>
            <ac:spMk id="4" creationId="{7F635069-B722-A626-5B73-7F92D83AAD73}"/>
          </ac:spMkLst>
        </pc:spChg>
      </pc:sldChg>
      <pc:sldChg chg="modSp mod">
        <pc:chgData name="POSPISAL, RYAN M Lt Col USAF AFMC HQAFMC/EN/DATF" userId="f14ede93-5b96-491a-88eb-17d614ab54b9" providerId="ADAL" clId="{26596A5C-EAFE-4C2D-AC54-4A98DB1DB920}" dt="2024-10-25T17:02:28.668" v="1187" actId="27636"/>
        <pc:sldMkLst>
          <pc:docMk/>
          <pc:sldMk cId="3393506454" sldId="2147471525"/>
        </pc:sldMkLst>
        <pc:spChg chg="mod">
          <ac:chgData name="POSPISAL, RYAN M Lt Col USAF AFMC HQAFMC/EN/DATF" userId="f14ede93-5b96-491a-88eb-17d614ab54b9" providerId="ADAL" clId="{26596A5C-EAFE-4C2D-AC54-4A98DB1DB920}" dt="2024-10-25T17:02:28.668" v="1187" actId="27636"/>
          <ac:spMkLst>
            <pc:docMk/>
            <pc:sldMk cId="3393506454" sldId="2147471525"/>
            <ac:spMk id="6" creationId="{6A05AF84-43DA-68C9-9DEE-49FD1D72882D}"/>
          </ac:spMkLst>
        </pc:spChg>
      </pc:sldChg>
      <pc:sldChg chg="delSp modSp mod">
        <pc:chgData name="POSPISAL, RYAN M Lt Col USAF AFMC HQAFMC/EN/DATF" userId="f14ede93-5b96-491a-88eb-17d614ab54b9" providerId="ADAL" clId="{26596A5C-EAFE-4C2D-AC54-4A98DB1DB920}" dt="2024-10-25T15:40:23.881" v="1005" actId="478"/>
        <pc:sldMkLst>
          <pc:docMk/>
          <pc:sldMk cId="2613523872" sldId="2147471527"/>
        </pc:sldMkLst>
        <pc:picChg chg="del mod">
          <ac:chgData name="POSPISAL, RYAN M Lt Col USAF AFMC HQAFMC/EN/DATF" userId="f14ede93-5b96-491a-88eb-17d614ab54b9" providerId="ADAL" clId="{26596A5C-EAFE-4C2D-AC54-4A98DB1DB920}" dt="2024-10-25T15:40:23.881" v="1005" actId="478"/>
          <ac:picMkLst>
            <pc:docMk/>
            <pc:sldMk cId="2613523872" sldId="2147471527"/>
            <ac:picMk id="3" creationId="{53F3F13C-8176-D575-4237-894BCB3FADC2}"/>
          </ac:picMkLst>
        </pc:picChg>
      </pc:sldChg>
      <pc:sldChg chg="modSp mod">
        <pc:chgData name="POSPISAL, RYAN M Lt Col USAF AFMC HQAFMC/EN/DATF" userId="f14ede93-5b96-491a-88eb-17d614ab54b9" providerId="ADAL" clId="{26596A5C-EAFE-4C2D-AC54-4A98DB1DB920}" dt="2024-10-25T17:02:01.658" v="1177" actId="27636"/>
        <pc:sldMkLst>
          <pc:docMk/>
          <pc:sldMk cId="1710153368" sldId="2147471528"/>
        </pc:sldMkLst>
        <pc:spChg chg="mod">
          <ac:chgData name="POSPISAL, RYAN M Lt Col USAF AFMC HQAFMC/EN/DATF" userId="f14ede93-5b96-491a-88eb-17d614ab54b9" providerId="ADAL" clId="{26596A5C-EAFE-4C2D-AC54-4A98DB1DB920}" dt="2024-10-25T17:02:01.658" v="1177" actId="27636"/>
          <ac:spMkLst>
            <pc:docMk/>
            <pc:sldMk cId="1710153368" sldId="2147471528"/>
            <ac:spMk id="6" creationId="{6A05AF84-43DA-68C9-9DEE-49FD1D72882D}"/>
          </ac:spMkLst>
        </pc:spChg>
      </pc:sldChg>
      <pc:sldChg chg="modSp mod">
        <pc:chgData name="POSPISAL, RYAN M Lt Col USAF AFMC HQAFMC/EN/DATF" userId="f14ede93-5b96-491a-88eb-17d614ab54b9" providerId="ADAL" clId="{26596A5C-EAFE-4C2D-AC54-4A98DB1DB920}" dt="2024-10-25T15:19:21.757" v="988" actId="12788"/>
        <pc:sldMkLst>
          <pc:docMk/>
          <pc:sldMk cId="3428912702" sldId="2147471529"/>
        </pc:sldMkLst>
        <pc:spChg chg="mod">
          <ac:chgData name="POSPISAL, RYAN M Lt Col USAF AFMC HQAFMC/EN/DATF" userId="f14ede93-5b96-491a-88eb-17d614ab54b9" providerId="ADAL" clId="{26596A5C-EAFE-4C2D-AC54-4A98DB1DB920}" dt="2024-10-25T15:19:21.757" v="988" actId="12788"/>
          <ac:spMkLst>
            <pc:docMk/>
            <pc:sldMk cId="3428912702" sldId="2147471529"/>
            <ac:spMk id="5" creationId="{4C1A02F5-8837-9E93-6A7F-255B7B43329A}"/>
          </ac:spMkLst>
        </pc:spChg>
      </pc:sldChg>
      <pc:sldChg chg="addSp delSp modSp mod">
        <pc:chgData name="POSPISAL, RYAN M Lt Col USAF AFMC HQAFMC/EN/DATF" userId="f14ede93-5b96-491a-88eb-17d614ab54b9" providerId="ADAL" clId="{26596A5C-EAFE-4C2D-AC54-4A98DB1DB920}" dt="2024-10-25T16:20:46.737" v="1166" actId="478"/>
        <pc:sldMkLst>
          <pc:docMk/>
          <pc:sldMk cId="568665743" sldId="2147471530"/>
        </pc:sldMkLst>
        <pc:spChg chg="mod">
          <ac:chgData name="POSPISAL, RYAN M Lt Col USAF AFMC HQAFMC/EN/DATF" userId="f14ede93-5b96-491a-88eb-17d614ab54b9" providerId="ADAL" clId="{26596A5C-EAFE-4C2D-AC54-4A98DB1DB920}" dt="2024-10-25T15:17:59.678" v="985" actId="12788"/>
          <ac:spMkLst>
            <pc:docMk/>
            <pc:sldMk cId="568665743" sldId="2147471530"/>
            <ac:spMk id="3" creationId="{AF0EBE43-855D-99E7-9ED8-10C819F4797E}"/>
          </ac:spMkLst>
        </pc:spChg>
        <pc:spChg chg="del mod">
          <ac:chgData name="POSPISAL, RYAN M Lt Col USAF AFMC HQAFMC/EN/DATF" userId="f14ede93-5b96-491a-88eb-17d614ab54b9" providerId="ADAL" clId="{26596A5C-EAFE-4C2D-AC54-4A98DB1DB920}" dt="2024-10-25T16:20:43.924" v="1165" actId="478"/>
          <ac:spMkLst>
            <pc:docMk/>
            <pc:sldMk cId="568665743" sldId="2147471530"/>
            <ac:spMk id="5" creationId="{4C1A02F5-8837-9E93-6A7F-255B7B43329A}"/>
          </ac:spMkLst>
        </pc:spChg>
        <pc:spChg chg="add del mod">
          <ac:chgData name="POSPISAL, RYAN M Lt Col USAF AFMC HQAFMC/EN/DATF" userId="f14ede93-5b96-491a-88eb-17d614ab54b9" providerId="ADAL" clId="{26596A5C-EAFE-4C2D-AC54-4A98DB1DB920}" dt="2024-10-25T16:20:46.737" v="1166" actId="478"/>
          <ac:spMkLst>
            <pc:docMk/>
            <pc:sldMk cId="568665743" sldId="2147471530"/>
            <ac:spMk id="7" creationId="{C488EA4A-5DC6-5D8C-1E35-76D8D8E1AF5A}"/>
          </ac:spMkLst>
        </pc:spChg>
        <pc:picChg chg="mod">
          <ac:chgData name="POSPISAL, RYAN M Lt Col USAF AFMC HQAFMC/EN/DATF" userId="f14ede93-5b96-491a-88eb-17d614ab54b9" providerId="ADAL" clId="{26596A5C-EAFE-4C2D-AC54-4A98DB1DB920}" dt="2024-10-25T15:18:13.138" v="986" actId="12788"/>
          <ac:picMkLst>
            <pc:docMk/>
            <pc:sldMk cId="568665743" sldId="2147471530"/>
            <ac:picMk id="2" creationId="{EB1302D1-6DC2-41CF-D500-DBC3A93B86DC}"/>
          </ac:picMkLst>
        </pc:picChg>
      </pc:sldChg>
      <pc:sldChg chg="addSp delSp modSp mod chgLayout">
        <pc:chgData name="POSPISAL, RYAN M Lt Col USAF AFMC HQAFMC/EN/DATF" userId="f14ede93-5b96-491a-88eb-17d614ab54b9" providerId="ADAL" clId="{26596A5C-EAFE-4C2D-AC54-4A98DB1DB920}" dt="2024-10-25T04:37:14.112" v="634" actId="1038"/>
        <pc:sldMkLst>
          <pc:docMk/>
          <pc:sldMk cId="2527834300" sldId="2147471531"/>
        </pc:sldMkLst>
        <pc:spChg chg="mod ord">
          <ac:chgData name="POSPISAL, RYAN M Lt Col USAF AFMC HQAFMC/EN/DATF" userId="f14ede93-5b96-491a-88eb-17d614ab54b9" providerId="ADAL" clId="{26596A5C-EAFE-4C2D-AC54-4A98DB1DB920}" dt="2024-10-24T17:33:15.423" v="26" actId="6264"/>
          <ac:spMkLst>
            <pc:docMk/>
            <pc:sldMk cId="2527834300" sldId="2147471531"/>
            <ac:spMk id="2" creationId="{C943DA4E-44C4-4ED4-1F09-535C8E643134}"/>
          </ac:spMkLst>
        </pc:spChg>
        <pc:spChg chg="mod ord">
          <ac:chgData name="POSPISAL, RYAN M Lt Col USAF AFMC HQAFMC/EN/DATF" userId="f14ede93-5b96-491a-88eb-17d614ab54b9" providerId="ADAL" clId="{26596A5C-EAFE-4C2D-AC54-4A98DB1DB920}" dt="2024-10-25T04:24:20.867" v="552" actId="403"/>
          <ac:spMkLst>
            <pc:docMk/>
            <pc:sldMk cId="2527834300" sldId="2147471531"/>
            <ac:spMk id="3" creationId="{EDEC9853-A20F-ED18-37A6-106845C04CD1}"/>
          </ac:spMkLst>
        </pc:spChg>
        <pc:spChg chg="mod ord">
          <ac:chgData name="POSPISAL, RYAN M Lt Col USAF AFMC HQAFMC/EN/DATF" userId="f14ede93-5b96-491a-88eb-17d614ab54b9" providerId="ADAL" clId="{26596A5C-EAFE-4C2D-AC54-4A98DB1DB920}" dt="2024-10-25T04:22:12.302" v="547" actId="14100"/>
          <ac:spMkLst>
            <pc:docMk/>
            <pc:sldMk cId="2527834300" sldId="2147471531"/>
            <ac:spMk id="4" creationId="{6019F63E-CFAA-6C2E-E0BB-5BB0DFB300E9}"/>
          </ac:spMkLst>
        </pc:spChg>
        <pc:spChg chg="add del mod">
          <ac:chgData name="POSPISAL, RYAN M Lt Col USAF AFMC HQAFMC/EN/DATF" userId="f14ede93-5b96-491a-88eb-17d614ab54b9" providerId="ADAL" clId="{26596A5C-EAFE-4C2D-AC54-4A98DB1DB920}" dt="2024-10-24T17:33:15.423" v="26" actId="6264"/>
          <ac:spMkLst>
            <pc:docMk/>
            <pc:sldMk cId="2527834300" sldId="2147471531"/>
            <ac:spMk id="5" creationId="{3A6A3CDA-10C4-9527-2938-3FA41B1F8744}"/>
          </ac:spMkLst>
        </pc:spChg>
        <pc:spChg chg="add mod">
          <ac:chgData name="POSPISAL, RYAN M Lt Col USAF AFMC HQAFMC/EN/DATF" userId="f14ede93-5b96-491a-88eb-17d614ab54b9" providerId="ADAL" clId="{26596A5C-EAFE-4C2D-AC54-4A98DB1DB920}" dt="2024-10-25T04:22:12.068" v="546"/>
          <ac:spMkLst>
            <pc:docMk/>
            <pc:sldMk cId="2527834300" sldId="2147471531"/>
            <ac:spMk id="5" creationId="{AF4D0201-B478-79BB-9FA6-AE2ED4290438}"/>
          </ac:spMkLst>
        </pc:spChg>
        <pc:spChg chg="add del mod">
          <ac:chgData name="POSPISAL, RYAN M Lt Col USAF AFMC HQAFMC/EN/DATF" userId="f14ede93-5b96-491a-88eb-17d614ab54b9" providerId="ADAL" clId="{26596A5C-EAFE-4C2D-AC54-4A98DB1DB920}" dt="2024-10-24T17:33:15.423" v="26" actId="6264"/>
          <ac:spMkLst>
            <pc:docMk/>
            <pc:sldMk cId="2527834300" sldId="2147471531"/>
            <ac:spMk id="6" creationId="{FBE26066-EA15-AFC7-2CD4-A45F61662194}"/>
          </ac:spMkLst>
        </pc:spChg>
        <pc:spChg chg="add del mod">
          <ac:chgData name="POSPISAL, RYAN M Lt Col USAF AFMC HQAFMC/EN/DATF" userId="f14ede93-5b96-491a-88eb-17d614ab54b9" providerId="ADAL" clId="{26596A5C-EAFE-4C2D-AC54-4A98DB1DB920}" dt="2024-10-24T17:33:15.423" v="26" actId="6264"/>
          <ac:spMkLst>
            <pc:docMk/>
            <pc:sldMk cId="2527834300" sldId="2147471531"/>
            <ac:spMk id="7" creationId="{8C37C14B-9D68-BA14-E8A1-09A01C0A7392}"/>
          </ac:spMkLst>
        </pc:spChg>
        <pc:picChg chg="add mod">
          <ac:chgData name="POSPISAL, RYAN M Lt Col USAF AFMC HQAFMC/EN/DATF" userId="f14ede93-5b96-491a-88eb-17d614ab54b9" providerId="ADAL" clId="{26596A5C-EAFE-4C2D-AC54-4A98DB1DB920}" dt="2024-10-25T04:37:14.112" v="634" actId="1038"/>
          <ac:picMkLst>
            <pc:docMk/>
            <pc:sldMk cId="2527834300" sldId="2147471531"/>
            <ac:picMk id="8" creationId="{09021EB0-96D3-5FDC-E6FC-520E6143A2E1}"/>
          </ac:picMkLst>
        </pc:picChg>
      </pc:sldChg>
      <pc:sldChg chg="modSp mod">
        <pc:chgData name="POSPISAL, RYAN M Lt Col USAF AFMC HQAFMC/EN/DATF" userId="f14ede93-5b96-491a-88eb-17d614ab54b9" providerId="ADAL" clId="{26596A5C-EAFE-4C2D-AC54-4A98DB1DB920}" dt="2024-10-25T17:01:20.903" v="1170" actId="12788"/>
        <pc:sldMkLst>
          <pc:docMk/>
          <pc:sldMk cId="3319916412" sldId="2147471534"/>
        </pc:sldMkLst>
        <pc:spChg chg="mod">
          <ac:chgData name="POSPISAL, RYAN M Lt Col USAF AFMC HQAFMC/EN/DATF" userId="f14ede93-5b96-491a-88eb-17d614ab54b9" providerId="ADAL" clId="{26596A5C-EAFE-4C2D-AC54-4A98DB1DB920}" dt="2024-10-25T17:01:20.903" v="1170" actId="12788"/>
          <ac:spMkLst>
            <pc:docMk/>
            <pc:sldMk cId="3319916412" sldId="2147471534"/>
            <ac:spMk id="2" creationId="{E3915484-EE54-F5FF-BF8F-BF5470F4EA60}"/>
          </ac:spMkLst>
        </pc:spChg>
      </pc:sldChg>
      <pc:sldChg chg="modSp mod">
        <pc:chgData name="POSPISAL, RYAN M Lt Col USAF AFMC HQAFMC/EN/DATF" userId="f14ede93-5b96-491a-88eb-17d614ab54b9" providerId="ADAL" clId="{26596A5C-EAFE-4C2D-AC54-4A98DB1DB920}" dt="2024-10-25T17:02:54.908" v="1188" actId="113"/>
        <pc:sldMkLst>
          <pc:docMk/>
          <pc:sldMk cId="2069186858" sldId="2147471535"/>
        </pc:sldMkLst>
        <pc:spChg chg="mod">
          <ac:chgData name="POSPISAL, RYAN M Lt Col USAF AFMC HQAFMC/EN/DATF" userId="f14ede93-5b96-491a-88eb-17d614ab54b9" providerId="ADAL" clId="{26596A5C-EAFE-4C2D-AC54-4A98DB1DB920}" dt="2024-10-25T17:02:54.908" v="1188" actId="113"/>
          <ac:spMkLst>
            <pc:docMk/>
            <pc:sldMk cId="2069186858" sldId="2147471535"/>
            <ac:spMk id="2" creationId="{02AF98C2-6A84-D38C-2993-AB0A6DD478E7}"/>
          </ac:spMkLst>
        </pc:spChg>
      </pc:sldChg>
      <pc:sldChg chg="modSp mod">
        <pc:chgData name="POSPISAL, RYAN M Lt Col USAF AFMC HQAFMC/EN/DATF" userId="f14ede93-5b96-491a-88eb-17d614ab54b9" providerId="ADAL" clId="{26596A5C-EAFE-4C2D-AC54-4A98DB1DB920}" dt="2024-10-25T15:21:41.652" v="1001" actId="14100"/>
        <pc:sldMkLst>
          <pc:docMk/>
          <pc:sldMk cId="2666826795" sldId="2147471536"/>
        </pc:sldMkLst>
        <pc:spChg chg="mod">
          <ac:chgData name="POSPISAL, RYAN M Lt Col USAF AFMC HQAFMC/EN/DATF" userId="f14ede93-5b96-491a-88eb-17d614ab54b9" providerId="ADAL" clId="{26596A5C-EAFE-4C2D-AC54-4A98DB1DB920}" dt="2024-10-25T15:21:41.652" v="1001" actId="14100"/>
          <ac:spMkLst>
            <pc:docMk/>
            <pc:sldMk cId="2666826795" sldId="2147471536"/>
            <ac:spMk id="11" creationId="{6EB06E63-939D-E3C9-E71A-6D46C534641A}"/>
          </ac:spMkLst>
        </pc:spChg>
        <pc:picChg chg="mod">
          <ac:chgData name="POSPISAL, RYAN M Lt Col USAF AFMC HQAFMC/EN/DATF" userId="f14ede93-5b96-491a-88eb-17d614ab54b9" providerId="ADAL" clId="{26596A5C-EAFE-4C2D-AC54-4A98DB1DB920}" dt="2024-10-25T15:21:20.125" v="990" actId="14100"/>
          <ac:picMkLst>
            <pc:docMk/>
            <pc:sldMk cId="2666826795" sldId="2147471536"/>
            <ac:picMk id="8" creationId="{F28BF632-EFE5-0B9F-1DC2-F8761C5235B7}"/>
          </ac:picMkLst>
        </pc:picChg>
      </pc:sldChg>
      <pc:sldChg chg="addSp modSp mod">
        <pc:chgData name="POSPISAL, RYAN M Lt Col USAF AFMC HQAFMC/EN/DATF" userId="f14ede93-5b96-491a-88eb-17d614ab54b9" providerId="ADAL" clId="{26596A5C-EAFE-4C2D-AC54-4A98DB1DB920}" dt="2024-10-25T15:49:35.021" v="1009" actId="20577"/>
        <pc:sldMkLst>
          <pc:docMk/>
          <pc:sldMk cId="1030296218" sldId="2147471537"/>
        </pc:sldMkLst>
        <pc:spChg chg="mod">
          <ac:chgData name="POSPISAL, RYAN M Lt Col USAF AFMC HQAFMC/EN/DATF" userId="f14ede93-5b96-491a-88eb-17d614ab54b9" providerId="ADAL" clId="{26596A5C-EAFE-4C2D-AC54-4A98DB1DB920}" dt="2024-10-25T04:26:46.833" v="554" actId="108"/>
          <ac:spMkLst>
            <pc:docMk/>
            <pc:sldMk cId="1030296218" sldId="2147471537"/>
            <ac:spMk id="3" creationId="{03566729-3B40-4ED0-4FD6-42CBDFE59965}"/>
          </ac:spMkLst>
        </pc:spChg>
        <pc:spChg chg="mod">
          <ac:chgData name="POSPISAL, RYAN M Lt Col USAF AFMC HQAFMC/EN/DATF" userId="f14ede93-5b96-491a-88eb-17d614ab54b9" providerId="ADAL" clId="{26596A5C-EAFE-4C2D-AC54-4A98DB1DB920}" dt="2024-10-24T17:58:43.032" v="404" actId="20577"/>
          <ac:spMkLst>
            <pc:docMk/>
            <pc:sldMk cId="1030296218" sldId="2147471537"/>
            <ac:spMk id="4" creationId="{45FCABB1-96FC-BBE6-D260-38A8A7EBD00E}"/>
          </ac:spMkLst>
        </pc:spChg>
        <pc:spChg chg="add mod">
          <ac:chgData name="POSPISAL, RYAN M Lt Col USAF AFMC HQAFMC/EN/DATF" userId="f14ede93-5b96-491a-88eb-17d614ab54b9" providerId="ADAL" clId="{26596A5C-EAFE-4C2D-AC54-4A98DB1DB920}" dt="2024-10-25T15:49:35.021" v="1009" actId="20577"/>
          <ac:spMkLst>
            <pc:docMk/>
            <pc:sldMk cId="1030296218" sldId="2147471537"/>
            <ac:spMk id="5" creationId="{DDA76644-8E0C-02CA-3DDF-7C444F3C3439}"/>
          </ac:spMkLst>
        </pc:spChg>
      </pc:sldChg>
      <pc:sldChg chg="delSp modSp new del mod">
        <pc:chgData name="POSPISAL, RYAN M Lt Col USAF AFMC HQAFMC/EN/DATF" userId="f14ede93-5b96-491a-88eb-17d614ab54b9" providerId="ADAL" clId="{26596A5C-EAFE-4C2D-AC54-4A98DB1DB920}" dt="2024-10-25T04:44:57.099" v="681" actId="47"/>
        <pc:sldMkLst>
          <pc:docMk/>
          <pc:sldMk cId="3794801186" sldId="2147471538"/>
        </pc:sldMkLst>
        <pc:spChg chg="mod">
          <ac:chgData name="POSPISAL, RYAN M Lt Col USAF AFMC HQAFMC/EN/DATF" userId="f14ede93-5b96-491a-88eb-17d614ab54b9" providerId="ADAL" clId="{26596A5C-EAFE-4C2D-AC54-4A98DB1DB920}" dt="2024-10-24T17:54:04.678" v="373" actId="1076"/>
          <ac:spMkLst>
            <pc:docMk/>
            <pc:sldMk cId="3794801186" sldId="2147471538"/>
            <ac:spMk id="3" creationId="{C74BEE1D-EC58-9AC6-1C58-CAAC022551D3}"/>
          </ac:spMkLst>
        </pc:spChg>
        <pc:spChg chg="del">
          <ac:chgData name="POSPISAL, RYAN M Lt Col USAF AFMC HQAFMC/EN/DATF" userId="f14ede93-5b96-491a-88eb-17d614ab54b9" providerId="ADAL" clId="{26596A5C-EAFE-4C2D-AC54-4A98DB1DB920}" dt="2024-10-24T17:54:07.360" v="374" actId="478"/>
          <ac:spMkLst>
            <pc:docMk/>
            <pc:sldMk cId="3794801186" sldId="2147471538"/>
            <ac:spMk id="4" creationId="{B9645393-509D-A87F-ACAB-56A87D3120CA}"/>
          </ac:spMkLst>
        </pc:spChg>
      </pc:sldChg>
      <pc:sldChg chg="new del">
        <pc:chgData name="POSPISAL, RYAN M Lt Col USAF AFMC HQAFMC/EN/DATF" userId="f14ede93-5b96-491a-88eb-17d614ab54b9" providerId="ADAL" clId="{26596A5C-EAFE-4C2D-AC54-4A98DB1DB920}" dt="2024-10-24T17:54:39.550" v="384" actId="680"/>
        <pc:sldMkLst>
          <pc:docMk/>
          <pc:sldMk cId="100599958" sldId="2147471539"/>
        </pc:sldMkLst>
      </pc:sldChg>
      <pc:sldChg chg="addSp delSp modSp add mod ord">
        <pc:chgData name="POSPISAL, RYAN M Lt Col USAF AFMC HQAFMC/EN/DATF" userId="f14ede93-5b96-491a-88eb-17d614ab54b9" providerId="ADAL" clId="{26596A5C-EAFE-4C2D-AC54-4A98DB1DB920}" dt="2024-10-25T16:02:24.850" v="1030"/>
        <pc:sldMkLst>
          <pc:docMk/>
          <pc:sldMk cId="2206613500" sldId="2147471783"/>
        </pc:sldMkLst>
        <pc:spChg chg="mod">
          <ac:chgData name="POSPISAL, RYAN M Lt Col USAF AFMC HQAFMC/EN/DATF" userId="f14ede93-5b96-491a-88eb-17d614ab54b9" providerId="ADAL" clId="{26596A5C-EAFE-4C2D-AC54-4A98DB1DB920}" dt="2024-10-25T04:49:59.790" v="732" actId="27636"/>
          <ac:spMkLst>
            <pc:docMk/>
            <pc:sldMk cId="2206613500" sldId="2147471783"/>
            <ac:spMk id="2" creationId="{E6BAE0A5-6692-6301-33D4-91BCDA3BFE96}"/>
          </ac:spMkLst>
        </pc:spChg>
        <pc:spChg chg="ord">
          <ac:chgData name="POSPISAL, RYAN M Lt Col USAF AFMC HQAFMC/EN/DATF" userId="f14ede93-5b96-491a-88eb-17d614ab54b9" providerId="ADAL" clId="{26596A5C-EAFE-4C2D-AC54-4A98DB1DB920}" dt="2024-10-25T04:15:18.848" v="506" actId="167"/>
          <ac:spMkLst>
            <pc:docMk/>
            <pc:sldMk cId="2206613500" sldId="2147471783"/>
            <ac:spMk id="4" creationId="{74FEAB42-4458-69A4-6585-9E19377DFF9B}"/>
          </ac:spMkLst>
        </pc:spChg>
        <pc:spChg chg="add mod">
          <ac:chgData name="POSPISAL, RYAN M Lt Col USAF AFMC HQAFMC/EN/DATF" userId="f14ede93-5b96-491a-88eb-17d614ab54b9" providerId="ADAL" clId="{26596A5C-EAFE-4C2D-AC54-4A98DB1DB920}" dt="2024-10-25T16:02:24.850" v="1030"/>
          <ac:spMkLst>
            <pc:docMk/>
            <pc:sldMk cId="2206613500" sldId="2147471783"/>
            <ac:spMk id="13" creationId="{CDC43B5C-ED73-4934-A559-F325028B267C}"/>
          </ac:spMkLst>
        </pc:spChg>
        <pc:spChg chg="del">
          <ac:chgData name="POSPISAL, RYAN M Lt Col USAF AFMC HQAFMC/EN/DATF" userId="f14ede93-5b96-491a-88eb-17d614ab54b9" providerId="ADAL" clId="{26596A5C-EAFE-4C2D-AC54-4A98DB1DB920}" dt="2024-10-25T04:15:21.458" v="507" actId="478"/>
          <ac:spMkLst>
            <pc:docMk/>
            <pc:sldMk cId="2206613500" sldId="2147471783"/>
            <ac:spMk id="15" creationId="{0A0BF6F6-8D42-286C-ED22-617BE6A97E8E}"/>
          </ac:spMkLst>
        </pc:spChg>
        <pc:spChg chg="del">
          <ac:chgData name="POSPISAL, RYAN M Lt Col USAF AFMC HQAFMC/EN/DATF" userId="f14ede93-5b96-491a-88eb-17d614ab54b9" providerId="ADAL" clId="{26596A5C-EAFE-4C2D-AC54-4A98DB1DB920}" dt="2024-10-25T04:15:05.811" v="505" actId="478"/>
          <ac:spMkLst>
            <pc:docMk/>
            <pc:sldMk cId="2206613500" sldId="2147471783"/>
            <ac:spMk id="16" creationId="{A2B9F0ED-8396-CFA5-5669-2DCEA56F62C4}"/>
          </ac:spMkLst>
        </pc:spChg>
        <pc:spChg chg="mod">
          <ac:chgData name="POSPISAL, RYAN M Lt Col USAF AFMC HQAFMC/EN/DATF" userId="f14ede93-5b96-491a-88eb-17d614ab54b9" providerId="ADAL" clId="{26596A5C-EAFE-4C2D-AC54-4A98DB1DB920}" dt="2024-10-25T04:43:21.196" v="680" actId="1037"/>
          <ac:spMkLst>
            <pc:docMk/>
            <pc:sldMk cId="2206613500" sldId="2147471783"/>
            <ac:spMk id="207" creationId="{1F3C2718-586D-2B38-6C70-B5CD0E98CED7}"/>
          </ac:spMkLst>
        </pc:spChg>
      </pc:sldChg>
      <pc:sldChg chg="addSp delSp modSp mod modClrScheme chgLayout">
        <pc:chgData name="POSPISAL, RYAN M Lt Col USAF AFMC HQAFMC/EN/DATF" userId="f14ede93-5b96-491a-88eb-17d614ab54b9" providerId="ADAL" clId="{26596A5C-EAFE-4C2D-AC54-4A98DB1DB920}" dt="2024-10-25T17:38:04.747" v="1191" actId="732"/>
        <pc:sldMkLst>
          <pc:docMk/>
          <pc:sldMk cId="2908699485" sldId="2147482303"/>
        </pc:sldMkLst>
        <pc:spChg chg="add del mod ord">
          <ac:chgData name="POSPISAL, RYAN M Lt Col USAF AFMC HQAFMC/EN/DATF" userId="f14ede93-5b96-491a-88eb-17d614ab54b9" providerId="ADAL" clId="{26596A5C-EAFE-4C2D-AC54-4A98DB1DB920}" dt="2024-10-25T04:00:23.981" v="434" actId="700"/>
          <ac:spMkLst>
            <pc:docMk/>
            <pc:sldMk cId="2908699485" sldId="2147482303"/>
            <ac:spMk id="2" creationId="{0F2427D4-B85F-D9BE-5BE9-610761EE654E}"/>
          </ac:spMkLst>
        </pc:spChg>
        <pc:spChg chg="add del mod ord">
          <ac:chgData name="POSPISAL, RYAN M Lt Col USAF AFMC HQAFMC/EN/DATF" userId="f14ede93-5b96-491a-88eb-17d614ab54b9" providerId="ADAL" clId="{26596A5C-EAFE-4C2D-AC54-4A98DB1DB920}" dt="2024-10-25T04:27:45.390" v="557" actId="478"/>
          <ac:spMkLst>
            <pc:docMk/>
            <pc:sldMk cId="2908699485" sldId="2147482303"/>
            <ac:spMk id="3" creationId="{6FC50EB1-FB52-E6F8-74E9-61A6B148C493}"/>
          </ac:spMkLst>
        </pc:spChg>
        <pc:spChg chg="mod ord">
          <ac:chgData name="POSPISAL, RYAN M Lt Col USAF AFMC HQAFMC/EN/DATF" userId="f14ede93-5b96-491a-88eb-17d614ab54b9" providerId="ADAL" clId="{26596A5C-EAFE-4C2D-AC54-4A98DB1DB920}" dt="2024-10-25T04:27:34.730" v="555" actId="700"/>
          <ac:spMkLst>
            <pc:docMk/>
            <pc:sldMk cId="2908699485" sldId="2147482303"/>
            <ac:spMk id="4" creationId="{5D6A79EC-1B36-8866-B7A7-C31C470AB094}"/>
          </ac:spMkLst>
        </pc:spChg>
        <pc:spChg chg="del">
          <ac:chgData name="POSPISAL, RYAN M Lt Col USAF AFMC HQAFMC/EN/DATF" userId="f14ede93-5b96-491a-88eb-17d614ab54b9" providerId="ADAL" clId="{26596A5C-EAFE-4C2D-AC54-4A98DB1DB920}" dt="2024-10-25T04:27:45.390" v="557" actId="478"/>
          <ac:spMkLst>
            <pc:docMk/>
            <pc:sldMk cId="2908699485" sldId="2147482303"/>
            <ac:spMk id="8" creationId="{4A905437-3C9D-F20D-1A75-20D5F33D0C94}"/>
          </ac:spMkLst>
        </pc:spChg>
        <pc:spChg chg="mod">
          <ac:chgData name="POSPISAL, RYAN M Lt Col USAF AFMC HQAFMC/EN/DATF" userId="f14ede93-5b96-491a-88eb-17d614ab54b9" providerId="ADAL" clId="{26596A5C-EAFE-4C2D-AC54-4A98DB1DB920}" dt="2024-10-25T04:27:40.064" v="556"/>
          <ac:spMkLst>
            <pc:docMk/>
            <pc:sldMk cId="2908699485" sldId="2147482303"/>
            <ac:spMk id="9" creationId="{147CEAF6-3A37-83A2-EB47-BEEA1353E268}"/>
          </ac:spMkLst>
        </pc:spChg>
        <pc:spChg chg="del">
          <ac:chgData name="POSPISAL, RYAN M Lt Col USAF AFMC HQAFMC/EN/DATF" userId="f14ede93-5b96-491a-88eb-17d614ab54b9" providerId="ADAL" clId="{26596A5C-EAFE-4C2D-AC54-4A98DB1DB920}" dt="2024-10-25T04:27:45.390" v="557" actId="478"/>
          <ac:spMkLst>
            <pc:docMk/>
            <pc:sldMk cId="2908699485" sldId="2147482303"/>
            <ac:spMk id="10" creationId="{DC2242C5-FCDE-894B-4F29-59B7476C66C3}"/>
          </ac:spMkLst>
        </pc:spChg>
        <pc:spChg chg="del">
          <ac:chgData name="POSPISAL, RYAN M Lt Col USAF AFMC HQAFMC/EN/DATF" userId="f14ede93-5b96-491a-88eb-17d614ab54b9" providerId="ADAL" clId="{26596A5C-EAFE-4C2D-AC54-4A98DB1DB920}" dt="2024-10-25T04:27:45.390" v="557" actId="478"/>
          <ac:spMkLst>
            <pc:docMk/>
            <pc:sldMk cId="2908699485" sldId="2147482303"/>
            <ac:spMk id="12" creationId="{A05283AB-3E7C-C242-64C9-9FD7219DCF35}"/>
          </ac:spMkLst>
        </pc:spChg>
        <pc:spChg chg="add mod">
          <ac:chgData name="POSPISAL, RYAN M Lt Col USAF AFMC HQAFMC/EN/DATF" userId="f14ede93-5b96-491a-88eb-17d614ab54b9" providerId="ADAL" clId="{26596A5C-EAFE-4C2D-AC54-4A98DB1DB920}" dt="2024-10-25T04:27:40.064" v="556"/>
          <ac:spMkLst>
            <pc:docMk/>
            <pc:sldMk cId="2908699485" sldId="2147482303"/>
            <ac:spMk id="15" creationId="{FECBE849-36E7-FD5E-4601-E5ABCF250A15}"/>
          </ac:spMkLst>
        </pc:spChg>
        <pc:spChg chg="add mod">
          <ac:chgData name="POSPISAL, RYAN M Lt Col USAF AFMC HQAFMC/EN/DATF" userId="f14ede93-5b96-491a-88eb-17d614ab54b9" providerId="ADAL" clId="{26596A5C-EAFE-4C2D-AC54-4A98DB1DB920}" dt="2024-10-25T04:27:40.064" v="556"/>
          <ac:spMkLst>
            <pc:docMk/>
            <pc:sldMk cId="2908699485" sldId="2147482303"/>
            <ac:spMk id="16" creationId="{368182F4-EA13-59AE-2815-6F59C0F9CCD9}"/>
          </ac:spMkLst>
        </pc:spChg>
        <pc:spChg chg="add mod">
          <ac:chgData name="POSPISAL, RYAN M Lt Col USAF AFMC HQAFMC/EN/DATF" userId="f14ede93-5b96-491a-88eb-17d614ab54b9" providerId="ADAL" clId="{26596A5C-EAFE-4C2D-AC54-4A98DB1DB920}" dt="2024-10-25T04:27:40.064" v="556"/>
          <ac:spMkLst>
            <pc:docMk/>
            <pc:sldMk cId="2908699485" sldId="2147482303"/>
            <ac:spMk id="18" creationId="{36D715BA-669A-94DD-01D8-1E9D89D2C227}"/>
          </ac:spMkLst>
        </pc:spChg>
        <pc:spChg chg="mod">
          <ac:chgData name="POSPISAL, RYAN M Lt Col USAF AFMC HQAFMC/EN/DATF" userId="f14ede93-5b96-491a-88eb-17d614ab54b9" providerId="ADAL" clId="{26596A5C-EAFE-4C2D-AC54-4A98DB1DB920}" dt="2024-10-25T04:27:50.316" v="558"/>
          <ac:spMkLst>
            <pc:docMk/>
            <pc:sldMk cId="2908699485" sldId="2147482303"/>
            <ac:spMk id="24" creationId="{F555CCCA-94AD-96DD-24D0-DA33A466AA35}"/>
          </ac:spMkLst>
        </pc:spChg>
        <pc:spChg chg="add mod">
          <ac:chgData name="POSPISAL, RYAN M Lt Col USAF AFMC HQAFMC/EN/DATF" userId="f14ede93-5b96-491a-88eb-17d614ab54b9" providerId="ADAL" clId="{26596A5C-EAFE-4C2D-AC54-4A98DB1DB920}" dt="2024-10-25T04:28:11.306" v="572" actId="1035"/>
          <ac:spMkLst>
            <pc:docMk/>
            <pc:sldMk cId="2908699485" sldId="2147482303"/>
            <ac:spMk id="25" creationId="{F9D75560-740F-58AD-630E-5F042F04432F}"/>
          </ac:spMkLst>
        </pc:spChg>
        <pc:spChg chg="add mod">
          <ac:chgData name="POSPISAL, RYAN M Lt Col USAF AFMC HQAFMC/EN/DATF" userId="f14ede93-5b96-491a-88eb-17d614ab54b9" providerId="ADAL" clId="{26596A5C-EAFE-4C2D-AC54-4A98DB1DB920}" dt="2024-10-25T04:27:50.316" v="558"/>
          <ac:spMkLst>
            <pc:docMk/>
            <pc:sldMk cId="2908699485" sldId="2147482303"/>
            <ac:spMk id="26" creationId="{A53A8401-3393-E475-B7F5-2B76440ECF7B}"/>
          </ac:spMkLst>
        </pc:spChg>
        <pc:spChg chg="add mod">
          <ac:chgData name="POSPISAL, RYAN M Lt Col USAF AFMC HQAFMC/EN/DATF" userId="f14ede93-5b96-491a-88eb-17d614ab54b9" providerId="ADAL" clId="{26596A5C-EAFE-4C2D-AC54-4A98DB1DB920}" dt="2024-10-25T04:28:22.831" v="582" actId="1035"/>
          <ac:spMkLst>
            <pc:docMk/>
            <pc:sldMk cId="2908699485" sldId="2147482303"/>
            <ac:spMk id="28" creationId="{BF8427F5-5832-F9C6-53AE-2E40DA387344}"/>
          </ac:spMkLst>
        </pc:spChg>
        <pc:grpChg chg="add mod">
          <ac:chgData name="POSPISAL, RYAN M Lt Col USAF AFMC HQAFMC/EN/DATF" userId="f14ede93-5b96-491a-88eb-17d614ab54b9" providerId="ADAL" clId="{26596A5C-EAFE-4C2D-AC54-4A98DB1DB920}" dt="2024-10-25T04:27:40.064" v="556"/>
          <ac:grpSpMkLst>
            <pc:docMk/>
            <pc:sldMk cId="2908699485" sldId="2147482303"/>
            <ac:grpSpMk id="6" creationId="{6ABBB749-D93C-8C40-DAA3-0BFB1AB6347B}"/>
          </ac:grpSpMkLst>
        </pc:grpChg>
        <pc:grpChg chg="del">
          <ac:chgData name="POSPISAL, RYAN M Lt Col USAF AFMC HQAFMC/EN/DATF" userId="f14ede93-5b96-491a-88eb-17d614ab54b9" providerId="ADAL" clId="{26596A5C-EAFE-4C2D-AC54-4A98DB1DB920}" dt="2024-10-25T04:27:45.390" v="557" actId="478"/>
          <ac:grpSpMkLst>
            <pc:docMk/>
            <pc:sldMk cId="2908699485" sldId="2147482303"/>
            <ac:grpSpMk id="13" creationId="{D0C6D23D-E7A6-2242-3FAB-9EFEE4F473F0}"/>
          </ac:grpSpMkLst>
        </pc:grpChg>
        <pc:grpChg chg="add mod">
          <ac:chgData name="POSPISAL, RYAN M Lt Col USAF AFMC HQAFMC/EN/DATF" userId="f14ede93-5b96-491a-88eb-17d614ab54b9" providerId="ADAL" clId="{26596A5C-EAFE-4C2D-AC54-4A98DB1DB920}" dt="2024-10-25T04:28:11.306" v="572" actId="1035"/>
          <ac:grpSpMkLst>
            <pc:docMk/>
            <pc:sldMk cId="2908699485" sldId="2147482303"/>
            <ac:grpSpMk id="22" creationId="{9A0712C5-9E8D-F143-5D7A-1FCD11DC7A5D}"/>
          </ac:grpSpMkLst>
        </pc:grpChg>
        <pc:picChg chg="mod">
          <ac:chgData name="POSPISAL, RYAN M Lt Col USAF AFMC HQAFMC/EN/DATF" userId="f14ede93-5b96-491a-88eb-17d614ab54b9" providerId="ADAL" clId="{26596A5C-EAFE-4C2D-AC54-4A98DB1DB920}" dt="2024-10-25T04:27:40.064" v="556"/>
          <ac:picMkLst>
            <pc:docMk/>
            <pc:sldMk cId="2908699485" sldId="2147482303"/>
            <ac:picMk id="7" creationId="{5E6F49A9-2E28-927B-A1F6-9032288FD982}"/>
          </ac:picMkLst>
        </pc:picChg>
        <pc:picChg chg="del">
          <ac:chgData name="POSPISAL, RYAN M Lt Col USAF AFMC HQAFMC/EN/DATF" userId="f14ede93-5b96-491a-88eb-17d614ab54b9" providerId="ADAL" clId="{26596A5C-EAFE-4C2D-AC54-4A98DB1DB920}" dt="2024-10-25T04:27:45.390" v="557" actId="478"/>
          <ac:picMkLst>
            <pc:docMk/>
            <pc:sldMk cId="2908699485" sldId="2147482303"/>
            <ac:picMk id="11" creationId="{36D2C733-E5DB-1801-E56A-AEE622BB7310}"/>
          </ac:picMkLst>
        </pc:picChg>
        <pc:picChg chg="add mod">
          <ac:chgData name="POSPISAL, RYAN M Lt Col USAF AFMC HQAFMC/EN/DATF" userId="f14ede93-5b96-491a-88eb-17d614ab54b9" providerId="ADAL" clId="{26596A5C-EAFE-4C2D-AC54-4A98DB1DB920}" dt="2024-10-25T04:27:40.064" v="556"/>
          <ac:picMkLst>
            <pc:docMk/>
            <pc:sldMk cId="2908699485" sldId="2147482303"/>
            <ac:picMk id="17" creationId="{DF019E2B-0DB0-FD89-8524-3577ABFCC42B}"/>
          </ac:picMkLst>
        </pc:picChg>
        <pc:picChg chg="del">
          <ac:chgData name="POSPISAL, RYAN M Lt Col USAF AFMC HQAFMC/EN/DATF" userId="f14ede93-5b96-491a-88eb-17d614ab54b9" providerId="ADAL" clId="{26596A5C-EAFE-4C2D-AC54-4A98DB1DB920}" dt="2024-10-25T04:27:45.390" v="557" actId="478"/>
          <ac:picMkLst>
            <pc:docMk/>
            <pc:sldMk cId="2908699485" sldId="2147482303"/>
            <ac:picMk id="20" creationId="{0090979A-6907-9D4C-5BFC-31B2BF6DD39C}"/>
          </ac:picMkLst>
        </pc:picChg>
        <pc:picChg chg="add mod">
          <ac:chgData name="POSPISAL, RYAN M Lt Col USAF AFMC HQAFMC/EN/DATF" userId="f14ede93-5b96-491a-88eb-17d614ab54b9" providerId="ADAL" clId="{26596A5C-EAFE-4C2D-AC54-4A98DB1DB920}" dt="2024-10-25T04:27:40.064" v="556"/>
          <ac:picMkLst>
            <pc:docMk/>
            <pc:sldMk cId="2908699485" sldId="2147482303"/>
            <ac:picMk id="21" creationId="{7D158264-54A2-05E0-FB85-10313D56C72F}"/>
          </ac:picMkLst>
        </pc:picChg>
        <pc:picChg chg="mod">
          <ac:chgData name="POSPISAL, RYAN M Lt Col USAF AFMC HQAFMC/EN/DATF" userId="f14ede93-5b96-491a-88eb-17d614ab54b9" providerId="ADAL" clId="{26596A5C-EAFE-4C2D-AC54-4A98DB1DB920}" dt="2024-10-25T04:27:50.316" v="558"/>
          <ac:picMkLst>
            <pc:docMk/>
            <pc:sldMk cId="2908699485" sldId="2147482303"/>
            <ac:picMk id="23" creationId="{5F802026-6EFD-AC35-2A26-A47E8339BA5F}"/>
          </ac:picMkLst>
        </pc:picChg>
        <pc:picChg chg="add mod modCrop">
          <ac:chgData name="POSPISAL, RYAN M Lt Col USAF AFMC HQAFMC/EN/DATF" userId="f14ede93-5b96-491a-88eb-17d614ab54b9" providerId="ADAL" clId="{26596A5C-EAFE-4C2D-AC54-4A98DB1DB920}" dt="2024-10-25T17:38:04.747" v="1191" actId="732"/>
          <ac:picMkLst>
            <pc:docMk/>
            <pc:sldMk cId="2908699485" sldId="2147482303"/>
            <ac:picMk id="27" creationId="{67E4D2E0-CE0B-E31D-86BE-F7053B3CC966}"/>
          </ac:picMkLst>
        </pc:picChg>
        <pc:picChg chg="add mod">
          <ac:chgData name="POSPISAL, RYAN M Lt Col USAF AFMC HQAFMC/EN/DATF" userId="f14ede93-5b96-491a-88eb-17d614ab54b9" providerId="ADAL" clId="{26596A5C-EAFE-4C2D-AC54-4A98DB1DB920}" dt="2024-10-25T04:28:59.725" v="605" actId="1076"/>
          <ac:picMkLst>
            <pc:docMk/>
            <pc:sldMk cId="2908699485" sldId="2147482303"/>
            <ac:picMk id="29" creationId="{CC1058A6-AD1C-404F-FC4B-B08461B46E89}"/>
          </ac:picMkLst>
        </pc:picChg>
      </pc:sldChg>
      <pc:sldChg chg="addSp delSp modSp del mod modClrScheme chgLayout">
        <pc:chgData name="POSPISAL, RYAN M Lt Col USAF AFMC HQAFMC/EN/DATF" userId="f14ede93-5b96-491a-88eb-17d614ab54b9" providerId="ADAL" clId="{26596A5C-EAFE-4C2D-AC54-4A98DB1DB920}" dt="2024-10-25T04:30:12.022" v="611" actId="47"/>
        <pc:sldMkLst>
          <pc:docMk/>
          <pc:sldMk cId="825978525" sldId="2147482305"/>
        </pc:sldMkLst>
        <pc:spChg chg="mod ord">
          <ac:chgData name="POSPISAL, RYAN M Lt Col USAF AFMC HQAFMC/EN/DATF" userId="f14ede93-5b96-491a-88eb-17d614ab54b9" providerId="ADAL" clId="{26596A5C-EAFE-4C2D-AC54-4A98DB1DB920}" dt="2024-10-25T04:01:27.007" v="440" actId="700"/>
          <ac:spMkLst>
            <pc:docMk/>
            <pc:sldMk cId="825978525" sldId="2147482305"/>
            <ac:spMk id="2" creationId="{70A01E9F-EB31-B7B6-93E3-189EFDE596C2}"/>
          </ac:spMkLst>
        </pc:spChg>
        <pc:spChg chg="add del mod ord">
          <ac:chgData name="POSPISAL, RYAN M Lt Col USAF AFMC HQAFMC/EN/DATF" userId="f14ede93-5b96-491a-88eb-17d614ab54b9" providerId="ADAL" clId="{26596A5C-EAFE-4C2D-AC54-4A98DB1DB920}" dt="2024-10-25T04:01:27.007" v="440" actId="700"/>
          <ac:spMkLst>
            <pc:docMk/>
            <pc:sldMk cId="825978525" sldId="2147482305"/>
            <ac:spMk id="4" creationId="{0675E8B9-C99A-B456-3210-2BA493912EB1}"/>
          </ac:spMkLst>
        </pc:spChg>
        <pc:picChg chg="mod ord">
          <ac:chgData name="POSPISAL, RYAN M Lt Col USAF AFMC HQAFMC/EN/DATF" userId="f14ede93-5b96-491a-88eb-17d614ab54b9" providerId="ADAL" clId="{26596A5C-EAFE-4C2D-AC54-4A98DB1DB920}" dt="2024-10-25T04:01:27.007" v="440" actId="700"/>
          <ac:picMkLst>
            <pc:docMk/>
            <pc:sldMk cId="825978525" sldId="2147482305"/>
            <ac:picMk id="36" creationId="{71B80476-0A38-B23D-ED83-14DD87F67AD9}"/>
          </ac:picMkLst>
        </pc:picChg>
      </pc:sldChg>
      <pc:sldChg chg="addSp delSp modSp add mod modClrScheme chgLayout">
        <pc:chgData name="POSPISAL, RYAN M Lt Col USAF AFMC HQAFMC/EN/DATF" userId="f14ede93-5b96-491a-88eb-17d614ab54b9" providerId="ADAL" clId="{26596A5C-EAFE-4C2D-AC54-4A98DB1DB920}" dt="2024-10-25T16:02:36.808" v="1031"/>
        <pc:sldMkLst>
          <pc:docMk/>
          <pc:sldMk cId="3114265617" sldId="2147482311"/>
        </pc:sldMkLst>
        <pc:spChg chg="add mod ord">
          <ac:chgData name="POSPISAL, RYAN M Lt Col USAF AFMC HQAFMC/EN/DATF" userId="f14ede93-5b96-491a-88eb-17d614ab54b9" providerId="ADAL" clId="{26596A5C-EAFE-4C2D-AC54-4A98DB1DB920}" dt="2024-10-25T15:51:44.357" v="1014" actId="14100"/>
          <ac:spMkLst>
            <pc:docMk/>
            <pc:sldMk cId="3114265617" sldId="2147482311"/>
            <ac:spMk id="2" creationId="{43FE363F-2706-7DFD-6E37-BE5204FE2362}"/>
          </ac:spMkLst>
        </pc:spChg>
        <pc:spChg chg="add del mod ord">
          <ac:chgData name="POSPISAL, RYAN M Lt Col USAF AFMC HQAFMC/EN/DATF" userId="f14ede93-5b96-491a-88eb-17d614ab54b9" providerId="ADAL" clId="{26596A5C-EAFE-4C2D-AC54-4A98DB1DB920}" dt="2024-10-25T04:40:42.620" v="643" actId="478"/>
          <ac:spMkLst>
            <pc:docMk/>
            <pc:sldMk cId="3114265617" sldId="2147482311"/>
            <ac:spMk id="2" creationId="{836EDDAF-2533-7566-DEE7-0D1E0B8D7288}"/>
          </ac:spMkLst>
        </pc:spChg>
        <pc:spChg chg="add del mod ord">
          <ac:chgData name="POSPISAL, RYAN M Lt Col USAF AFMC HQAFMC/EN/DATF" userId="f14ede93-5b96-491a-88eb-17d614ab54b9" providerId="ADAL" clId="{26596A5C-EAFE-4C2D-AC54-4A98DB1DB920}" dt="2024-10-25T04:40:39.222" v="642" actId="478"/>
          <ac:spMkLst>
            <pc:docMk/>
            <pc:sldMk cId="3114265617" sldId="2147482311"/>
            <ac:spMk id="3" creationId="{A4C355E7-72AF-3C94-E35D-9A6522C7949A}"/>
          </ac:spMkLst>
        </pc:spChg>
        <pc:spChg chg="mod ord">
          <ac:chgData name="POSPISAL, RYAN M Lt Col USAF AFMC HQAFMC/EN/DATF" userId="f14ede93-5b96-491a-88eb-17d614ab54b9" providerId="ADAL" clId="{26596A5C-EAFE-4C2D-AC54-4A98DB1DB920}" dt="2024-10-25T04:40:26.958" v="640" actId="700"/>
          <ac:spMkLst>
            <pc:docMk/>
            <pc:sldMk cId="3114265617" sldId="2147482311"/>
            <ac:spMk id="4" creationId="{59F35DC7-1BE1-C339-7484-65873924B436}"/>
          </ac:spMkLst>
        </pc:spChg>
        <pc:spChg chg="add mod">
          <ac:chgData name="POSPISAL, RYAN M Lt Col USAF AFMC HQAFMC/EN/DATF" userId="f14ede93-5b96-491a-88eb-17d614ab54b9" providerId="ADAL" clId="{26596A5C-EAFE-4C2D-AC54-4A98DB1DB920}" dt="2024-10-25T15:53:31.524" v="1026" actId="12788"/>
          <ac:spMkLst>
            <pc:docMk/>
            <pc:sldMk cId="3114265617" sldId="2147482311"/>
            <ac:spMk id="881" creationId="{7210B057-8F45-0DC8-A387-9F968D48D7F4}"/>
          </ac:spMkLst>
        </pc:spChg>
        <pc:spChg chg="add mod">
          <ac:chgData name="POSPISAL, RYAN M Lt Col USAF AFMC HQAFMC/EN/DATF" userId="f14ede93-5b96-491a-88eb-17d614ab54b9" providerId="ADAL" clId="{26596A5C-EAFE-4C2D-AC54-4A98DB1DB920}" dt="2024-10-25T16:02:36.808" v="1031"/>
          <ac:spMkLst>
            <pc:docMk/>
            <pc:sldMk cId="3114265617" sldId="2147482311"/>
            <ac:spMk id="882" creationId="{627FC5FC-575A-00E1-E7AC-166812A816EA}"/>
          </ac:spMkLst>
        </pc:spChg>
        <pc:grpChg chg="mod">
          <ac:chgData name="POSPISAL, RYAN M Lt Col USAF AFMC HQAFMC/EN/DATF" userId="f14ede93-5b96-491a-88eb-17d614ab54b9" providerId="ADAL" clId="{26596A5C-EAFE-4C2D-AC54-4A98DB1DB920}" dt="2024-10-25T15:53:05.302" v="1018" actId="12788"/>
          <ac:grpSpMkLst>
            <pc:docMk/>
            <pc:sldMk cId="3114265617" sldId="2147482311"/>
            <ac:grpSpMk id="591" creationId="{E66A5782-931D-C87B-29BA-C2C223DBB8E1}"/>
          </ac:grpSpMkLst>
        </pc:grpChg>
        <pc:picChg chg="del mod">
          <ac:chgData name="POSPISAL, RYAN M Lt Col USAF AFMC HQAFMC/EN/DATF" userId="f14ede93-5b96-491a-88eb-17d614ab54b9" providerId="ADAL" clId="{26596A5C-EAFE-4C2D-AC54-4A98DB1DB920}" dt="2024-10-25T15:51:12.988" v="1010" actId="478"/>
          <ac:picMkLst>
            <pc:docMk/>
            <pc:sldMk cId="3114265617" sldId="2147482311"/>
            <ac:picMk id="5" creationId="{6BD26599-73FC-D79E-D83A-AF1593E974A1}"/>
          </ac:picMkLst>
        </pc:picChg>
        <pc:picChg chg="del">
          <ac:chgData name="POSPISAL, RYAN M Lt Col USAF AFMC HQAFMC/EN/DATF" userId="f14ede93-5b96-491a-88eb-17d614ab54b9" providerId="ADAL" clId="{26596A5C-EAFE-4C2D-AC54-4A98DB1DB920}" dt="2024-10-25T04:40:15.367" v="638" actId="478"/>
          <ac:picMkLst>
            <pc:docMk/>
            <pc:sldMk cId="3114265617" sldId="2147482311"/>
            <ac:picMk id="15" creationId="{47D52709-F419-8175-ADA9-6F9985417604}"/>
          </ac:picMkLst>
        </pc:picChg>
        <pc:picChg chg="del">
          <ac:chgData name="POSPISAL, RYAN M Lt Col USAF AFMC HQAFMC/EN/DATF" userId="f14ede93-5b96-491a-88eb-17d614ab54b9" providerId="ADAL" clId="{26596A5C-EAFE-4C2D-AC54-4A98DB1DB920}" dt="2024-10-25T04:40:13.710" v="637" actId="478"/>
          <ac:picMkLst>
            <pc:docMk/>
            <pc:sldMk cId="3114265617" sldId="2147482311"/>
            <ac:picMk id="18" creationId="{D1CBF30F-40AC-C509-775A-1CC18938E31A}"/>
          </ac:picMkLst>
        </pc:picChg>
      </pc:sldChg>
      <pc:sldChg chg="addSp delSp modSp new mod modClrScheme chgLayout">
        <pc:chgData name="POSPISAL, RYAN M Lt Col USAF AFMC HQAFMC/EN/DATF" userId="f14ede93-5b96-491a-88eb-17d614ab54b9" providerId="ADAL" clId="{26596A5C-EAFE-4C2D-AC54-4A98DB1DB920}" dt="2024-10-25T17:03:11.398" v="1189" actId="113"/>
        <pc:sldMkLst>
          <pc:docMk/>
          <pc:sldMk cId="1669505421" sldId="2147482312"/>
        </pc:sldMkLst>
        <pc:spChg chg="del mod ord">
          <ac:chgData name="POSPISAL, RYAN M Lt Col USAF AFMC HQAFMC/EN/DATF" userId="f14ede93-5b96-491a-88eb-17d614ab54b9" providerId="ADAL" clId="{26596A5C-EAFE-4C2D-AC54-4A98DB1DB920}" dt="2024-10-25T16:20:11.212" v="1149" actId="700"/>
          <ac:spMkLst>
            <pc:docMk/>
            <pc:sldMk cId="1669505421" sldId="2147482312"/>
            <ac:spMk id="2" creationId="{2F015D1E-AF17-3259-51F7-04F4CED66A48}"/>
          </ac:spMkLst>
        </pc:spChg>
        <pc:spChg chg="mod ord">
          <ac:chgData name="POSPISAL, RYAN M Lt Col USAF AFMC HQAFMC/EN/DATF" userId="f14ede93-5b96-491a-88eb-17d614ab54b9" providerId="ADAL" clId="{26596A5C-EAFE-4C2D-AC54-4A98DB1DB920}" dt="2024-10-25T16:20:11.212" v="1149" actId="700"/>
          <ac:spMkLst>
            <pc:docMk/>
            <pc:sldMk cId="1669505421" sldId="2147482312"/>
            <ac:spMk id="3" creationId="{865EE967-2E0C-D484-8625-1C06E6CBC1AF}"/>
          </ac:spMkLst>
        </pc:spChg>
        <pc:spChg chg="del">
          <ac:chgData name="POSPISAL, RYAN M Lt Col USAF AFMC HQAFMC/EN/DATF" userId="f14ede93-5b96-491a-88eb-17d614ab54b9" providerId="ADAL" clId="{26596A5C-EAFE-4C2D-AC54-4A98DB1DB920}" dt="2024-10-25T16:20:11.212" v="1149" actId="700"/>
          <ac:spMkLst>
            <pc:docMk/>
            <pc:sldMk cId="1669505421" sldId="2147482312"/>
            <ac:spMk id="4" creationId="{5A8909F3-C91D-82C5-B98F-A6616C98FBE4}"/>
          </ac:spMkLst>
        </pc:spChg>
        <pc:spChg chg="add mod ord">
          <ac:chgData name="POSPISAL, RYAN M Lt Col USAF AFMC HQAFMC/EN/DATF" userId="f14ede93-5b96-491a-88eb-17d614ab54b9" providerId="ADAL" clId="{26596A5C-EAFE-4C2D-AC54-4A98DB1DB920}" dt="2024-10-25T17:03:11.398" v="1189" actId="113"/>
          <ac:spMkLst>
            <pc:docMk/>
            <pc:sldMk cId="1669505421" sldId="2147482312"/>
            <ac:spMk id="5" creationId="{BDCB2C2E-1518-2C0A-C615-B9ADC97B0FDD}"/>
          </ac:spMkLst>
        </pc:spChg>
      </pc:sldChg>
      <pc:sldChg chg="del ord">
        <pc:chgData name="POSPISAL, RYAN M Lt Col USAF AFMC HQAFMC/EN/DATF" userId="f14ede93-5b96-491a-88eb-17d614ab54b9" providerId="ADAL" clId="{26596A5C-EAFE-4C2D-AC54-4A98DB1DB920}" dt="2024-10-25T04:42:59.065" v="674" actId="47"/>
        <pc:sldMkLst>
          <pc:docMk/>
          <pc:sldMk cId="1451994453" sldId="2147482313"/>
        </pc:sldMkLst>
      </pc:sldChg>
      <pc:sldChg chg="addSp modSp new mod ord modClrScheme chgLayout">
        <pc:chgData name="POSPISAL, RYAN M Lt Col USAF AFMC HQAFMC/EN/DATF" userId="f14ede93-5b96-491a-88eb-17d614ab54b9" providerId="ADAL" clId="{26596A5C-EAFE-4C2D-AC54-4A98DB1DB920}" dt="2024-10-28T14:57:43.923" v="1781" actId="20577"/>
        <pc:sldMkLst>
          <pc:docMk/>
          <pc:sldMk cId="3618600340" sldId="2147482313"/>
        </pc:sldMkLst>
        <pc:spChg chg="mod ord">
          <ac:chgData name="POSPISAL, RYAN M Lt Col USAF AFMC HQAFMC/EN/DATF" userId="f14ede93-5b96-491a-88eb-17d614ab54b9" providerId="ADAL" clId="{26596A5C-EAFE-4C2D-AC54-4A98DB1DB920}" dt="2024-10-28T14:49:43.087" v="1195" actId="700"/>
          <ac:spMkLst>
            <pc:docMk/>
            <pc:sldMk cId="3618600340" sldId="2147482313"/>
            <ac:spMk id="2" creationId="{787165D0-3E94-348B-306A-707A44285B6D}"/>
          </ac:spMkLst>
        </pc:spChg>
        <pc:spChg chg="add mod ord">
          <ac:chgData name="POSPISAL, RYAN M Lt Col USAF AFMC HQAFMC/EN/DATF" userId="f14ede93-5b96-491a-88eb-17d614ab54b9" providerId="ADAL" clId="{26596A5C-EAFE-4C2D-AC54-4A98DB1DB920}" dt="2024-10-28T14:52:31.641" v="1509" actId="27636"/>
          <ac:spMkLst>
            <pc:docMk/>
            <pc:sldMk cId="3618600340" sldId="2147482313"/>
            <ac:spMk id="3" creationId="{B0CDF12A-7FF9-DB57-AFAB-A7BF4A1460EA}"/>
          </ac:spMkLst>
        </pc:spChg>
        <pc:spChg chg="add mod ord">
          <ac:chgData name="POSPISAL, RYAN M Lt Col USAF AFMC HQAFMC/EN/DATF" userId="f14ede93-5b96-491a-88eb-17d614ab54b9" providerId="ADAL" clId="{26596A5C-EAFE-4C2D-AC54-4A98DB1DB920}" dt="2024-10-28T14:57:43.923" v="1781" actId="20577"/>
          <ac:spMkLst>
            <pc:docMk/>
            <pc:sldMk cId="3618600340" sldId="2147482313"/>
            <ac:spMk id="4" creationId="{322C768D-1633-3D2C-4930-8A63E4EB0577}"/>
          </ac:spMkLst>
        </pc:spChg>
      </pc:sldChg>
      <pc:sldChg chg="addSp delSp modSp del mod modClrScheme chgLayout">
        <pc:chgData name="POSPISAL, RYAN M Lt Col USAF AFMC HQAFMC/EN/DATF" userId="f14ede93-5b96-491a-88eb-17d614ab54b9" providerId="ADAL" clId="{26596A5C-EAFE-4C2D-AC54-4A98DB1DB920}" dt="2024-10-25T04:37:33.560" v="635" actId="47"/>
        <pc:sldMkLst>
          <pc:docMk/>
          <pc:sldMk cId="1004379837" sldId="2147482316"/>
        </pc:sldMkLst>
        <pc:spChg chg="add del mod ord">
          <ac:chgData name="POSPISAL, RYAN M Lt Col USAF AFMC HQAFMC/EN/DATF" userId="f14ede93-5b96-491a-88eb-17d614ab54b9" providerId="ADAL" clId="{26596A5C-EAFE-4C2D-AC54-4A98DB1DB920}" dt="2024-10-25T03:59:22.615" v="427" actId="700"/>
          <ac:spMkLst>
            <pc:docMk/>
            <pc:sldMk cId="1004379837" sldId="2147482316"/>
            <ac:spMk id="2" creationId="{2535DEA1-F96E-93E2-9B51-A449C9D983EC}"/>
          </ac:spMkLst>
        </pc:spChg>
        <pc:spChg chg="mod ord">
          <ac:chgData name="POSPISAL, RYAN M Lt Col USAF AFMC HQAFMC/EN/DATF" userId="f14ede93-5b96-491a-88eb-17d614ab54b9" providerId="ADAL" clId="{26596A5C-EAFE-4C2D-AC54-4A98DB1DB920}" dt="2024-10-25T03:59:22.615" v="427" actId="700"/>
          <ac:spMkLst>
            <pc:docMk/>
            <pc:sldMk cId="1004379837" sldId="2147482316"/>
            <ac:spMk id="5" creationId="{8C533E5A-4C59-7E34-A43A-172E9E292D52}"/>
          </ac:spMkLst>
        </pc:spChg>
      </pc:sldChg>
      <pc:sldChg chg="del mod modShow">
        <pc:chgData name="POSPISAL, RYAN M Lt Col USAF AFMC HQAFMC/EN/DATF" userId="f14ede93-5b96-491a-88eb-17d614ab54b9" providerId="ADAL" clId="{26596A5C-EAFE-4C2D-AC54-4A98DB1DB920}" dt="2024-10-25T15:16:18.981" v="953" actId="47"/>
        <pc:sldMkLst>
          <pc:docMk/>
          <pc:sldMk cId="1861280719" sldId="2147482317"/>
        </pc:sldMkLst>
      </pc:sldChg>
      <pc:sldChg chg="modSp del mod">
        <pc:chgData name="POSPISAL, RYAN M Lt Col USAF AFMC HQAFMC/EN/DATF" userId="f14ede93-5b96-491a-88eb-17d614ab54b9" providerId="ADAL" clId="{26596A5C-EAFE-4C2D-AC54-4A98DB1DB920}" dt="2024-10-25T04:49:40.679" v="729" actId="2696"/>
        <pc:sldMkLst>
          <pc:docMk/>
          <pc:sldMk cId="1530078691" sldId="2147482318"/>
        </pc:sldMkLst>
        <pc:spChg chg="mod">
          <ac:chgData name="POSPISAL, RYAN M Lt Col USAF AFMC HQAFMC/EN/DATF" userId="f14ede93-5b96-491a-88eb-17d614ab54b9" providerId="ADAL" clId="{26596A5C-EAFE-4C2D-AC54-4A98DB1DB920}" dt="2024-10-25T03:59:03.802" v="415" actId="27636"/>
          <ac:spMkLst>
            <pc:docMk/>
            <pc:sldMk cId="1530078691" sldId="2147482318"/>
            <ac:spMk id="5" creationId="{B191959A-1E1C-6EFC-066A-9866751D92F5}"/>
          </ac:spMkLst>
        </pc:spChg>
      </pc:sldChg>
      <pc:sldChg chg="modSp add del mod modClrScheme modShow chgLayout">
        <pc:chgData name="POSPISAL, RYAN M Lt Col USAF AFMC HQAFMC/EN/DATF" userId="f14ede93-5b96-491a-88eb-17d614ab54b9" providerId="ADAL" clId="{26596A5C-EAFE-4C2D-AC54-4A98DB1DB920}" dt="2024-10-25T15:16:15.523" v="951" actId="47"/>
        <pc:sldMkLst>
          <pc:docMk/>
          <pc:sldMk cId="1674853072" sldId="2147482318"/>
        </pc:sldMkLst>
        <pc:spChg chg="mod ord">
          <ac:chgData name="POSPISAL, RYAN M Lt Col USAF AFMC HQAFMC/EN/DATF" userId="f14ede93-5b96-491a-88eb-17d614ab54b9" providerId="ADAL" clId="{26596A5C-EAFE-4C2D-AC54-4A98DB1DB920}" dt="2024-10-25T04:50:05.073" v="733" actId="700"/>
          <ac:spMkLst>
            <pc:docMk/>
            <pc:sldMk cId="1674853072" sldId="2147482318"/>
            <ac:spMk id="2" creationId="{D24D11D9-5A77-5300-874E-F8E247D17FD1}"/>
          </ac:spMkLst>
        </pc:spChg>
        <pc:spChg chg="mod ord">
          <ac:chgData name="POSPISAL, RYAN M Lt Col USAF AFMC HQAFMC/EN/DATF" userId="f14ede93-5b96-491a-88eb-17d614ab54b9" providerId="ADAL" clId="{26596A5C-EAFE-4C2D-AC54-4A98DB1DB920}" dt="2024-10-25T04:52:07.559" v="755" actId="27636"/>
          <ac:spMkLst>
            <pc:docMk/>
            <pc:sldMk cId="1674853072" sldId="2147482318"/>
            <ac:spMk id="5" creationId="{B191959A-1E1C-6EFC-066A-9866751D92F5}"/>
          </ac:spMkLst>
        </pc:spChg>
        <pc:picChg chg="mod ord">
          <ac:chgData name="POSPISAL, RYAN M Lt Col USAF AFMC HQAFMC/EN/DATF" userId="f14ede93-5b96-491a-88eb-17d614ab54b9" providerId="ADAL" clId="{26596A5C-EAFE-4C2D-AC54-4A98DB1DB920}" dt="2024-10-25T04:51:55.857" v="751" actId="1076"/>
          <ac:picMkLst>
            <pc:docMk/>
            <pc:sldMk cId="1674853072" sldId="2147482318"/>
            <ac:picMk id="4" creationId="{21083123-7C6E-A190-B4E2-A12ECC731AB6}"/>
          </ac:picMkLst>
        </pc:picChg>
      </pc:sldChg>
      <pc:sldChg chg="del mod modShow modNotes">
        <pc:chgData name="POSPISAL, RYAN M Lt Col USAF AFMC HQAFMC/EN/DATF" userId="f14ede93-5b96-491a-88eb-17d614ab54b9" providerId="ADAL" clId="{26596A5C-EAFE-4C2D-AC54-4A98DB1DB920}" dt="2024-10-25T15:16:25.798" v="956" actId="47"/>
        <pc:sldMkLst>
          <pc:docMk/>
          <pc:sldMk cId="3739120619" sldId="2147482319"/>
        </pc:sldMkLst>
      </pc:sldChg>
      <pc:sldMasterChg chg="delSldLayout">
        <pc:chgData name="POSPISAL, RYAN M Lt Col USAF AFMC HQAFMC/EN/DATF" userId="f14ede93-5b96-491a-88eb-17d614ab54b9" providerId="ADAL" clId="{26596A5C-EAFE-4C2D-AC54-4A98DB1DB920}" dt="2024-10-25T15:16:44.931" v="964" actId="47"/>
        <pc:sldMasterMkLst>
          <pc:docMk/>
          <pc:sldMasterMk cId="0" sldId="2147483682"/>
        </pc:sldMasterMkLst>
        <pc:sldLayoutChg chg="del">
          <pc:chgData name="POSPISAL, RYAN M Lt Col USAF AFMC HQAFMC/EN/DATF" userId="f14ede93-5b96-491a-88eb-17d614ab54b9" providerId="ADAL" clId="{26596A5C-EAFE-4C2D-AC54-4A98DB1DB920}" dt="2024-10-25T15:16:04.142" v="946" actId="47"/>
          <pc:sldLayoutMkLst>
            <pc:docMk/>
            <pc:sldMasterMk cId="0" sldId="2147483682"/>
            <pc:sldLayoutMk cId="2577498606" sldId="2147483693"/>
          </pc:sldLayoutMkLst>
        </pc:sldLayoutChg>
        <pc:sldLayoutChg chg="del">
          <pc:chgData name="POSPISAL, RYAN M Lt Col USAF AFMC HQAFMC/EN/DATF" userId="f14ede93-5b96-491a-88eb-17d614ab54b9" providerId="ADAL" clId="{26596A5C-EAFE-4C2D-AC54-4A98DB1DB920}" dt="2024-10-25T15:16:11.746" v="949" actId="47"/>
          <pc:sldLayoutMkLst>
            <pc:docMk/>
            <pc:sldMasterMk cId="0" sldId="2147483682"/>
            <pc:sldLayoutMk cId="911791814" sldId="2147483694"/>
          </pc:sldLayoutMkLst>
        </pc:sldLayoutChg>
        <pc:sldLayoutChg chg="del">
          <pc:chgData name="POSPISAL, RYAN M Lt Col USAF AFMC HQAFMC/EN/DATF" userId="f14ede93-5b96-491a-88eb-17d614ab54b9" providerId="ADAL" clId="{26596A5C-EAFE-4C2D-AC54-4A98DB1DB920}" dt="2024-10-25T15:16:12.660" v="950" actId="47"/>
          <pc:sldLayoutMkLst>
            <pc:docMk/>
            <pc:sldMasterMk cId="0" sldId="2147483682"/>
            <pc:sldLayoutMk cId="2021597529" sldId="2147483695"/>
          </pc:sldLayoutMkLst>
        </pc:sldLayoutChg>
        <pc:sldLayoutChg chg="del">
          <pc:chgData name="POSPISAL, RYAN M Lt Col USAF AFMC HQAFMC/EN/DATF" userId="f14ede93-5b96-491a-88eb-17d614ab54b9" providerId="ADAL" clId="{26596A5C-EAFE-4C2D-AC54-4A98DB1DB920}" dt="2024-10-25T04:49:40.679" v="729" actId="2696"/>
          <pc:sldLayoutMkLst>
            <pc:docMk/>
            <pc:sldMasterMk cId="0" sldId="2147483682"/>
            <pc:sldLayoutMk cId="2907929809" sldId="2147483697"/>
          </pc:sldLayoutMkLst>
        </pc:sldLayoutChg>
        <pc:sldLayoutChg chg="del">
          <pc:chgData name="POSPISAL, RYAN M Lt Col USAF AFMC HQAFMC/EN/DATF" userId="f14ede93-5b96-491a-88eb-17d614ab54b9" providerId="ADAL" clId="{26596A5C-EAFE-4C2D-AC54-4A98DB1DB920}" dt="2024-10-25T15:16:25.798" v="956" actId="47"/>
          <pc:sldLayoutMkLst>
            <pc:docMk/>
            <pc:sldMasterMk cId="0" sldId="2147483682"/>
            <pc:sldLayoutMk cId="3931751594" sldId="2147483698"/>
          </pc:sldLayoutMkLst>
        </pc:sldLayoutChg>
        <pc:sldLayoutChg chg="del">
          <pc:chgData name="POSPISAL, RYAN M Lt Col USAF AFMC HQAFMC/EN/DATF" userId="f14ede93-5b96-491a-88eb-17d614ab54b9" providerId="ADAL" clId="{26596A5C-EAFE-4C2D-AC54-4A98DB1DB920}" dt="2024-10-25T15:16:26.642" v="957" actId="47"/>
          <pc:sldLayoutMkLst>
            <pc:docMk/>
            <pc:sldMasterMk cId="0" sldId="2147483682"/>
            <pc:sldLayoutMk cId="1090818692" sldId="2147483699"/>
          </pc:sldLayoutMkLst>
        </pc:sldLayoutChg>
        <pc:sldLayoutChg chg="del">
          <pc:chgData name="POSPISAL, RYAN M Lt Col USAF AFMC HQAFMC/EN/DATF" userId="f14ede93-5b96-491a-88eb-17d614ab54b9" providerId="ADAL" clId="{26596A5C-EAFE-4C2D-AC54-4A98DB1DB920}" dt="2024-10-25T15:16:44.931" v="964" actId="47"/>
          <pc:sldLayoutMkLst>
            <pc:docMk/>
            <pc:sldMasterMk cId="0" sldId="2147483682"/>
            <pc:sldLayoutMk cId="2517497457" sldId="2147483700"/>
          </pc:sldLayoutMkLst>
        </pc:sldLayoutChg>
        <pc:sldLayoutChg chg="del">
          <pc:chgData name="POSPISAL, RYAN M Lt Col USAF AFMC HQAFMC/EN/DATF" userId="f14ede93-5b96-491a-88eb-17d614ab54b9" providerId="ADAL" clId="{26596A5C-EAFE-4C2D-AC54-4A98DB1DB920}" dt="2024-10-25T15:14:43.456" v="935" actId="2696"/>
          <pc:sldLayoutMkLst>
            <pc:docMk/>
            <pc:sldMasterMk cId="0" sldId="2147483682"/>
            <pc:sldLayoutMk cId="1047329991" sldId="2147483701"/>
          </pc:sldLayoutMkLst>
        </pc:sldLayoutChg>
      </pc:sldMasterChg>
    </pc:docChg>
  </pc:docChgLst>
  <pc:docChgLst>
    <pc:chgData name="POSPISAL, RYAN M Lt Col USAF AFMC HQAFMC/EN/DATF" userId="S::ryan.pospisal@us.af.mil::f14ede93-5b96-491a-88eb-17d614ab54b9" providerId="AD" clId="Web-{653C4C5B-3DCD-7F6C-D4FA-62EED576339A}"/>
    <pc:docChg chg="addSld modSld">
      <pc:chgData name="POSPISAL, RYAN M Lt Col USAF AFMC HQAFMC/EN/DATF" userId="S::ryan.pospisal@us.af.mil::f14ede93-5b96-491a-88eb-17d614ab54b9" providerId="AD" clId="Web-{653C4C5B-3DCD-7F6C-D4FA-62EED576339A}" dt="2024-10-22T18:03:32.193" v="27" actId="20577"/>
      <pc:docMkLst>
        <pc:docMk/>
      </pc:docMkLst>
      <pc:sldChg chg="modSp new">
        <pc:chgData name="POSPISAL, RYAN M Lt Col USAF AFMC HQAFMC/EN/DATF" userId="S::ryan.pospisal@us.af.mil::f14ede93-5b96-491a-88eb-17d614ab54b9" providerId="AD" clId="Web-{653C4C5B-3DCD-7F6C-D4FA-62EED576339A}" dt="2024-10-22T18:03:32.193" v="27" actId="20577"/>
        <pc:sldMkLst>
          <pc:docMk/>
          <pc:sldMk cId="2527834300" sldId="2147471531"/>
        </pc:sldMkLst>
        <pc:spChg chg="mod">
          <ac:chgData name="POSPISAL, RYAN M Lt Col USAF AFMC HQAFMC/EN/DATF" userId="S::ryan.pospisal@us.af.mil::f14ede93-5b96-491a-88eb-17d614ab54b9" providerId="AD" clId="Web-{653C4C5B-3DCD-7F6C-D4FA-62EED576339A}" dt="2024-10-22T18:03:04.363" v="6" actId="20577"/>
          <ac:spMkLst>
            <pc:docMk/>
            <pc:sldMk cId="2527834300" sldId="2147471531"/>
            <ac:spMk id="3" creationId="{EDEC9853-A20F-ED18-37A6-106845C04CD1}"/>
          </ac:spMkLst>
        </pc:spChg>
        <pc:spChg chg="mod">
          <ac:chgData name="POSPISAL, RYAN M Lt Col USAF AFMC HQAFMC/EN/DATF" userId="S::ryan.pospisal@us.af.mil::f14ede93-5b96-491a-88eb-17d614ab54b9" providerId="AD" clId="Web-{653C4C5B-3DCD-7F6C-D4FA-62EED576339A}" dt="2024-10-22T18:03:32.193" v="27" actId="20577"/>
          <ac:spMkLst>
            <pc:docMk/>
            <pc:sldMk cId="2527834300" sldId="2147471531"/>
            <ac:spMk id="4" creationId="{6019F63E-CFAA-6C2E-E0BB-5BB0DFB300E9}"/>
          </ac:spMkLst>
        </pc:spChg>
      </pc:sldChg>
    </pc:docChg>
  </pc:docChgLst>
  <pc:docChgLst>
    <pc:chgData name="LA MONICA, TAYLOR R Capt USAF AFMC HQAFMC/EN/DATF" userId="S::taylor.la_monica@us.af.mil::d1de6039-dc38-4870-bdb1-e3957ff62c9b" providerId="AD" clId="Web-{933BF67B-E97E-FEB9-FC75-2DCAF746C005}"/>
    <pc:docChg chg="delSld">
      <pc:chgData name="LA MONICA, TAYLOR R Capt USAF AFMC HQAFMC/EN/DATF" userId="S::taylor.la_monica@us.af.mil::d1de6039-dc38-4870-bdb1-e3957ff62c9b" providerId="AD" clId="Web-{933BF67B-E97E-FEB9-FC75-2DCAF746C005}" dt="2024-10-21T18:31:57.834" v="0"/>
      <pc:docMkLst>
        <pc:docMk/>
      </pc:docMkLst>
      <pc:sldChg chg="del">
        <pc:chgData name="LA MONICA, TAYLOR R Capt USAF AFMC HQAFMC/EN/DATF" userId="S::taylor.la_monica@us.af.mil::d1de6039-dc38-4870-bdb1-e3957ff62c9b" providerId="AD" clId="Web-{933BF67B-E97E-FEB9-FC75-2DCAF746C005}" dt="2024-10-21T18:31:57.834" v="0"/>
        <pc:sldMkLst>
          <pc:docMk/>
          <pc:sldMk cId="2867561531" sldId="2147471504"/>
        </pc:sldMkLst>
      </pc:sldChg>
    </pc:docChg>
  </pc:docChgLst>
  <pc:docChgLst>
    <pc:chgData clId="Web-{31C02019-BC27-39F7-D47C-3E74CA01A1D0}"/>
    <pc:docChg chg="modSld">
      <pc:chgData name="" userId="" providerId="" clId="Web-{31C02019-BC27-39F7-D47C-3E74CA01A1D0}" dt="2024-10-21T18:41:58.261" v="2" actId="20577"/>
      <pc:docMkLst>
        <pc:docMk/>
      </pc:docMkLst>
      <pc:sldChg chg="modSp">
        <pc:chgData name="" userId="" providerId="" clId="Web-{31C02019-BC27-39F7-D47C-3E74CA01A1D0}" dt="2024-10-21T18:41:58.261" v="2" actId="20577"/>
        <pc:sldMkLst>
          <pc:docMk/>
          <pc:sldMk cId="0" sldId="256"/>
        </pc:sldMkLst>
        <pc:spChg chg="mod">
          <ac:chgData name="" userId="" providerId="" clId="Web-{31C02019-BC27-39F7-D47C-3E74CA01A1D0}" dt="2024-10-21T18:41:58.261" v="2" actId="20577"/>
          <ac:spMkLst>
            <pc:docMk/>
            <pc:sldMk cId="0" sldId="256"/>
            <ac:spMk id="178" creationId="{00000000-0000-0000-0000-000000000000}"/>
          </ac:spMkLst>
        </pc:spChg>
      </pc:sldChg>
    </pc:docChg>
  </pc:docChgLst>
  <pc:docChgLst>
    <pc:chgData name="LA MONICA, TAYLOR R Capt USAF AFMC HQAFMC/EN/DATF" userId="S::taylor.la_monica@us.af.mil::d1de6039-dc38-4870-bdb1-e3957ff62c9b" providerId="AD" clId="Web-{CB8CE913-D909-2C43-DC6A-9F2D1ADA097A}"/>
    <pc:docChg chg="modSld">
      <pc:chgData name="LA MONICA, TAYLOR R Capt USAF AFMC HQAFMC/EN/DATF" userId="S::taylor.la_monica@us.af.mil::d1de6039-dc38-4870-bdb1-e3957ff62c9b" providerId="AD" clId="Web-{CB8CE913-D909-2C43-DC6A-9F2D1ADA097A}" dt="2024-10-25T12:32:50.016" v="3"/>
      <pc:docMkLst>
        <pc:docMk/>
      </pc:docMkLst>
      <pc:sldChg chg="modSp">
        <pc:chgData name="LA MONICA, TAYLOR R Capt USAF AFMC HQAFMC/EN/DATF" userId="S::taylor.la_monica@us.af.mil::d1de6039-dc38-4870-bdb1-e3957ff62c9b" providerId="AD" clId="Web-{CB8CE913-D909-2C43-DC6A-9F2D1ADA097A}" dt="2024-10-25T12:31:52.512" v="2" actId="14100"/>
        <pc:sldMkLst>
          <pc:docMk/>
          <pc:sldMk cId="469597736" sldId="2147471442"/>
        </pc:sldMkLst>
        <pc:spChg chg="mod ord">
          <ac:chgData name="LA MONICA, TAYLOR R Capt USAF AFMC HQAFMC/EN/DATF" userId="S::taylor.la_monica@us.af.mil::d1de6039-dc38-4870-bdb1-e3957ff62c9b" providerId="AD" clId="Web-{CB8CE913-D909-2C43-DC6A-9F2D1ADA097A}" dt="2024-10-25T12:31:40.996" v="1"/>
          <ac:spMkLst>
            <pc:docMk/>
            <pc:sldMk cId="469597736" sldId="2147471442"/>
            <ac:spMk id="16" creationId="{F4B2C544-D4F4-20A9-21CF-E776AA20F007}"/>
          </ac:spMkLst>
        </pc:spChg>
        <pc:picChg chg="mod">
          <ac:chgData name="LA MONICA, TAYLOR R Capt USAF AFMC HQAFMC/EN/DATF" userId="S::taylor.la_monica@us.af.mil::d1de6039-dc38-4870-bdb1-e3957ff62c9b" providerId="AD" clId="Web-{CB8CE913-D909-2C43-DC6A-9F2D1ADA097A}" dt="2024-10-25T12:31:52.512" v="2" actId="14100"/>
          <ac:picMkLst>
            <pc:docMk/>
            <pc:sldMk cId="469597736" sldId="2147471442"/>
            <ac:picMk id="15" creationId="{C9BCEE6F-5E86-616F-E00E-331E92FABE57}"/>
          </ac:picMkLst>
        </pc:picChg>
      </pc:sldChg>
      <pc:sldChg chg="delSp">
        <pc:chgData name="LA MONICA, TAYLOR R Capt USAF AFMC HQAFMC/EN/DATF" userId="S::taylor.la_monica@us.af.mil::d1de6039-dc38-4870-bdb1-e3957ff62c9b" providerId="AD" clId="Web-{CB8CE913-D909-2C43-DC6A-9F2D1ADA097A}" dt="2024-10-25T12:32:50.016" v="3"/>
        <pc:sldMkLst>
          <pc:docMk/>
          <pc:sldMk cId="802571505" sldId="2147471443"/>
        </pc:sldMkLst>
        <pc:spChg chg="del">
          <ac:chgData name="LA MONICA, TAYLOR R Capt USAF AFMC HQAFMC/EN/DATF" userId="S::taylor.la_monica@us.af.mil::d1de6039-dc38-4870-bdb1-e3957ff62c9b" providerId="AD" clId="Web-{CB8CE913-D909-2C43-DC6A-9F2D1ADA097A}" dt="2024-10-25T12:32:50.016" v="3"/>
          <ac:spMkLst>
            <pc:docMk/>
            <pc:sldMk cId="802571505" sldId="2147471443"/>
            <ac:spMk id="8" creationId="{055EF849-676A-90E1-02C4-6A5FDA6EF18A}"/>
          </ac:spMkLst>
        </pc:spChg>
      </pc:sldChg>
    </pc:docChg>
  </pc:docChgLst>
  <pc:docChgLst>
    <pc:chgData name="METZLER, JAMES M CIV USAF AFMC HQAFMC/EN/DATF" userId="S::james.metzler@us.af.mil::e8731589-3e92-4e43-b2b9-1937a6811005" providerId="AD" clId="Web-{4BF9B5E2-9CFD-C99C-6E95-AB4FAF76BB7C}"/>
    <pc:docChg chg="mod modSld">
      <pc:chgData name="METZLER, JAMES M CIV USAF AFMC HQAFMC/EN/DATF" userId="S::james.metzler@us.af.mil::e8731589-3e92-4e43-b2b9-1937a6811005" providerId="AD" clId="Web-{4BF9B5E2-9CFD-C99C-6E95-AB4FAF76BB7C}" dt="2024-10-23T01:10:46.764" v="53"/>
      <pc:docMkLst>
        <pc:docMk/>
      </pc:docMkLst>
      <pc:sldChg chg="addSp delSp modSp">
        <pc:chgData name="METZLER, JAMES M CIV USAF AFMC HQAFMC/EN/DATF" userId="S::james.metzler@us.af.mil::e8731589-3e92-4e43-b2b9-1937a6811005" providerId="AD" clId="Web-{4BF9B5E2-9CFD-C99C-6E95-AB4FAF76BB7C}" dt="2024-10-23T01:10:29.185" v="52" actId="1076"/>
        <pc:sldMkLst>
          <pc:docMk/>
          <pc:sldMk cId="2613523872" sldId="2147471527"/>
        </pc:sldMkLst>
        <pc:spChg chg="add del mod">
          <ac:chgData name="METZLER, JAMES M CIV USAF AFMC HQAFMC/EN/DATF" userId="S::james.metzler@us.af.mil::e8731589-3e92-4e43-b2b9-1937a6811005" providerId="AD" clId="Web-{4BF9B5E2-9CFD-C99C-6E95-AB4FAF76BB7C}" dt="2024-10-23T01:08:15.570" v="14"/>
          <ac:spMkLst>
            <pc:docMk/>
            <pc:sldMk cId="2613523872" sldId="2147471527"/>
            <ac:spMk id="7" creationId="{57B494E5-4E44-83CE-D6A4-953E94FB4533}"/>
          </ac:spMkLst>
        </pc:spChg>
        <pc:spChg chg="add del">
          <ac:chgData name="METZLER, JAMES M CIV USAF AFMC HQAFMC/EN/DATF" userId="S::james.metzler@us.af.mil::e8731589-3e92-4e43-b2b9-1937a6811005" providerId="AD" clId="Web-{4BF9B5E2-9CFD-C99C-6E95-AB4FAF76BB7C}" dt="2024-10-23T01:07:18.147" v="6"/>
          <ac:spMkLst>
            <pc:docMk/>
            <pc:sldMk cId="2613523872" sldId="2147471527"/>
            <ac:spMk id="8" creationId="{403B035F-6BD8-7BA0-99EA-0C1CD6F9211D}"/>
          </ac:spMkLst>
        </pc:spChg>
        <pc:spChg chg="add del">
          <ac:chgData name="METZLER, JAMES M CIV USAF AFMC HQAFMC/EN/DATF" userId="S::james.metzler@us.af.mil::e8731589-3e92-4e43-b2b9-1937a6811005" providerId="AD" clId="Web-{4BF9B5E2-9CFD-C99C-6E95-AB4FAF76BB7C}" dt="2024-10-23T01:07:28.335" v="8"/>
          <ac:spMkLst>
            <pc:docMk/>
            <pc:sldMk cId="2613523872" sldId="2147471527"/>
            <ac:spMk id="9" creationId="{7FDD24A8-CFAE-1205-606F-E8BB4BE75C00}"/>
          </ac:spMkLst>
        </pc:spChg>
        <pc:spChg chg="add del">
          <ac:chgData name="METZLER, JAMES M CIV USAF AFMC HQAFMC/EN/DATF" userId="S::james.metzler@us.af.mil::e8731589-3e92-4e43-b2b9-1937a6811005" providerId="AD" clId="Web-{4BF9B5E2-9CFD-C99C-6E95-AB4FAF76BB7C}" dt="2024-10-23T01:07:34.960" v="10"/>
          <ac:spMkLst>
            <pc:docMk/>
            <pc:sldMk cId="2613523872" sldId="2147471527"/>
            <ac:spMk id="10" creationId="{720FDD5E-F228-861E-2A1A-7EBA5B6E50B0}"/>
          </ac:spMkLst>
        </pc:spChg>
        <pc:spChg chg="add mod">
          <ac:chgData name="METZLER, JAMES M CIV USAF AFMC HQAFMC/EN/DATF" userId="S::james.metzler@us.af.mil::e8731589-3e92-4e43-b2b9-1937a6811005" providerId="AD" clId="Web-{4BF9B5E2-9CFD-C99C-6E95-AB4FAF76BB7C}" dt="2024-10-23T01:10:19.873" v="50" actId="1076"/>
          <ac:spMkLst>
            <pc:docMk/>
            <pc:sldMk cId="2613523872" sldId="2147471527"/>
            <ac:spMk id="11" creationId="{A2E7723C-B999-164C-FE5C-4DB9A0435D4B}"/>
          </ac:spMkLst>
        </pc:spChg>
        <pc:picChg chg="add mod">
          <ac:chgData name="METZLER, JAMES M CIV USAF AFMC HQAFMC/EN/DATF" userId="S::james.metzler@us.af.mil::e8731589-3e92-4e43-b2b9-1937a6811005" providerId="AD" clId="Web-{4BF9B5E2-9CFD-C99C-6E95-AB4FAF76BB7C}" dt="2024-10-23T01:10:29.185" v="52" actId="1076"/>
          <ac:picMkLst>
            <pc:docMk/>
            <pc:sldMk cId="2613523872" sldId="2147471527"/>
            <ac:picMk id="3" creationId="{53F3F13C-8176-D575-4237-894BCB3FAD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5f63d7526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5f63d7526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a971cba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a971cba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4CE3E985-A628-1BE0-DF2C-72046CB220F4}"/>
            </a:ext>
          </a:extLst>
        </p:cNvPr>
        <p:cNvGrpSpPr/>
        <p:nvPr/>
      </p:nvGrpSpPr>
      <p:grpSpPr>
        <a:xfrm>
          <a:off x="0" y="0"/>
          <a:ext cx="0" cy="0"/>
          <a:chOff x="0" y="0"/>
          <a:chExt cx="0" cy="0"/>
        </a:xfrm>
      </p:grpSpPr>
      <p:sp>
        <p:nvSpPr>
          <p:cNvPr id="182" name="Google Shape;182;g2ba971cba13_0_0:notes">
            <a:extLst>
              <a:ext uri="{FF2B5EF4-FFF2-40B4-BE49-F238E27FC236}">
                <a16:creationId xmlns:a16="http://schemas.microsoft.com/office/drawing/2014/main" id="{1D9FAEED-D1F2-4C9D-4ADB-B3A1801880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a971cba13_0_0:notes">
            <a:extLst>
              <a:ext uri="{FF2B5EF4-FFF2-40B4-BE49-F238E27FC236}">
                <a16:creationId xmlns:a16="http://schemas.microsoft.com/office/drawing/2014/main" id="{494B8E6C-D66D-CFE2-8CB1-B2EF0D4966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872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3641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ba971cba1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a971cba1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603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9D8D316-E9FB-4D87-BD66-1BE5A34ABB49}"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0434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At each technical review, the PM will, to the extent practicable, use information from the digital authoritative source of truth to assess key risks, issues, opportunities, and mitigation plans in order to understand cost, schedule, and performance implications</a:t>
            </a:r>
          </a:p>
        </p:txBody>
      </p:sp>
      <p:sp>
        <p:nvSpPr>
          <p:cNvPr id="4" name="Header Placeholder 3"/>
          <p:cNvSpPr>
            <a:spLocks noGrp="1"/>
          </p:cNvSpPr>
          <p:nvPr>
            <p:ph type="hdr" sz="quarter"/>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E1F8AE6-BD1C-415B-97DD-E5150047182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4277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FD8D3896-045E-8FA9-A76B-8EFD55168CE1}"/>
            </a:ext>
          </a:extLst>
        </p:cNvPr>
        <p:cNvGrpSpPr/>
        <p:nvPr/>
      </p:nvGrpSpPr>
      <p:grpSpPr>
        <a:xfrm>
          <a:off x="0" y="0"/>
          <a:ext cx="0" cy="0"/>
          <a:chOff x="0" y="0"/>
          <a:chExt cx="0" cy="0"/>
        </a:xfrm>
      </p:grpSpPr>
      <p:sp>
        <p:nvSpPr>
          <p:cNvPr id="175" name="Google Shape;175;g265f63d7526_0_4:notes">
            <a:extLst>
              <a:ext uri="{FF2B5EF4-FFF2-40B4-BE49-F238E27FC236}">
                <a16:creationId xmlns:a16="http://schemas.microsoft.com/office/drawing/2014/main" id="{33890AFC-F142-912E-BFE8-1CBF0EBB74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5f63d7526_0_4:notes">
            <a:extLst>
              <a:ext uri="{FF2B5EF4-FFF2-40B4-BE49-F238E27FC236}">
                <a16:creationId xmlns:a16="http://schemas.microsoft.com/office/drawing/2014/main" id="{6ACF4AE8-DAC9-B45B-5995-05F6F831D2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311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76C021CF-9A43-9A3C-6E65-58B72E041DF7}"/>
            </a:ext>
          </a:extLst>
        </p:cNvPr>
        <p:cNvGrpSpPr/>
        <p:nvPr/>
      </p:nvGrpSpPr>
      <p:grpSpPr>
        <a:xfrm>
          <a:off x="0" y="0"/>
          <a:ext cx="0" cy="0"/>
          <a:chOff x="0" y="0"/>
          <a:chExt cx="0" cy="0"/>
        </a:xfrm>
      </p:grpSpPr>
      <p:sp>
        <p:nvSpPr>
          <p:cNvPr id="182" name="Google Shape;182;g2ba971cba13_0_0:notes">
            <a:extLst>
              <a:ext uri="{FF2B5EF4-FFF2-40B4-BE49-F238E27FC236}">
                <a16:creationId xmlns:a16="http://schemas.microsoft.com/office/drawing/2014/main" id="{D50CFB3A-4588-C84A-912F-06A62ECFF8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a971cba13_0_0:notes">
            <a:extLst>
              <a:ext uri="{FF2B5EF4-FFF2-40B4-BE49-F238E27FC236}">
                <a16:creationId xmlns:a16="http://schemas.microsoft.com/office/drawing/2014/main" id="{DE3B1584-65D3-D89C-3DDD-2658BB17D51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0986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37BEF176-2C2C-07C6-EF6F-2546DEEF9163}"/>
            </a:ext>
          </a:extLst>
        </p:cNvPr>
        <p:cNvGrpSpPr/>
        <p:nvPr/>
      </p:nvGrpSpPr>
      <p:grpSpPr>
        <a:xfrm>
          <a:off x="0" y="0"/>
          <a:ext cx="0" cy="0"/>
          <a:chOff x="0" y="0"/>
          <a:chExt cx="0" cy="0"/>
        </a:xfrm>
      </p:grpSpPr>
      <p:sp>
        <p:nvSpPr>
          <p:cNvPr id="182" name="Google Shape;182;g2ba971cba13_0_0:notes">
            <a:extLst>
              <a:ext uri="{FF2B5EF4-FFF2-40B4-BE49-F238E27FC236}">
                <a16:creationId xmlns:a16="http://schemas.microsoft.com/office/drawing/2014/main" id="{BF800D4A-507E-F003-6A20-0D7C5C9BB5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ba971cba13_0_0:notes">
            <a:extLst>
              <a:ext uri="{FF2B5EF4-FFF2-40B4-BE49-F238E27FC236}">
                <a16:creationId xmlns:a16="http://schemas.microsoft.com/office/drawing/2014/main" id="{71D9C693-3CBB-A862-ADAA-736BE798FA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4342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16"/>
        <p:cNvGrpSpPr/>
        <p:nvPr/>
      </p:nvGrpSpPr>
      <p:grpSpPr>
        <a:xfrm>
          <a:off x="0" y="0"/>
          <a:ext cx="0" cy="0"/>
          <a:chOff x="0" y="0"/>
          <a:chExt cx="0" cy="0"/>
        </a:xfrm>
      </p:grpSpPr>
      <p:pic>
        <p:nvPicPr>
          <p:cNvPr id="3" name="Picture 2" descr="A white background with lines and dots&#10;&#10;Description automatically generated">
            <a:extLst>
              <a:ext uri="{FF2B5EF4-FFF2-40B4-BE49-F238E27FC236}">
                <a16:creationId xmlns:a16="http://schemas.microsoft.com/office/drawing/2014/main" id="{73ED6980-3749-D8DC-1D10-2B2193CDA2E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7EC89548-BF75-91E4-63A8-C54E82528BFF}"/>
              </a:ext>
            </a:extLst>
          </p:cNvPr>
          <p:cNvSpPr/>
          <p:nvPr userDrawn="1"/>
        </p:nvSpPr>
        <p:spPr>
          <a:xfrm>
            <a:off x="0" y="0"/>
            <a:ext cx="9144000" cy="5143500"/>
          </a:xfrm>
          <a:prstGeom prst="rect">
            <a:avLst/>
          </a:prstGeom>
          <a:solidFill>
            <a:schemeClr val="bg1">
              <a:alpha val="702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20;p4"/>
          <p:cNvSpPr txBox="1">
            <a:spLocks noGrp="1"/>
          </p:cNvSpPr>
          <p:nvPr>
            <p:ph type="sldNum" idx="12"/>
          </p:nvPr>
        </p:nvSpPr>
        <p:spPr>
          <a:xfrm>
            <a:off x="6544606"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800" b="0" i="0" u="none" strike="noStrike" cap="none">
                <a:solidFill>
                  <a:srgbClr val="0C1929"/>
                </a:solidFill>
                <a:latin typeface="Arial"/>
                <a:ea typeface="Arial"/>
                <a:cs typeface="Arial"/>
                <a:sym typeface="Arial"/>
              </a:defRPr>
            </a:lvl1pPr>
            <a:lvl2pPr marL="0" lvl="1" indent="0" algn="r" rtl="0">
              <a:spcBef>
                <a:spcPts val="0"/>
              </a:spcBef>
              <a:buNone/>
              <a:defRPr sz="800" b="0" i="0" u="none" strike="noStrike" cap="none">
                <a:solidFill>
                  <a:srgbClr val="52B2E5"/>
                </a:solidFill>
                <a:latin typeface="Arial"/>
                <a:ea typeface="Arial"/>
                <a:cs typeface="Arial"/>
                <a:sym typeface="Arial"/>
              </a:defRPr>
            </a:lvl2pPr>
            <a:lvl3pPr marL="0" lvl="2" indent="0" algn="r" rtl="0">
              <a:spcBef>
                <a:spcPts val="0"/>
              </a:spcBef>
              <a:buNone/>
              <a:defRPr sz="800" b="0" i="0" u="none" strike="noStrike" cap="none">
                <a:solidFill>
                  <a:srgbClr val="52B2E5"/>
                </a:solidFill>
                <a:latin typeface="Arial"/>
                <a:ea typeface="Arial"/>
                <a:cs typeface="Arial"/>
                <a:sym typeface="Arial"/>
              </a:defRPr>
            </a:lvl3pPr>
            <a:lvl4pPr marL="0" lvl="3" indent="0" algn="r" rtl="0">
              <a:spcBef>
                <a:spcPts val="0"/>
              </a:spcBef>
              <a:buNone/>
              <a:defRPr sz="800" b="0" i="0" u="none" strike="noStrike" cap="none">
                <a:solidFill>
                  <a:srgbClr val="52B2E5"/>
                </a:solidFill>
                <a:latin typeface="Arial"/>
                <a:ea typeface="Arial"/>
                <a:cs typeface="Arial"/>
                <a:sym typeface="Arial"/>
              </a:defRPr>
            </a:lvl4pPr>
            <a:lvl5pPr marL="0" lvl="4" indent="0" algn="r" rtl="0">
              <a:spcBef>
                <a:spcPts val="0"/>
              </a:spcBef>
              <a:buNone/>
              <a:defRPr sz="800" b="0" i="0" u="none" strike="noStrike" cap="none">
                <a:solidFill>
                  <a:srgbClr val="52B2E5"/>
                </a:solidFill>
                <a:latin typeface="Arial"/>
                <a:ea typeface="Arial"/>
                <a:cs typeface="Arial"/>
                <a:sym typeface="Arial"/>
              </a:defRPr>
            </a:lvl5pPr>
            <a:lvl6pPr marL="0" lvl="5" indent="0" algn="r" rtl="0">
              <a:spcBef>
                <a:spcPts val="0"/>
              </a:spcBef>
              <a:buNone/>
              <a:defRPr sz="800" b="0" i="0" u="none" strike="noStrike" cap="none">
                <a:solidFill>
                  <a:srgbClr val="52B2E5"/>
                </a:solidFill>
                <a:latin typeface="Arial"/>
                <a:ea typeface="Arial"/>
                <a:cs typeface="Arial"/>
                <a:sym typeface="Arial"/>
              </a:defRPr>
            </a:lvl6pPr>
            <a:lvl7pPr marL="0" lvl="6" indent="0" algn="r" rtl="0">
              <a:spcBef>
                <a:spcPts val="0"/>
              </a:spcBef>
              <a:buNone/>
              <a:defRPr sz="800" b="0" i="0" u="none" strike="noStrike" cap="none">
                <a:solidFill>
                  <a:srgbClr val="52B2E5"/>
                </a:solidFill>
                <a:latin typeface="Arial"/>
                <a:ea typeface="Arial"/>
                <a:cs typeface="Arial"/>
                <a:sym typeface="Arial"/>
              </a:defRPr>
            </a:lvl7pPr>
            <a:lvl8pPr marL="0" lvl="7" indent="0" algn="r" rtl="0">
              <a:spcBef>
                <a:spcPts val="0"/>
              </a:spcBef>
              <a:buNone/>
              <a:defRPr sz="800" b="0" i="0" u="none" strike="noStrike" cap="none">
                <a:solidFill>
                  <a:srgbClr val="52B2E5"/>
                </a:solidFill>
                <a:latin typeface="Arial"/>
                <a:ea typeface="Arial"/>
                <a:cs typeface="Arial"/>
                <a:sym typeface="Arial"/>
              </a:defRPr>
            </a:lvl8pPr>
            <a:lvl9pPr marL="0" lvl="8" indent="0" algn="r" rtl="0">
              <a:spcBef>
                <a:spcPts val="0"/>
              </a:spcBef>
              <a:buNone/>
              <a:defRPr sz="800" b="0" i="0" u="none" strike="noStrike" cap="none">
                <a:solidFill>
                  <a:srgbClr val="52B2E5"/>
                </a:solidFill>
                <a:latin typeface="Arial"/>
                <a:ea typeface="Arial"/>
                <a:cs typeface="Arial"/>
                <a:sym typeface="Arial"/>
              </a:defRPr>
            </a:lvl9pPr>
          </a:lstStyle>
          <a:p>
            <a:fld id="{00000000-1234-1234-1234-123412341234}" type="slidenum">
              <a:rPr lang="en" smtClean="0"/>
              <a:pPr/>
              <a:t>‹#›</a:t>
            </a:fld>
            <a:endParaRPr lang="en"/>
          </a:p>
        </p:txBody>
      </p:sp>
      <p:grpSp>
        <p:nvGrpSpPr>
          <p:cNvPr id="91" name="Group 90">
            <a:extLst>
              <a:ext uri="{FF2B5EF4-FFF2-40B4-BE49-F238E27FC236}">
                <a16:creationId xmlns:a16="http://schemas.microsoft.com/office/drawing/2014/main" id="{4FC53B9F-A250-DA5A-2EF5-F6874B484EF3}"/>
              </a:ext>
            </a:extLst>
          </p:cNvPr>
          <p:cNvGrpSpPr/>
          <p:nvPr userDrawn="1"/>
        </p:nvGrpSpPr>
        <p:grpSpPr>
          <a:xfrm>
            <a:off x="385854" y="4461040"/>
            <a:ext cx="1655496" cy="527416"/>
            <a:chOff x="385854" y="4461040"/>
            <a:chExt cx="1655496" cy="527416"/>
          </a:xfrm>
        </p:grpSpPr>
        <p:grpSp>
          <p:nvGrpSpPr>
            <p:cNvPr id="7" name="Graphic 1">
              <a:extLst>
                <a:ext uri="{FF2B5EF4-FFF2-40B4-BE49-F238E27FC236}">
                  <a16:creationId xmlns:a16="http://schemas.microsoft.com/office/drawing/2014/main" id="{34B9D590-8C7F-C8AE-CA87-D197801F97E7}"/>
                </a:ext>
              </a:extLst>
            </p:cNvPr>
            <p:cNvGrpSpPr/>
            <p:nvPr/>
          </p:nvGrpSpPr>
          <p:grpSpPr>
            <a:xfrm>
              <a:off x="1442219" y="4461040"/>
              <a:ext cx="442660" cy="318983"/>
              <a:chOff x="1442219" y="4461040"/>
              <a:chExt cx="442660" cy="318983"/>
            </a:xfrm>
            <a:solidFill>
              <a:schemeClr val="accent2"/>
            </a:solidFill>
          </p:grpSpPr>
          <p:sp>
            <p:nvSpPr>
              <p:cNvPr id="8" name="Freeform 7">
                <a:extLst>
                  <a:ext uri="{FF2B5EF4-FFF2-40B4-BE49-F238E27FC236}">
                    <a16:creationId xmlns:a16="http://schemas.microsoft.com/office/drawing/2014/main" id="{3704BECB-D6EF-72F1-D54C-B2F26B2F2311}"/>
                  </a:ext>
                </a:extLst>
              </p:cNvPr>
              <p:cNvSpPr/>
              <p:nvPr/>
            </p:nvSpPr>
            <p:spPr>
              <a:xfrm>
                <a:off x="1632458" y="4680920"/>
                <a:ext cx="24597" cy="81805"/>
              </a:xfrm>
              <a:custGeom>
                <a:avLst/>
                <a:gdLst>
                  <a:gd name="connsiteX0" fmla="*/ 24 w 24597"/>
                  <a:gd name="connsiteY0" fmla="*/ 81805 h 81805"/>
                  <a:gd name="connsiteX1" fmla="*/ 24598 w 24597"/>
                  <a:gd name="connsiteY1" fmla="*/ 81805 h 81805"/>
                  <a:gd name="connsiteX2" fmla="*/ 24598 w 24597"/>
                  <a:gd name="connsiteY2" fmla="*/ 189 h 81805"/>
                  <a:gd name="connsiteX3" fmla="*/ 12488 w 24597"/>
                  <a:gd name="connsiteY3" fmla="*/ 0 h 81805"/>
                  <a:gd name="connsiteX4" fmla="*/ 0 w 24597"/>
                  <a:gd name="connsiteY4" fmla="*/ 81805 h 8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7" h="81805">
                    <a:moveTo>
                      <a:pt x="24" y="81805"/>
                    </a:moveTo>
                    <a:lnTo>
                      <a:pt x="24598" y="81805"/>
                    </a:lnTo>
                    <a:lnTo>
                      <a:pt x="24598" y="189"/>
                    </a:lnTo>
                    <a:cubicBezTo>
                      <a:pt x="20545" y="166"/>
                      <a:pt x="16493" y="95"/>
                      <a:pt x="12488" y="0"/>
                    </a:cubicBezTo>
                    <a:lnTo>
                      <a:pt x="0" y="81805"/>
                    </a:lnTo>
                    <a:close/>
                  </a:path>
                </a:pathLst>
              </a:custGeom>
              <a:solidFill>
                <a:schemeClr val="accent2"/>
              </a:solidFill>
              <a:ln w="235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5B743D4-3167-2CB1-1C12-6507F5D75AF0}"/>
                  </a:ext>
                </a:extLst>
              </p:cNvPr>
              <p:cNvSpPr/>
              <p:nvPr/>
            </p:nvSpPr>
            <p:spPr>
              <a:xfrm>
                <a:off x="1595302" y="4679951"/>
                <a:ext cx="36896" cy="82774"/>
              </a:xfrm>
              <a:custGeom>
                <a:avLst/>
                <a:gdLst>
                  <a:gd name="connsiteX0" fmla="*/ 0 w 36896"/>
                  <a:gd name="connsiteY0" fmla="*/ 82774 h 82774"/>
                  <a:gd name="connsiteX1" fmla="*/ 24360 w 36896"/>
                  <a:gd name="connsiteY1" fmla="*/ 82774 h 82774"/>
                  <a:gd name="connsiteX2" fmla="*/ 36896 w 36896"/>
                  <a:gd name="connsiteY2" fmla="*/ 567 h 82774"/>
                  <a:gd name="connsiteX3" fmla="*/ 25142 w 36896"/>
                  <a:gd name="connsiteY3" fmla="*/ 0 h 82774"/>
                  <a:gd name="connsiteX4" fmla="*/ 0 w 36896"/>
                  <a:gd name="connsiteY4" fmla="*/ 82774 h 8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6" h="82774">
                    <a:moveTo>
                      <a:pt x="0" y="82774"/>
                    </a:moveTo>
                    <a:lnTo>
                      <a:pt x="24360" y="82774"/>
                    </a:lnTo>
                    <a:lnTo>
                      <a:pt x="36896" y="567"/>
                    </a:lnTo>
                    <a:cubicBezTo>
                      <a:pt x="32939" y="402"/>
                      <a:pt x="29029" y="236"/>
                      <a:pt x="25142" y="0"/>
                    </a:cubicBezTo>
                    <a:lnTo>
                      <a:pt x="0" y="82774"/>
                    </a:lnTo>
                    <a:close/>
                  </a:path>
                </a:pathLst>
              </a:custGeom>
              <a:solidFill>
                <a:schemeClr val="accent2"/>
              </a:solidFill>
              <a:ln w="235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E6410EE-6A06-EE5E-9935-6D3ADB8EF970}"/>
                  </a:ext>
                </a:extLst>
              </p:cNvPr>
              <p:cNvSpPr/>
              <p:nvPr/>
            </p:nvSpPr>
            <p:spPr>
              <a:xfrm>
                <a:off x="1694687" y="4679974"/>
                <a:ext cx="36825" cy="82750"/>
              </a:xfrm>
              <a:custGeom>
                <a:avLst/>
                <a:gdLst>
                  <a:gd name="connsiteX0" fmla="*/ 0 w 36825"/>
                  <a:gd name="connsiteY0" fmla="*/ 544 h 82750"/>
                  <a:gd name="connsiteX1" fmla="*/ 12488 w 36825"/>
                  <a:gd name="connsiteY1" fmla="*/ 82751 h 82750"/>
                  <a:gd name="connsiteX2" fmla="*/ 36825 w 36825"/>
                  <a:gd name="connsiteY2" fmla="*/ 82751 h 82750"/>
                  <a:gd name="connsiteX3" fmla="*/ 11683 w 36825"/>
                  <a:gd name="connsiteY3" fmla="*/ 0 h 82750"/>
                  <a:gd name="connsiteX4" fmla="*/ 0 w 36825"/>
                  <a:gd name="connsiteY4" fmla="*/ 544 h 8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5" h="82750">
                    <a:moveTo>
                      <a:pt x="0" y="544"/>
                    </a:moveTo>
                    <a:lnTo>
                      <a:pt x="12488" y="82751"/>
                    </a:lnTo>
                    <a:lnTo>
                      <a:pt x="36825" y="82751"/>
                    </a:lnTo>
                    <a:lnTo>
                      <a:pt x="11683" y="0"/>
                    </a:lnTo>
                    <a:cubicBezTo>
                      <a:pt x="7820" y="213"/>
                      <a:pt x="3934" y="402"/>
                      <a:pt x="0" y="544"/>
                    </a:cubicBezTo>
                    <a:close/>
                  </a:path>
                </a:pathLst>
              </a:custGeom>
              <a:solidFill>
                <a:schemeClr val="accent2"/>
              </a:solidFill>
              <a:ln w="23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DC49466-128B-8A07-B5CC-72875CC3DAF8}"/>
                  </a:ext>
                </a:extLst>
              </p:cNvPr>
              <p:cNvSpPr/>
              <p:nvPr/>
            </p:nvSpPr>
            <p:spPr>
              <a:xfrm>
                <a:off x="1669757" y="4680920"/>
                <a:ext cx="24621" cy="81805"/>
              </a:xfrm>
              <a:custGeom>
                <a:avLst/>
                <a:gdLst>
                  <a:gd name="connsiteX0" fmla="*/ 0 w 24621"/>
                  <a:gd name="connsiteY0" fmla="*/ 189 h 81805"/>
                  <a:gd name="connsiteX1" fmla="*/ 0 w 24621"/>
                  <a:gd name="connsiteY1" fmla="*/ 81805 h 81805"/>
                  <a:gd name="connsiteX2" fmla="*/ 24621 w 24621"/>
                  <a:gd name="connsiteY2" fmla="*/ 81805 h 81805"/>
                  <a:gd name="connsiteX3" fmla="*/ 12180 w 24621"/>
                  <a:gd name="connsiteY3" fmla="*/ 0 h 81805"/>
                  <a:gd name="connsiteX4" fmla="*/ 0 w 24621"/>
                  <a:gd name="connsiteY4" fmla="*/ 189 h 8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1" h="81805">
                    <a:moveTo>
                      <a:pt x="0" y="189"/>
                    </a:moveTo>
                    <a:lnTo>
                      <a:pt x="0" y="81805"/>
                    </a:lnTo>
                    <a:lnTo>
                      <a:pt x="24621" y="81805"/>
                    </a:lnTo>
                    <a:lnTo>
                      <a:pt x="12180" y="0"/>
                    </a:lnTo>
                    <a:cubicBezTo>
                      <a:pt x="8152" y="95"/>
                      <a:pt x="4076" y="166"/>
                      <a:pt x="0" y="189"/>
                    </a:cubicBezTo>
                    <a:close/>
                  </a:path>
                </a:pathLst>
              </a:custGeom>
              <a:solidFill>
                <a:schemeClr val="accent2"/>
              </a:solidFill>
              <a:ln w="235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783337F-1E45-348F-EC91-885B4A50C1B5}"/>
                  </a:ext>
                </a:extLst>
              </p:cNvPr>
              <p:cNvSpPr/>
              <p:nvPr/>
            </p:nvSpPr>
            <p:spPr>
              <a:xfrm>
                <a:off x="1780114" y="4669406"/>
                <a:ext cx="12677" cy="91735"/>
              </a:xfrm>
              <a:custGeom>
                <a:avLst/>
                <a:gdLst>
                  <a:gd name="connsiteX0" fmla="*/ 0 w 12677"/>
                  <a:gd name="connsiteY0" fmla="*/ 79937 h 91735"/>
                  <a:gd name="connsiteX1" fmla="*/ 12678 w 12677"/>
                  <a:gd name="connsiteY1" fmla="*/ 91735 h 91735"/>
                  <a:gd name="connsiteX2" fmla="*/ 12678 w 12677"/>
                  <a:gd name="connsiteY2" fmla="*/ 0 h 91735"/>
                  <a:gd name="connsiteX3" fmla="*/ 0 w 12677"/>
                  <a:gd name="connsiteY3" fmla="*/ 2412 h 91735"/>
                  <a:gd name="connsiteX4" fmla="*/ 0 w 12677"/>
                  <a:gd name="connsiteY4" fmla="*/ 79961 h 9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91735">
                    <a:moveTo>
                      <a:pt x="0" y="79937"/>
                    </a:moveTo>
                    <a:lnTo>
                      <a:pt x="12678" y="91735"/>
                    </a:lnTo>
                    <a:lnTo>
                      <a:pt x="12678" y="0"/>
                    </a:lnTo>
                    <a:cubicBezTo>
                      <a:pt x="8555" y="828"/>
                      <a:pt x="4337" y="1631"/>
                      <a:pt x="0" y="2412"/>
                    </a:cubicBezTo>
                    <a:lnTo>
                      <a:pt x="0" y="79961"/>
                    </a:lnTo>
                    <a:close/>
                  </a:path>
                </a:pathLst>
              </a:custGeom>
              <a:solidFill>
                <a:schemeClr val="accent2"/>
              </a:solidFill>
              <a:ln w="23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D671FE-71FE-2051-5B38-707F0F1CCF81}"/>
                  </a:ext>
                </a:extLst>
              </p:cNvPr>
              <p:cNvSpPr/>
              <p:nvPr/>
            </p:nvSpPr>
            <p:spPr>
              <a:xfrm>
                <a:off x="1754735" y="4673874"/>
                <a:ext cx="12677" cy="40878"/>
              </a:xfrm>
              <a:custGeom>
                <a:avLst/>
                <a:gdLst>
                  <a:gd name="connsiteX0" fmla="*/ 0 w 12677"/>
                  <a:gd name="connsiteY0" fmla="*/ 29081 h 40878"/>
                  <a:gd name="connsiteX1" fmla="*/ 12678 w 12677"/>
                  <a:gd name="connsiteY1" fmla="*/ 40879 h 40878"/>
                  <a:gd name="connsiteX2" fmla="*/ 12678 w 12677"/>
                  <a:gd name="connsiteY2" fmla="*/ 0 h 40878"/>
                  <a:gd name="connsiteX3" fmla="*/ 0 w 12677"/>
                  <a:gd name="connsiteY3" fmla="*/ 1750 h 40878"/>
                  <a:gd name="connsiteX4" fmla="*/ 0 w 12677"/>
                  <a:gd name="connsiteY4" fmla="*/ 29105 h 4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40878">
                    <a:moveTo>
                      <a:pt x="0" y="29081"/>
                    </a:moveTo>
                    <a:lnTo>
                      <a:pt x="12678" y="40879"/>
                    </a:lnTo>
                    <a:lnTo>
                      <a:pt x="12678" y="0"/>
                    </a:lnTo>
                    <a:cubicBezTo>
                      <a:pt x="8531" y="615"/>
                      <a:pt x="4289" y="1206"/>
                      <a:pt x="0" y="1750"/>
                    </a:cubicBezTo>
                    <a:lnTo>
                      <a:pt x="0" y="29105"/>
                    </a:lnTo>
                    <a:close/>
                  </a:path>
                </a:pathLst>
              </a:custGeom>
              <a:solidFill>
                <a:schemeClr val="accent2"/>
              </a:solidFill>
              <a:ln w="23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47296C-5EDF-EE45-CFA2-898688140B2B}"/>
                  </a:ext>
                </a:extLst>
              </p:cNvPr>
              <p:cNvSpPr/>
              <p:nvPr/>
            </p:nvSpPr>
            <p:spPr>
              <a:xfrm>
                <a:off x="1559590" y="4673851"/>
                <a:ext cx="12677" cy="40902"/>
              </a:xfrm>
              <a:custGeom>
                <a:avLst/>
                <a:gdLst>
                  <a:gd name="connsiteX0" fmla="*/ 0 w 12677"/>
                  <a:gd name="connsiteY0" fmla="*/ 40903 h 40902"/>
                  <a:gd name="connsiteX1" fmla="*/ 12678 w 12677"/>
                  <a:gd name="connsiteY1" fmla="*/ 29105 h 40902"/>
                  <a:gd name="connsiteX2" fmla="*/ 12678 w 12677"/>
                  <a:gd name="connsiteY2" fmla="*/ 1750 h 40902"/>
                  <a:gd name="connsiteX3" fmla="*/ 0 w 12677"/>
                  <a:gd name="connsiteY3" fmla="*/ 0 h 40902"/>
                  <a:gd name="connsiteX4" fmla="*/ 0 w 12677"/>
                  <a:gd name="connsiteY4" fmla="*/ 40879 h 4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40902">
                    <a:moveTo>
                      <a:pt x="0" y="40903"/>
                    </a:moveTo>
                    <a:lnTo>
                      <a:pt x="12678" y="29105"/>
                    </a:lnTo>
                    <a:lnTo>
                      <a:pt x="12678" y="1750"/>
                    </a:lnTo>
                    <a:cubicBezTo>
                      <a:pt x="8389" y="1206"/>
                      <a:pt x="4147" y="615"/>
                      <a:pt x="0" y="0"/>
                    </a:cubicBezTo>
                    <a:lnTo>
                      <a:pt x="0" y="40879"/>
                    </a:lnTo>
                    <a:close/>
                  </a:path>
                </a:pathLst>
              </a:custGeom>
              <a:solidFill>
                <a:schemeClr val="accent2"/>
              </a:solidFill>
              <a:ln w="23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57927DC-1585-26B5-1431-3556438F93A6}"/>
                  </a:ext>
                </a:extLst>
              </p:cNvPr>
              <p:cNvSpPr/>
              <p:nvPr/>
            </p:nvSpPr>
            <p:spPr>
              <a:xfrm>
                <a:off x="1534211" y="4669359"/>
                <a:ext cx="12677" cy="91758"/>
              </a:xfrm>
              <a:custGeom>
                <a:avLst/>
                <a:gdLst>
                  <a:gd name="connsiteX0" fmla="*/ 0 w 12677"/>
                  <a:gd name="connsiteY0" fmla="*/ 91759 h 91758"/>
                  <a:gd name="connsiteX1" fmla="*/ 12678 w 12677"/>
                  <a:gd name="connsiteY1" fmla="*/ 79961 h 91758"/>
                  <a:gd name="connsiteX2" fmla="*/ 12678 w 12677"/>
                  <a:gd name="connsiteY2" fmla="*/ 2412 h 91758"/>
                  <a:gd name="connsiteX3" fmla="*/ 0 w 12677"/>
                  <a:gd name="connsiteY3" fmla="*/ 0 h 91758"/>
                  <a:gd name="connsiteX4" fmla="*/ 0 w 12677"/>
                  <a:gd name="connsiteY4" fmla="*/ 91735 h 91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91758">
                    <a:moveTo>
                      <a:pt x="0" y="91759"/>
                    </a:moveTo>
                    <a:lnTo>
                      <a:pt x="12678" y="79961"/>
                    </a:lnTo>
                    <a:lnTo>
                      <a:pt x="12678" y="2412"/>
                    </a:lnTo>
                    <a:cubicBezTo>
                      <a:pt x="8341" y="1655"/>
                      <a:pt x="4123" y="851"/>
                      <a:pt x="0" y="0"/>
                    </a:cubicBezTo>
                    <a:lnTo>
                      <a:pt x="0" y="91735"/>
                    </a:lnTo>
                    <a:close/>
                  </a:path>
                </a:pathLst>
              </a:custGeom>
              <a:solidFill>
                <a:schemeClr val="accent2"/>
              </a:solidFill>
              <a:ln w="23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C1F217F-AB36-77EF-16B6-BDC4602CDF7A}"/>
                  </a:ext>
                </a:extLst>
              </p:cNvPr>
              <p:cNvSpPr/>
              <p:nvPr/>
            </p:nvSpPr>
            <p:spPr>
              <a:xfrm>
                <a:off x="1442219" y="4461040"/>
                <a:ext cx="442660" cy="211723"/>
              </a:xfrm>
              <a:custGeom>
                <a:avLst/>
                <a:gdLst>
                  <a:gd name="connsiteX0" fmla="*/ 442376 w 442660"/>
                  <a:gd name="connsiteY0" fmla="*/ 147084 h 211723"/>
                  <a:gd name="connsiteX1" fmla="*/ 359436 w 442660"/>
                  <a:gd name="connsiteY1" fmla="*/ 100601 h 211723"/>
                  <a:gd name="connsiteX2" fmla="*/ 359436 w 442660"/>
                  <a:gd name="connsiteY2" fmla="*/ 122542 h 211723"/>
                  <a:gd name="connsiteX3" fmla="*/ 382730 w 442660"/>
                  <a:gd name="connsiteY3" fmla="*/ 147084 h 211723"/>
                  <a:gd name="connsiteX4" fmla="*/ 382778 w 442660"/>
                  <a:gd name="connsiteY4" fmla="*/ 147580 h 211723"/>
                  <a:gd name="connsiteX5" fmla="*/ 382920 w 442660"/>
                  <a:gd name="connsiteY5" fmla="*/ 149330 h 211723"/>
                  <a:gd name="connsiteX6" fmla="*/ 378465 w 442660"/>
                  <a:gd name="connsiteY6" fmla="*/ 161364 h 211723"/>
                  <a:gd name="connsiteX7" fmla="*/ 371806 w 442660"/>
                  <a:gd name="connsiteY7" fmla="*/ 168126 h 211723"/>
                  <a:gd name="connsiteX8" fmla="*/ 369105 w 442660"/>
                  <a:gd name="connsiteY8" fmla="*/ 170206 h 211723"/>
                  <a:gd name="connsiteX9" fmla="*/ 362920 w 442660"/>
                  <a:gd name="connsiteY9" fmla="*/ 174202 h 211723"/>
                  <a:gd name="connsiteX10" fmla="*/ 359436 w 442660"/>
                  <a:gd name="connsiteY10" fmla="*/ 176117 h 211723"/>
                  <a:gd name="connsiteX11" fmla="*/ 352185 w 442660"/>
                  <a:gd name="connsiteY11" fmla="*/ 179569 h 211723"/>
                  <a:gd name="connsiteX12" fmla="*/ 350574 w 442660"/>
                  <a:gd name="connsiteY12" fmla="*/ 180278 h 211723"/>
                  <a:gd name="connsiteX13" fmla="*/ 350574 w 442660"/>
                  <a:gd name="connsiteY13" fmla="*/ 126916 h 211723"/>
                  <a:gd name="connsiteX14" fmla="*/ 350574 w 442660"/>
                  <a:gd name="connsiteY14" fmla="*/ 126916 h 211723"/>
                  <a:gd name="connsiteX15" fmla="*/ 350574 w 442660"/>
                  <a:gd name="connsiteY15" fmla="*/ 38775 h 211723"/>
                  <a:gd name="connsiteX16" fmla="*/ 350574 w 442660"/>
                  <a:gd name="connsiteY16" fmla="*/ 38775 h 211723"/>
                  <a:gd name="connsiteX17" fmla="*/ 350574 w 442660"/>
                  <a:gd name="connsiteY17" fmla="*/ 0 h 211723"/>
                  <a:gd name="connsiteX18" fmla="*/ 327635 w 442660"/>
                  <a:gd name="connsiteY18" fmla="*/ 21350 h 211723"/>
                  <a:gd name="connsiteX19" fmla="*/ 270952 w 442660"/>
                  <a:gd name="connsiteY19" fmla="*/ 74074 h 211723"/>
                  <a:gd name="connsiteX20" fmla="*/ 256307 w 442660"/>
                  <a:gd name="connsiteY20" fmla="*/ 87716 h 211723"/>
                  <a:gd name="connsiteX21" fmla="*/ 255027 w 442660"/>
                  <a:gd name="connsiteY21" fmla="*/ 88898 h 211723"/>
                  <a:gd name="connsiteX22" fmla="*/ 254980 w 442660"/>
                  <a:gd name="connsiteY22" fmla="*/ 88851 h 211723"/>
                  <a:gd name="connsiteX23" fmla="*/ 253724 w 442660"/>
                  <a:gd name="connsiteY23" fmla="*/ 87598 h 211723"/>
                  <a:gd name="connsiteX24" fmla="*/ 248748 w 442660"/>
                  <a:gd name="connsiteY24" fmla="*/ 82633 h 211723"/>
                  <a:gd name="connsiteX25" fmla="*/ 230477 w 442660"/>
                  <a:gd name="connsiteY25" fmla="*/ 64404 h 211723"/>
                  <a:gd name="connsiteX26" fmla="*/ 228676 w 442660"/>
                  <a:gd name="connsiteY26" fmla="*/ 62607 h 211723"/>
                  <a:gd name="connsiteX27" fmla="*/ 227562 w 442660"/>
                  <a:gd name="connsiteY27" fmla="*/ 61496 h 211723"/>
                  <a:gd name="connsiteX28" fmla="*/ 227041 w 442660"/>
                  <a:gd name="connsiteY28" fmla="*/ 60975 h 211723"/>
                  <a:gd name="connsiteX29" fmla="*/ 226449 w 442660"/>
                  <a:gd name="connsiteY29" fmla="*/ 60384 h 211723"/>
                  <a:gd name="connsiteX30" fmla="*/ 223392 w 442660"/>
                  <a:gd name="connsiteY30" fmla="*/ 57334 h 211723"/>
                  <a:gd name="connsiteX31" fmla="*/ 223060 w 442660"/>
                  <a:gd name="connsiteY31" fmla="*/ 57003 h 211723"/>
                  <a:gd name="connsiteX32" fmla="*/ 222041 w 442660"/>
                  <a:gd name="connsiteY32" fmla="*/ 55987 h 211723"/>
                  <a:gd name="connsiteX33" fmla="*/ 221709 w 442660"/>
                  <a:gd name="connsiteY33" fmla="*/ 55656 h 211723"/>
                  <a:gd name="connsiteX34" fmla="*/ 221662 w 442660"/>
                  <a:gd name="connsiteY34" fmla="*/ 55609 h 211723"/>
                  <a:gd name="connsiteX35" fmla="*/ 220856 w 442660"/>
                  <a:gd name="connsiteY35" fmla="*/ 54805 h 211723"/>
                  <a:gd name="connsiteX36" fmla="*/ 220216 w 442660"/>
                  <a:gd name="connsiteY36" fmla="*/ 55443 h 211723"/>
                  <a:gd name="connsiteX37" fmla="*/ 219671 w 442660"/>
                  <a:gd name="connsiteY37" fmla="*/ 55987 h 211723"/>
                  <a:gd name="connsiteX38" fmla="*/ 219340 w 442660"/>
                  <a:gd name="connsiteY38" fmla="*/ 56318 h 211723"/>
                  <a:gd name="connsiteX39" fmla="*/ 218984 w 442660"/>
                  <a:gd name="connsiteY39" fmla="*/ 56672 h 211723"/>
                  <a:gd name="connsiteX40" fmla="*/ 218652 w 442660"/>
                  <a:gd name="connsiteY40" fmla="*/ 57003 h 211723"/>
                  <a:gd name="connsiteX41" fmla="*/ 215856 w 442660"/>
                  <a:gd name="connsiteY41" fmla="*/ 59793 h 211723"/>
                  <a:gd name="connsiteX42" fmla="*/ 215501 w 442660"/>
                  <a:gd name="connsiteY42" fmla="*/ 60148 h 211723"/>
                  <a:gd name="connsiteX43" fmla="*/ 214908 w 442660"/>
                  <a:gd name="connsiteY43" fmla="*/ 60739 h 211723"/>
                  <a:gd name="connsiteX44" fmla="*/ 214150 w 442660"/>
                  <a:gd name="connsiteY44" fmla="*/ 61496 h 211723"/>
                  <a:gd name="connsiteX45" fmla="*/ 212325 w 442660"/>
                  <a:gd name="connsiteY45" fmla="*/ 63316 h 211723"/>
                  <a:gd name="connsiteX46" fmla="*/ 193439 w 442660"/>
                  <a:gd name="connsiteY46" fmla="*/ 82160 h 211723"/>
                  <a:gd name="connsiteX47" fmla="*/ 187988 w 442660"/>
                  <a:gd name="connsiteY47" fmla="*/ 87598 h 211723"/>
                  <a:gd name="connsiteX48" fmla="*/ 187183 w 442660"/>
                  <a:gd name="connsiteY48" fmla="*/ 88401 h 211723"/>
                  <a:gd name="connsiteX49" fmla="*/ 186401 w 442660"/>
                  <a:gd name="connsiteY49" fmla="*/ 87669 h 211723"/>
                  <a:gd name="connsiteX50" fmla="*/ 171638 w 442660"/>
                  <a:gd name="connsiteY50" fmla="*/ 73956 h 211723"/>
                  <a:gd name="connsiteX51" fmla="*/ 91992 w 442660"/>
                  <a:gd name="connsiteY51" fmla="*/ 0 h 211723"/>
                  <a:gd name="connsiteX52" fmla="*/ 91992 w 442660"/>
                  <a:gd name="connsiteY52" fmla="*/ 38775 h 211723"/>
                  <a:gd name="connsiteX53" fmla="*/ 91992 w 442660"/>
                  <a:gd name="connsiteY53" fmla="*/ 38775 h 211723"/>
                  <a:gd name="connsiteX54" fmla="*/ 91992 w 442660"/>
                  <a:gd name="connsiteY54" fmla="*/ 126916 h 211723"/>
                  <a:gd name="connsiteX55" fmla="*/ 91992 w 442660"/>
                  <a:gd name="connsiteY55" fmla="*/ 126916 h 211723"/>
                  <a:gd name="connsiteX56" fmla="*/ 91992 w 442660"/>
                  <a:gd name="connsiteY56" fmla="*/ 180278 h 211723"/>
                  <a:gd name="connsiteX57" fmla="*/ 91992 w 442660"/>
                  <a:gd name="connsiteY57" fmla="*/ 180278 h 211723"/>
                  <a:gd name="connsiteX58" fmla="*/ 90357 w 442660"/>
                  <a:gd name="connsiteY58" fmla="*/ 179569 h 211723"/>
                  <a:gd name="connsiteX59" fmla="*/ 83105 w 442660"/>
                  <a:gd name="connsiteY59" fmla="*/ 176117 h 211723"/>
                  <a:gd name="connsiteX60" fmla="*/ 79622 w 442660"/>
                  <a:gd name="connsiteY60" fmla="*/ 174202 h 211723"/>
                  <a:gd name="connsiteX61" fmla="*/ 70736 w 442660"/>
                  <a:gd name="connsiteY61" fmla="*/ 168126 h 211723"/>
                  <a:gd name="connsiteX62" fmla="*/ 65996 w 442660"/>
                  <a:gd name="connsiteY62" fmla="*/ 163657 h 211723"/>
                  <a:gd name="connsiteX63" fmla="*/ 59645 w 442660"/>
                  <a:gd name="connsiteY63" fmla="*/ 149330 h 211723"/>
                  <a:gd name="connsiteX64" fmla="*/ 59788 w 442660"/>
                  <a:gd name="connsiteY64" fmla="*/ 147580 h 211723"/>
                  <a:gd name="connsiteX65" fmla="*/ 59835 w 442660"/>
                  <a:gd name="connsiteY65" fmla="*/ 147084 h 211723"/>
                  <a:gd name="connsiteX66" fmla="*/ 83129 w 442660"/>
                  <a:gd name="connsiteY66" fmla="*/ 122542 h 211723"/>
                  <a:gd name="connsiteX67" fmla="*/ 83129 w 442660"/>
                  <a:gd name="connsiteY67" fmla="*/ 100601 h 211723"/>
                  <a:gd name="connsiteX68" fmla="*/ 190 w 442660"/>
                  <a:gd name="connsiteY68" fmla="*/ 147084 h 211723"/>
                  <a:gd name="connsiteX69" fmla="*/ 190 w 442660"/>
                  <a:gd name="connsiteY69" fmla="*/ 147084 h 211723"/>
                  <a:gd name="connsiteX70" fmla="*/ 0 w 442660"/>
                  <a:gd name="connsiteY70" fmla="*/ 149330 h 211723"/>
                  <a:gd name="connsiteX71" fmla="*/ 0 w 442660"/>
                  <a:gd name="connsiteY71" fmla="*/ 149330 h 211723"/>
                  <a:gd name="connsiteX72" fmla="*/ 284 w 442660"/>
                  <a:gd name="connsiteY72" fmla="*/ 152427 h 211723"/>
                  <a:gd name="connsiteX73" fmla="*/ 1090 w 442660"/>
                  <a:gd name="connsiteY73" fmla="*/ 155500 h 211723"/>
                  <a:gd name="connsiteX74" fmla="*/ 83153 w 442660"/>
                  <a:gd name="connsiteY74" fmla="*/ 198058 h 211723"/>
                  <a:gd name="connsiteX75" fmla="*/ 92015 w 442660"/>
                  <a:gd name="connsiteY75" fmla="*/ 199949 h 211723"/>
                  <a:gd name="connsiteX76" fmla="*/ 104693 w 442660"/>
                  <a:gd name="connsiteY76" fmla="*/ 202361 h 211723"/>
                  <a:gd name="connsiteX77" fmla="*/ 117395 w 442660"/>
                  <a:gd name="connsiteY77" fmla="*/ 204418 h 211723"/>
                  <a:gd name="connsiteX78" fmla="*/ 130073 w 442660"/>
                  <a:gd name="connsiteY78" fmla="*/ 206168 h 211723"/>
                  <a:gd name="connsiteX79" fmla="*/ 142774 w 442660"/>
                  <a:gd name="connsiteY79" fmla="*/ 207657 h 211723"/>
                  <a:gd name="connsiteX80" fmla="*/ 144884 w 442660"/>
                  <a:gd name="connsiteY80" fmla="*/ 207894 h 211723"/>
                  <a:gd name="connsiteX81" fmla="*/ 155452 w 442660"/>
                  <a:gd name="connsiteY81" fmla="*/ 208910 h 211723"/>
                  <a:gd name="connsiteX82" fmla="*/ 164315 w 442660"/>
                  <a:gd name="connsiteY82" fmla="*/ 209620 h 211723"/>
                  <a:gd name="connsiteX83" fmla="*/ 167775 w 442660"/>
                  <a:gd name="connsiteY83" fmla="*/ 209880 h 211723"/>
                  <a:gd name="connsiteX84" fmla="*/ 176235 w 442660"/>
                  <a:gd name="connsiteY84" fmla="*/ 210423 h 211723"/>
                  <a:gd name="connsiteX85" fmla="*/ 180785 w 442660"/>
                  <a:gd name="connsiteY85" fmla="*/ 210660 h 211723"/>
                  <a:gd name="connsiteX86" fmla="*/ 191306 w 442660"/>
                  <a:gd name="connsiteY86" fmla="*/ 211133 h 211723"/>
                  <a:gd name="connsiteX87" fmla="*/ 204079 w 442660"/>
                  <a:gd name="connsiteY87" fmla="*/ 211511 h 211723"/>
                  <a:gd name="connsiteX88" fmla="*/ 214908 w 442660"/>
                  <a:gd name="connsiteY88" fmla="*/ 211676 h 211723"/>
                  <a:gd name="connsiteX89" fmla="*/ 221330 w 442660"/>
                  <a:gd name="connsiteY89" fmla="*/ 211724 h 211723"/>
                  <a:gd name="connsiteX90" fmla="*/ 227586 w 442660"/>
                  <a:gd name="connsiteY90" fmla="*/ 211676 h 211723"/>
                  <a:gd name="connsiteX91" fmla="*/ 238510 w 442660"/>
                  <a:gd name="connsiteY91" fmla="*/ 211511 h 211723"/>
                  <a:gd name="connsiteX92" fmla="*/ 251283 w 442660"/>
                  <a:gd name="connsiteY92" fmla="*/ 211133 h 211723"/>
                  <a:gd name="connsiteX93" fmla="*/ 261710 w 442660"/>
                  <a:gd name="connsiteY93" fmla="*/ 210660 h 211723"/>
                  <a:gd name="connsiteX94" fmla="*/ 266260 w 442660"/>
                  <a:gd name="connsiteY94" fmla="*/ 210423 h 211723"/>
                  <a:gd name="connsiteX95" fmla="*/ 274720 w 442660"/>
                  <a:gd name="connsiteY95" fmla="*/ 209880 h 211723"/>
                  <a:gd name="connsiteX96" fmla="*/ 278345 w 442660"/>
                  <a:gd name="connsiteY96" fmla="*/ 209620 h 211723"/>
                  <a:gd name="connsiteX97" fmla="*/ 287208 w 442660"/>
                  <a:gd name="connsiteY97" fmla="*/ 208910 h 211723"/>
                  <a:gd name="connsiteX98" fmla="*/ 297777 w 442660"/>
                  <a:gd name="connsiteY98" fmla="*/ 207894 h 211723"/>
                  <a:gd name="connsiteX99" fmla="*/ 299886 w 442660"/>
                  <a:gd name="connsiteY99" fmla="*/ 207657 h 211723"/>
                  <a:gd name="connsiteX100" fmla="*/ 312587 w 442660"/>
                  <a:gd name="connsiteY100" fmla="*/ 206168 h 211723"/>
                  <a:gd name="connsiteX101" fmla="*/ 325265 w 442660"/>
                  <a:gd name="connsiteY101" fmla="*/ 204418 h 211723"/>
                  <a:gd name="connsiteX102" fmla="*/ 337967 w 442660"/>
                  <a:gd name="connsiteY102" fmla="*/ 202361 h 211723"/>
                  <a:gd name="connsiteX103" fmla="*/ 350645 w 442660"/>
                  <a:gd name="connsiteY103" fmla="*/ 199949 h 211723"/>
                  <a:gd name="connsiteX104" fmla="*/ 359507 w 442660"/>
                  <a:gd name="connsiteY104" fmla="*/ 198058 h 211723"/>
                  <a:gd name="connsiteX105" fmla="*/ 441570 w 442660"/>
                  <a:gd name="connsiteY105" fmla="*/ 155500 h 211723"/>
                  <a:gd name="connsiteX106" fmla="*/ 442376 w 442660"/>
                  <a:gd name="connsiteY106" fmla="*/ 152427 h 211723"/>
                  <a:gd name="connsiteX107" fmla="*/ 442660 w 442660"/>
                  <a:gd name="connsiteY107" fmla="*/ 149330 h 211723"/>
                  <a:gd name="connsiteX108" fmla="*/ 442660 w 442660"/>
                  <a:gd name="connsiteY108" fmla="*/ 149330 h 211723"/>
                  <a:gd name="connsiteX109" fmla="*/ 442471 w 442660"/>
                  <a:gd name="connsiteY109" fmla="*/ 147084 h 211723"/>
                  <a:gd name="connsiteX110" fmla="*/ 325194 w 442660"/>
                  <a:gd name="connsiteY110" fmla="*/ 188814 h 211723"/>
                  <a:gd name="connsiteX111" fmla="*/ 325194 w 442660"/>
                  <a:gd name="connsiteY111" fmla="*/ 139896 h 211723"/>
                  <a:gd name="connsiteX112" fmla="*/ 330265 w 442660"/>
                  <a:gd name="connsiteY112" fmla="*/ 138052 h 211723"/>
                  <a:gd name="connsiteX113" fmla="*/ 337896 w 442660"/>
                  <a:gd name="connsiteY113" fmla="*/ 135286 h 211723"/>
                  <a:gd name="connsiteX114" fmla="*/ 337896 w 442660"/>
                  <a:gd name="connsiteY114" fmla="*/ 135286 h 211723"/>
                  <a:gd name="connsiteX115" fmla="*/ 337896 w 442660"/>
                  <a:gd name="connsiteY115" fmla="*/ 185031 h 211723"/>
                  <a:gd name="connsiteX116" fmla="*/ 331261 w 442660"/>
                  <a:gd name="connsiteY116" fmla="*/ 187111 h 211723"/>
                  <a:gd name="connsiteX117" fmla="*/ 325194 w 442660"/>
                  <a:gd name="connsiteY117" fmla="*/ 188814 h 211723"/>
                  <a:gd name="connsiteX118" fmla="*/ 104670 w 442660"/>
                  <a:gd name="connsiteY118" fmla="*/ 185007 h 211723"/>
                  <a:gd name="connsiteX119" fmla="*/ 104670 w 442660"/>
                  <a:gd name="connsiteY119" fmla="*/ 135262 h 211723"/>
                  <a:gd name="connsiteX120" fmla="*/ 104670 w 442660"/>
                  <a:gd name="connsiteY120" fmla="*/ 135262 h 211723"/>
                  <a:gd name="connsiteX121" fmla="*/ 112300 w 442660"/>
                  <a:gd name="connsiteY121" fmla="*/ 138028 h 211723"/>
                  <a:gd name="connsiteX122" fmla="*/ 117371 w 442660"/>
                  <a:gd name="connsiteY122" fmla="*/ 139872 h 211723"/>
                  <a:gd name="connsiteX123" fmla="*/ 117371 w 442660"/>
                  <a:gd name="connsiteY123" fmla="*/ 188814 h 211723"/>
                  <a:gd name="connsiteX124" fmla="*/ 112608 w 442660"/>
                  <a:gd name="connsiteY124" fmla="*/ 187490 h 211723"/>
                  <a:gd name="connsiteX125" fmla="*/ 104670 w 442660"/>
                  <a:gd name="connsiteY125" fmla="*/ 185007 h 211723"/>
                  <a:gd name="connsiteX126" fmla="*/ 155405 w 442660"/>
                  <a:gd name="connsiteY126" fmla="*/ 153751 h 211723"/>
                  <a:gd name="connsiteX127" fmla="*/ 155405 w 442660"/>
                  <a:gd name="connsiteY127" fmla="*/ 153751 h 211723"/>
                  <a:gd name="connsiteX128" fmla="*/ 181851 w 442660"/>
                  <a:gd name="connsiteY128" fmla="*/ 163374 h 211723"/>
                  <a:gd name="connsiteX129" fmla="*/ 193154 w 442660"/>
                  <a:gd name="connsiteY129" fmla="*/ 167488 h 211723"/>
                  <a:gd name="connsiteX130" fmla="*/ 190453 w 442660"/>
                  <a:gd name="connsiteY130" fmla="*/ 175928 h 211723"/>
                  <a:gd name="connsiteX131" fmla="*/ 185548 w 442660"/>
                  <a:gd name="connsiteY131" fmla="*/ 191272 h 211723"/>
                  <a:gd name="connsiteX132" fmla="*/ 182941 w 442660"/>
                  <a:gd name="connsiteY132" fmla="*/ 199406 h 211723"/>
                  <a:gd name="connsiteX133" fmla="*/ 179789 w 442660"/>
                  <a:gd name="connsiteY133" fmla="*/ 199146 h 211723"/>
                  <a:gd name="connsiteX134" fmla="*/ 171235 w 442660"/>
                  <a:gd name="connsiteY134" fmla="*/ 198342 h 211723"/>
                  <a:gd name="connsiteX135" fmla="*/ 164291 w 442660"/>
                  <a:gd name="connsiteY135" fmla="*/ 197562 h 211723"/>
                  <a:gd name="connsiteX136" fmla="*/ 155429 w 442660"/>
                  <a:gd name="connsiteY136" fmla="*/ 196379 h 211723"/>
                  <a:gd name="connsiteX137" fmla="*/ 155429 w 442660"/>
                  <a:gd name="connsiteY137" fmla="*/ 153704 h 211723"/>
                  <a:gd name="connsiteX138" fmla="*/ 256828 w 442660"/>
                  <a:gd name="connsiteY138" fmla="*/ 191272 h 211723"/>
                  <a:gd name="connsiteX139" fmla="*/ 251923 w 442660"/>
                  <a:gd name="connsiteY139" fmla="*/ 175975 h 211723"/>
                  <a:gd name="connsiteX140" fmla="*/ 249221 w 442660"/>
                  <a:gd name="connsiteY140" fmla="*/ 167535 h 211723"/>
                  <a:gd name="connsiteX141" fmla="*/ 260525 w 442660"/>
                  <a:gd name="connsiteY141" fmla="*/ 163421 h 211723"/>
                  <a:gd name="connsiteX142" fmla="*/ 287137 w 442660"/>
                  <a:gd name="connsiteY142" fmla="*/ 153727 h 211723"/>
                  <a:gd name="connsiteX143" fmla="*/ 287137 w 442660"/>
                  <a:gd name="connsiteY143" fmla="*/ 153727 h 211723"/>
                  <a:gd name="connsiteX144" fmla="*/ 287137 w 442660"/>
                  <a:gd name="connsiteY144" fmla="*/ 196403 h 211723"/>
                  <a:gd name="connsiteX145" fmla="*/ 278274 w 442660"/>
                  <a:gd name="connsiteY145" fmla="*/ 197585 h 211723"/>
                  <a:gd name="connsiteX146" fmla="*/ 271141 w 442660"/>
                  <a:gd name="connsiteY146" fmla="*/ 198389 h 211723"/>
                  <a:gd name="connsiteX147" fmla="*/ 262587 w 442660"/>
                  <a:gd name="connsiteY147" fmla="*/ 199193 h 211723"/>
                  <a:gd name="connsiteX148" fmla="*/ 259435 w 442660"/>
                  <a:gd name="connsiteY148" fmla="*/ 199453 h 211723"/>
                  <a:gd name="connsiteX149" fmla="*/ 256828 w 442660"/>
                  <a:gd name="connsiteY149" fmla="*/ 191296 h 211723"/>
                  <a:gd name="connsiteX150" fmla="*/ 312516 w 442660"/>
                  <a:gd name="connsiteY150" fmla="*/ 191887 h 211723"/>
                  <a:gd name="connsiteX151" fmla="*/ 299815 w 442660"/>
                  <a:gd name="connsiteY151" fmla="*/ 194393 h 211723"/>
                  <a:gd name="connsiteX152" fmla="*/ 299815 w 442660"/>
                  <a:gd name="connsiteY152" fmla="*/ 149117 h 211723"/>
                  <a:gd name="connsiteX153" fmla="*/ 309957 w 442660"/>
                  <a:gd name="connsiteY153" fmla="*/ 145429 h 211723"/>
                  <a:gd name="connsiteX154" fmla="*/ 312493 w 442660"/>
                  <a:gd name="connsiteY154" fmla="*/ 144506 h 211723"/>
                  <a:gd name="connsiteX155" fmla="*/ 312493 w 442660"/>
                  <a:gd name="connsiteY155" fmla="*/ 191887 h 211723"/>
                  <a:gd name="connsiteX156" fmla="*/ 130049 w 442660"/>
                  <a:gd name="connsiteY156" fmla="*/ 144506 h 211723"/>
                  <a:gd name="connsiteX157" fmla="*/ 132585 w 442660"/>
                  <a:gd name="connsiteY157" fmla="*/ 145429 h 211723"/>
                  <a:gd name="connsiteX158" fmla="*/ 142727 w 442660"/>
                  <a:gd name="connsiteY158" fmla="*/ 149117 h 211723"/>
                  <a:gd name="connsiteX159" fmla="*/ 142727 w 442660"/>
                  <a:gd name="connsiteY159" fmla="*/ 194393 h 211723"/>
                  <a:gd name="connsiteX160" fmla="*/ 130025 w 442660"/>
                  <a:gd name="connsiteY160" fmla="*/ 191887 h 211723"/>
                  <a:gd name="connsiteX161" fmla="*/ 130025 w 442660"/>
                  <a:gd name="connsiteY161" fmla="*/ 144506 h 21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442660" h="211723">
                    <a:moveTo>
                      <a:pt x="442376" y="147084"/>
                    </a:moveTo>
                    <a:cubicBezTo>
                      <a:pt x="440030" y="128287"/>
                      <a:pt x="408157" y="111595"/>
                      <a:pt x="359436" y="100601"/>
                    </a:cubicBezTo>
                    <a:lnTo>
                      <a:pt x="359436" y="122542"/>
                    </a:lnTo>
                    <a:cubicBezTo>
                      <a:pt x="373181" y="129753"/>
                      <a:pt x="381522" y="138123"/>
                      <a:pt x="382730" y="147084"/>
                    </a:cubicBezTo>
                    <a:cubicBezTo>
                      <a:pt x="382730" y="147249"/>
                      <a:pt x="382730" y="147415"/>
                      <a:pt x="382778" y="147580"/>
                    </a:cubicBezTo>
                    <a:cubicBezTo>
                      <a:pt x="382849" y="148171"/>
                      <a:pt x="382920" y="148739"/>
                      <a:pt x="382920" y="149330"/>
                    </a:cubicBezTo>
                    <a:cubicBezTo>
                      <a:pt x="382920" y="153467"/>
                      <a:pt x="381380" y="157510"/>
                      <a:pt x="378465" y="161364"/>
                    </a:cubicBezTo>
                    <a:cubicBezTo>
                      <a:pt x="376711" y="163681"/>
                      <a:pt x="374484" y="165927"/>
                      <a:pt x="371806" y="168126"/>
                    </a:cubicBezTo>
                    <a:cubicBezTo>
                      <a:pt x="370953" y="168812"/>
                      <a:pt x="370053" y="169521"/>
                      <a:pt x="369105" y="170206"/>
                    </a:cubicBezTo>
                    <a:cubicBezTo>
                      <a:pt x="367209" y="171578"/>
                      <a:pt x="365171" y="172902"/>
                      <a:pt x="362920" y="174202"/>
                    </a:cubicBezTo>
                    <a:cubicBezTo>
                      <a:pt x="361806" y="174841"/>
                      <a:pt x="360645" y="175503"/>
                      <a:pt x="359436" y="176117"/>
                    </a:cubicBezTo>
                    <a:cubicBezTo>
                      <a:pt x="357161" y="177299"/>
                      <a:pt x="354744" y="178458"/>
                      <a:pt x="352185" y="179569"/>
                    </a:cubicBezTo>
                    <a:cubicBezTo>
                      <a:pt x="351640" y="179806"/>
                      <a:pt x="351119" y="180042"/>
                      <a:pt x="350574" y="180278"/>
                    </a:cubicBezTo>
                    <a:lnTo>
                      <a:pt x="350574" y="126916"/>
                    </a:lnTo>
                    <a:lnTo>
                      <a:pt x="350574" y="126916"/>
                    </a:lnTo>
                    <a:lnTo>
                      <a:pt x="350574" y="38775"/>
                    </a:lnTo>
                    <a:lnTo>
                      <a:pt x="350574" y="38775"/>
                    </a:lnTo>
                    <a:lnTo>
                      <a:pt x="350574" y="0"/>
                    </a:lnTo>
                    <a:lnTo>
                      <a:pt x="327635" y="21350"/>
                    </a:lnTo>
                    <a:lnTo>
                      <a:pt x="270952" y="74074"/>
                    </a:lnTo>
                    <a:lnTo>
                      <a:pt x="256307" y="87716"/>
                    </a:lnTo>
                    <a:lnTo>
                      <a:pt x="255027" y="88898"/>
                    </a:lnTo>
                    <a:lnTo>
                      <a:pt x="254980" y="88851"/>
                    </a:lnTo>
                    <a:lnTo>
                      <a:pt x="253724" y="87598"/>
                    </a:lnTo>
                    <a:lnTo>
                      <a:pt x="248748" y="82633"/>
                    </a:lnTo>
                    <a:lnTo>
                      <a:pt x="230477" y="64404"/>
                    </a:lnTo>
                    <a:lnTo>
                      <a:pt x="228676" y="62607"/>
                    </a:lnTo>
                    <a:lnTo>
                      <a:pt x="227562" y="61496"/>
                    </a:lnTo>
                    <a:lnTo>
                      <a:pt x="227041" y="60975"/>
                    </a:lnTo>
                    <a:lnTo>
                      <a:pt x="226449" y="60384"/>
                    </a:lnTo>
                    <a:lnTo>
                      <a:pt x="223392" y="57334"/>
                    </a:lnTo>
                    <a:lnTo>
                      <a:pt x="223060" y="57003"/>
                    </a:lnTo>
                    <a:lnTo>
                      <a:pt x="222041" y="55987"/>
                    </a:lnTo>
                    <a:lnTo>
                      <a:pt x="221709" y="55656"/>
                    </a:lnTo>
                    <a:lnTo>
                      <a:pt x="221662" y="55609"/>
                    </a:lnTo>
                    <a:lnTo>
                      <a:pt x="220856" y="54805"/>
                    </a:lnTo>
                    <a:lnTo>
                      <a:pt x="220216" y="55443"/>
                    </a:lnTo>
                    <a:lnTo>
                      <a:pt x="219671" y="55987"/>
                    </a:lnTo>
                    <a:lnTo>
                      <a:pt x="219340" y="56318"/>
                    </a:lnTo>
                    <a:lnTo>
                      <a:pt x="218984" y="56672"/>
                    </a:lnTo>
                    <a:lnTo>
                      <a:pt x="218652" y="57003"/>
                    </a:lnTo>
                    <a:lnTo>
                      <a:pt x="215856" y="59793"/>
                    </a:lnTo>
                    <a:lnTo>
                      <a:pt x="215501" y="60148"/>
                    </a:lnTo>
                    <a:lnTo>
                      <a:pt x="214908" y="60739"/>
                    </a:lnTo>
                    <a:lnTo>
                      <a:pt x="214150" y="61496"/>
                    </a:lnTo>
                    <a:lnTo>
                      <a:pt x="212325" y="63316"/>
                    </a:lnTo>
                    <a:lnTo>
                      <a:pt x="193439" y="82160"/>
                    </a:lnTo>
                    <a:lnTo>
                      <a:pt x="187988" y="87598"/>
                    </a:lnTo>
                    <a:lnTo>
                      <a:pt x="187183" y="88401"/>
                    </a:lnTo>
                    <a:lnTo>
                      <a:pt x="186401" y="87669"/>
                    </a:lnTo>
                    <a:lnTo>
                      <a:pt x="171638" y="73956"/>
                    </a:lnTo>
                    <a:lnTo>
                      <a:pt x="91992" y="0"/>
                    </a:lnTo>
                    <a:lnTo>
                      <a:pt x="91992" y="38775"/>
                    </a:lnTo>
                    <a:lnTo>
                      <a:pt x="91992" y="38775"/>
                    </a:lnTo>
                    <a:lnTo>
                      <a:pt x="91992" y="126916"/>
                    </a:lnTo>
                    <a:lnTo>
                      <a:pt x="91992" y="126916"/>
                    </a:lnTo>
                    <a:lnTo>
                      <a:pt x="91992" y="180278"/>
                    </a:lnTo>
                    <a:lnTo>
                      <a:pt x="91992" y="180278"/>
                    </a:lnTo>
                    <a:cubicBezTo>
                      <a:pt x="91447" y="180042"/>
                      <a:pt x="90902" y="179806"/>
                      <a:pt x="90357" y="179569"/>
                    </a:cubicBezTo>
                    <a:cubicBezTo>
                      <a:pt x="87821" y="178458"/>
                      <a:pt x="85380" y="177299"/>
                      <a:pt x="83105" y="176117"/>
                    </a:cubicBezTo>
                    <a:cubicBezTo>
                      <a:pt x="81897" y="175479"/>
                      <a:pt x="80736" y="174841"/>
                      <a:pt x="79622" y="174202"/>
                    </a:cubicBezTo>
                    <a:cubicBezTo>
                      <a:pt x="76281" y="172263"/>
                      <a:pt x="73319" y="170230"/>
                      <a:pt x="70736" y="168126"/>
                    </a:cubicBezTo>
                    <a:cubicBezTo>
                      <a:pt x="68958" y="166660"/>
                      <a:pt x="67371" y="165194"/>
                      <a:pt x="65996" y="163657"/>
                    </a:cubicBezTo>
                    <a:cubicBezTo>
                      <a:pt x="61873" y="159118"/>
                      <a:pt x="59645" y="154295"/>
                      <a:pt x="59645" y="149330"/>
                    </a:cubicBezTo>
                    <a:cubicBezTo>
                      <a:pt x="59645" y="148739"/>
                      <a:pt x="59716" y="148171"/>
                      <a:pt x="59788" y="147580"/>
                    </a:cubicBezTo>
                    <a:cubicBezTo>
                      <a:pt x="59788" y="147415"/>
                      <a:pt x="59788" y="147249"/>
                      <a:pt x="59835" y="147084"/>
                    </a:cubicBezTo>
                    <a:cubicBezTo>
                      <a:pt x="61044" y="138123"/>
                      <a:pt x="69361" y="129753"/>
                      <a:pt x="83129" y="122542"/>
                    </a:cubicBezTo>
                    <a:lnTo>
                      <a:pt x="83129" y="100601"/>
                    </a:lnTo>
                    <a:cubicBezTo>
                      <a:pt x="34384" y="111595"/>
                      <a:pt x="2536" y="128287"/>
                      <a:pt x="190" y="147084"/>
                    </a:cubicBezTo>
                    <a:lnTo>
                      <a:pt x="190" y="147084"/>
                    </a:lnTo>
                    <a:cubicBezTo>
                      <a:pt x="95" y="147817"/>
                      <a:pt x="0" y="148573"/>
                      <a:pt x="0" y="149330"/>
                    </a:cubicBezTo>
                    <a:lnTo>
                      <a:pt x="0" y="149330"/>
                    </a:lnTo>
                    <a:cubicBezTo>
                      <a:pt x="0" y="150370"/>
                      <a:pt x="95" y="151410"/>
                      <a:pt x="284" y="152427"/>
                    </a:cubicBezTo>
                    <a:cubicBezTo>
                      <a:pt x="474" y="153444"/>
                      <a:pt x="735" y="154484"/>
                      <a:pt x="1090" y="155500"/>
                    </a:cubicBezTo>
                    <a:cubicBezTo>
                      <a:pt x="7085" y="172689"/>
                      <a:pt x="37844" y="187821"/>
                      <a:pt x="83153" y="198058"/>
                    </a:cubicBezTo>
                    <a:cubicBezTo>
                      <a:pt x="86044" y="198720"/>
                      <a:pt x="89006" y="199335"/>
                      <a:pt x="92015" y="199949"/>
                    </a:cubicBezTo>
                    <a:cubicBezTo>
                      <a:pt x="96139" y="200777"/>
                      <a:pt x="100357" y="201581"/>
                      <a:pt x="104693" y="202361"/>
                    </a:cubicBezTo>
                    <a:cubicBezTo>
                      <a:pt x="108840" y="203094"/>
                      <a:pt x="113058" y="203780"/>
                      <a:pt x="117395" y="204418"/>
                    </a:cubicBezTo>
                    <a:cubicBezTo>
                      <a:pt x="121542" y="205033"/>
                      <a:pt x="125784" y="205624"/>
                      <a:pt x="130073" y="206168"/>
                    </a:cubicBezTo>
                    <a:cubicBezTo>
                      <a:pt x="134244" y="206711"/>
                      <a:pt x="138462" y="207208"/>
                      <a:pt x="142774" y="207657"/>
                    </a:cubicBezTo>
                    <a:cubicBezTo>
                      <a:pt x="143485" y="207728"/>
                      <a:pt x="144173" y="207823"/>
                      <a:pt x="144884" y="207894"/>
                    </a:cubicBezTo>
                    <a:cubicBezTo>
                      <a:pt x="148367" y="208248"/>
                      <a:pt x="151874" y="208603"/>
                      <a:pt x="155452" y="208910"/>
                    </a:cubicBezTo>
                    <a:cubicBezTo>
                      <a:pt x="158391" y="209170"/>
                      <a:pt x="161353" y="209407"/>
                      <a:pt x="164315" y="209620"/>
                    </a:cubicBezTo>
                    <a:cubicBezTo>
                      <a:pt x="165452" y="209714"/>
                      <a:pt x="166614" y="209785"/>
                      <a:pt x="167775" y="209880"/>
                    </a:cubicBezTo>
                    <a:cubicBezTo>
                      <a:pt x="170571" y="210069"/>
                      <a:pt x="173391" y="210258"/>
                      <a:pt x="176235" y="210423"/>
                    </a:cubicBezTo>
                    <a:cubicBezTo>
                      <a:pt x="177751" y="210518"/>
                      <a:pt x="179268" y="210589"/>
                      <a:pt x="180785" y="210660"/>
                    </a:cubicBezTo>
                    <a:cubicBezTo>
                      <a:pt x="184268" y="210849"/>
                      <a:pt x="187775" y="210991"/>
                      <a:pt x="191306" y="211133"/>
                    </a:cubicBezTo>
                    <a:cubicBezTo>
                      <a:pt x="195524" y="211298"/>
                      <a:pt x="199790" y="211416"/>
                      <a:pt x="204079" y="211511"/>
                    </a:cubicBezTo>
                    <a:cubicBezTo>
                      <a:pt x="207657" y="211582"/>
                      <a:pt x="211259" y="211653"/>
                      <a:pt x="214908" y="211676"/>
                    </a:cubicBezTo>
                    <a:cubicBezTo>
                      <a:pt x="217041" y="211676"/>
                      <a:pt x="219174" y="211724"/>
                      <a:pt x="221330" y="211724"/>
                    </a:cubicBezTo>
                    <a:cubicBezTo>
                      <a:pt x="223487" y="211724"/>
                      <a:pt x="225501" y="211700"/>
                      <a:pt x="227586" y="211676"/>
                    </a:cubicBezTo>
                    <a:cubicBezTo>
                      <a:pt x="231259" y="211653"/>
                      <a:pt x="234885" y="211606"/>
                      <a:pt x="238510" y="211511"/>
                    </a:cubicBezTo>
                    <a:cubicBezTo>
                      <a:pt x="242800" y="211416"/>
                      <a:pt x="247065" y="211298"/>
                      <a:pt x="251283" y="211133"/>
                    </a:cubicBezTo>
                    <a:cubicBezTo>
                      <a:pt x="254790" y="210991"/>
                      <a:pt x="258274" y="210849"/>
                      <a:pt x="261710" y="210660"/>
                    </a:cubicBezTo>
                    <a:cubicBezTo>
                      <a:pt x="263226" y="210589"/>
                      <a:pt x="264767" y="210518"/>
                      <a:pt x="266260" y="210423"/>
                    </a:cubicBezTo>
                    <a:cubicBezTo>
                      <a:pt x="269103" y="210258"/>
                      <a:pt x="271923" y="210069"/>
                      <a:pt x="274720" y="209880"/>
                    </a:cubicBezTo>
                    <a:cubicBezTo>
                      <a:pt x="275928" y="209785"/>
                      <a:pt x="277137" y="209714"/>
                      <a:pt x="278345" y="209620"/>
                    </a:cubicBezTo>
                    <a:cubicBezTo>
                      <a:pt x="281331" y="209407"/>
                      <a:pt x="284293" y="209170"/>
                      <a:pt x="287208" y="208910"/>
                    </a:cubicBezTo>
                    <a:cubicBezTo>
                      <a:pt x="290762" y="208603"/>
                      <a:pt x="294293" y="208248"/>
                      <a:pt x="297777" y="207894"/>
                    </a:cubicBezTo>
                    <a:cubicBezTo>
                      <a:pt x="298488" y="207823"/>
                      <a:pt x="299175" y="207728"/>
                      <a:pt x="299886" y="207657"/>
                    </a:cubicBezTo>
                    <a:cubicBezTo>
                      <a:pt x="304175" y="207208"/>
                      <a:pt x="308417" y="206688"/>
                      <a:pt x="312587" y="206168"/>
                    </a:cubicBezTo>
                    <a:cubicBezTo>
                      <a:pt x="316876" y="205624"/>
                      <a:pt x="321118" y="205033"/>
                      <a:pt x="325265" y="204418"/>
                    </a:cubicBezTo>
                    <a:cubicBezTo>
                      <a:pt x="329578" y="203780"/>
                      <a:pt x="333820" y="203070"/>
                      <a:pt x="337967" y="202361"/>
                    </a:cubicBezTo>
                    <a:cubicBezTo>
                      <a:pt x="342303" y="201604"/>
                      <a:pt x="346521" y="200801"/>
                      <a:pt x="350645" y="199949"/>
                    </a:cubicBezTo>
                    <a:cubicBezTo>
                      <a:pt x="353654" y="199335"/>
                      <a:pt x="356616" y="198696"/>
                      <a:pt x="359507" y="198058"/>
                    </a:cubicBezTo>
                    <a:cubicBezTo>
                      <a:pt x="404816" y="187821"/>
                      <a:pt x="435575" y="172689"/>
                      <a:pt x="441570" y="155500"/>
                    </a:cubicBezTo>
                    <a:cubicBezTo>
                      <a:pt x="441926" y="154484"/>
                      <a:pt x="442186" y="153467"/>
                      <a:pt x="442376" y="152427"/>
                    </a:cubicBezTo>
                    <a:cubicBezTo>
                      <a:pt x="442565" y="151410"/>
                      <a:pt x="442660" y="150370"/>
                      <a:pt x="442660" y="149330"/>
                    </a:cubicBezTo>
                    <a:lnTo>
                      <a:pt x="442660" y="149330"/>
                    </a:lnTo>
                    <a:cubicBezTo>
                      <a:pt x="442660" y="148573"/>
                      <a:pt x="442542" y="147840"/>
                      <a:pt x="442471" y="147084"/>
                    </a:cubicBezTo>
                    <a:close/>
                    <a:moveTo>
                      <a:pt x="325194" y="188814"/>
                    </a:moveTo>
                    <a:lnTo>
                      <a:pt x="325194" y="139896"/>
                    </a:lnTo>
                    <a:lnTo>
                      <a:pt x="330265" y="138052"/>
                    </a:lnTo>
                    <a:lnTo>
                      <a:pt x="337896" y="135286"/>
                    </a:lnTo>
                    <a:lnTo>
                      <a:pt x="337896" y="135286"/>
                    </a:lnTo>
                    <a:lnTo>
                      <a:pt x="337896" y="185031"/>
                    </a:lnTo>
                    <a:cubicBezTo>
                      <a:pt x="335739" y="185740"/>
                      <a:pt x="333536" y="186449"/>
                      <a:pt x="331261" y="187111"/>
                    </a:cubicBezTo>
                    <a:cubicBezTo>
                      <a:pt x="329294" y="187702"/>
                      <a:pt x="327256" y="188270"/>
                      <a:pt x="325194" y="188814"/>
                    </a:cubicBezTo>
                    <a:close/>
                    <a:moveTo>
                      <a:pt x="104670" y="185007"/>
                    </a:moveTo>
                    <a:lnTo>
                      <a:pt x="104670" y="135262"/>
                    </a:lnTo>
                    <a:lnTo>
                      <a:pt x="104670" y="135262"/>
                    </a:lnTo>
                    <a:cubicBezTo>
                      <a:pt x="104670" y="135262"/>
                      <a:pt x="112300" y="138028"/>
                      <a:pt x="112300" y="138028"/>
                    </a:cubicBezTo>
                    <a:lnTo>
                      <a:pt x="117371" y="139872"/>
                    </a:lnTo>
                    <a:lnTo>
                      <a:pt x="117371" y="188814"/>
                    </a:lnTo>
                    <a:cubicBezTo>
                      <a:pt x="115760" y="188388"/>
                      <a:pt x="114172" y="187939"/>
                      <a:pt x="112608" y="187490"/>
                    </a:cubicBezTo>
                    <a:cubicBezTo>
                      <a:pt x="109859" y="186686"/>
                      <a:pt x="107229" y="185858"/>
                      <a:pt x="104670" y="185007"/>
                    </a:cubicBezTo>
                    <a:close/>
                    <a:moveTo>
                      <a:pt x="155405" y="153751"/>
                    </a:moveTo>
                    <a:lnTo>
                      <a:pt x="155405" y="153751"/>
                    </a:lnTo>
                    <a:cubicBezTo>
                      <a:pt x="155405" y="153751"/>
                      <a:pt x="181851" y="163374"/>
                      <a:pt x="181851" y="163374"/>
                    </a:cubicBezTo>
                    <a:lnTo>
                      <a:pt x="193154" y="167488"/>
                    </a:lnTo>
                    <a:lnTo>
                      <a:pt x="190453" y="175928"/>
                    </a:lnTo>
                    <a:lnTo>
                      <a:pt x="185548" y="191272"/>
                    </a:lnTo>
                    <a:lnTo>
                      <a:pt x="182941" y="199406"/>
                    </a:lnTo>
                    <a:cubicBezTo>
                      <a:pt x="181875" y="199335"/>
                      <a:pt x="180832" y="199240"/>
                      <a:pt x="179789" y="199146"/>
                    </a:cubicBezTo>
                    <a:cubicBezTo>
                      <a:pt x="176898" y="198909"/>
                      <a:pt x="174055" y="198625"/>
                      <a:pt x="171235" y="198342"/>
                    </a:cubicBezTo>
                    <a:cubicBezTo>
                      <a:pt x="168889" y="198105"/>
                      <a:pt x="166590" y="197845"/>
                      <a:pt x="164291" y="197562"/>
                    </a:cubicBezTo>
                    <a:cubicBezTo>
                      <a:pt x="161282" y="197207"/>
                      <a:pt x="158343" y="196805"/>
                      <a:pt x="155429" y="196379"/>
                    </a:cubicBezTo>
                    <a:lnTo>
                      <a:pt x="155429" y="153704"/>
                    </a:lnTo>
                    <a:close/>
                    <a:moveTo>
                      <a:pt x="256828" y="191272"/>
                    </a:moveTo>
                    <a:lnTo>
                      <a:pt x="251923" y="175975"/>
                    </a:lnTo>
                    <a:lnTo>
                      <a:pt x="249221" y="167535"/>
                    </a:lnTo>
                    <a:lnTo>
                      <a:pt x="260525" y="163421"/>
                    </a:lnTo>
                    <a:lnTo>
                      <a:pt x="287137" y="153727"/>
                    </a:lnTo>
                    <a:lnTo>
                      <a:pt x="287137" y="153727"/>
                    </a:lnTo>
                    <a:lnTo>
                      <a:pt x="287137" y="196403"/>
                    </a:lnTo>
                    <a:cubicBezTo>
                      <a:pt x="284222" y="196829"/>
                      <a:pt x="281260" y="197207"/>
                      <a:pt x="278274" y="197585"/>
                    </a:cubicBezTo>
                    <a:cubicBezTo>
                      <a:pt x="275928" y="197869"/>
                      <a:pt x="273535" y="198129"/>
                      <a:pt x="271141" y="198389"/>
                    </a:cubicBezTo>
                    <a:cubicBezTo>
                      <a:pt x="268321" y="198673"/>
                      <a:pt x="265478" y="198956"/>
                      <a:pt x="262587" y="199193"/>
                    </a:cubicBezTo>
                    <a:cubicBezTo>
                      <a:pt x="261544" y="199287"/>
                      <a:pt x="260478" y="199358"/>
                      <a:pt x="259435" y="199453"/>
                    </a:cubicBezTo>
                    <a:lnTo>
                      <a:pt x="256828" y="191296"/>
                    </a:lnTo>
                    <a:close/>
                    <a:moveTo>
                      <a:pt x="312516" y="191887"/>
                    </a:moveTo>
                    <a:cubicBezTo>
                      <a:pt x="308417" y="192786"/>
                      <a:pt x="304175" y="193613"/>
                      <a:pt x="299815" y="194393"/>
                    </a:cubicBezTo>
                    <a:lnTo>
                      <a:pt x="299815" y="149117"/>
                    </a:lnTo>
                    <a:lnTo>
                      <a:pt x="309957" y="145429"/>
                    </a:lnTo>
                    <a:lnTo>
                      <a:pt x="312493" y="144506"/>
                    </a:lnTo>
                    <a:lnTo>
                      <a:pt x="312493" y="191887"/>
                    </a:lnTo>
                    <a:close/>
                    <a:moveTo>
                      <a:pt x="130049" y="144506"/>
                    </a:moveTo>
                    <a:lnTo>
                      <a:pt x="132585" y="145429"/>
                    </a:lnTo>
                    <a:lnTo>
                      <a:pt x="142727" y="149117"/>
                    </a:lnTo>
                    <a:lnTo>
                      <a:pt x="142727" y="194393"/>
                    </a:lnTo>
                    <a:cubicBezTo>
                      <a:pt x="138367" y="193613"/>
                      <a:pt x="134125" y="192786"/>
                      <a:pt x="130025" y="191887"/>
                    </a:cubicBezTo>
                    <a:lnTo>
                      <a:pt x="130025" y="144506"/>
                    </a:lnTo>
                    <a:close/>
                  </a:path>
                </a:pathLst>
              </a:custGeom>
              <a:solidFill>
                <a:schemeClr val="accent2"/>
              </a:solidFill>
              <a:ln w="23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496771C-8062-15A8-DB64-BF987AB4E2B9}"/>
                  </a:ext>
                </a:extLst>
              </p:cNvPr>
              <p:cNvSpPr/>
              <p:nvPr/>
            </p:nvSpPr>
            <p:spPr>
              <a:xfrm>
                <a:off x="1619141" y="4476549"/>
                <a:ext cx="88152" cy="53125"/>
              </a:xfrm>
              <a:custGeom>
                <a:avLst/>
                <a:gdLst>
                  <a:gd name="connsiteX0" fmla="*/ 8957 w 88152"/>
                  <a:gd name="connsiteY0" fmla="*/ 53126 h 53125"/>
                  <a:gd name="connsiteX1" fmla="*/ 44266 w 88152"/>
                  <a:gd name="connsiteY1" fmla="*/ 17898 h 53125"/>
                  <a:gd name="connsiteX2" fmla="*/ 79195 w 88152"/>
                  <a:gd name="connsiteY2" fmla="*/ 52748 h 53125"/>
                  <a:gd name="connsiteX3" fmla="*/ 83674 w 88152"/>
                  <a:gd name="connsiteY3" fmla="*/ 48279 h 53125"/>
                  <a:gd name="connsiteX4" fmla="*/ 88153 w 88152"/>
                  <a:gd name="connsiteY4" fmla="*/ 43811 h 53125"/>
                  <a:gd name="connsiteX5" fmla="*/ 44266 w 88152"/>
                  <a:gd name="connsiteY5" fmla="*/ 0 h 53125"/>
                  <a:gd name="connsiteX6" fmla="*/ 0 w 88152"/>
                  <a:gd name="connsiteY6" fmla="*/ 44165 h 53125"/>
                  <a:gd name="connsiteX7" fmla="*/ 4479 w 88152"/>
                  <a:gd name="connsiteY7" fmla="*/ 48657 h 53125"/>
                  <a:gd name="connsiteX8" fmla="*/ 8957 w 88152"/>
                  <a:gd name="connsiteY8" fmla="*/ 53126 h 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52" h="53125">
                    <a:moveTo>
                      <a:pt x="8957" y="53126"/>
                    </a:moveTo>
                    <a:lnTo>
                      <a:pt x="44266" y="17898"/>
                    </a:lnTo>
                    <a:lnTo>
                      <a:pt x="79195" y="52748"/>
                    </a:lnTo>
                    <a:lnTo>
                      <a:pt x="83674" y="48279"/>
                    </a:lnTo>
                    <a:lnTo>
                      <a:pt x="88153" y="43811"/>
                    </a:lnTo>
                    <a:lnTo>
                      <a:pt x="44266" y="0"/>
                    </a:lnTo>
                    <a:lnTo>
                      <a:pt x="0" y="44165"/>
                    </a:lnTo>
                    <a:lnTo>
                      <a:pt x="4479" y="48657"/>
                    </a:lnTo>
                    <a:lnTo>
                      <a:pt x="8957" y="53126"/>
                    </a:lnTo>
                    <a:close/>
                  </a:path>
                </a:pathLst>
              </a:custGeom>
              <a:solidFill>
                <a:schemeClr val="accent2"/>
              </a:solidFill>
              <a:ln w="2357"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873A0D25-D79D-99F3-EB92-A565C1FCD27F}"/>
                </a:ext>
              </a:extLst>
            </p:cNvPr>
            <p:cNvSpPr/>
            <p:nvPr/>
          </p:nvSpPr>
          <p:spPr>
            <a:xfrm>
              <a:off x="1285653" y="4834104"/>
              <a:ext cx="173722" cy="145972"/>
            </a:xfrm>
            <a:custGeom>
              <a:avLst/>
              <a:gdLst>
                <a:gd name="connsiteX0" fmla="*/ 123059 w 173722"/>
                <a:gd name="connsiteY0" fmla="*/ 24 h 145972"/>
                <a:gd name="connsiteX1" fmla="*/ 0 w 173722"/>
                <a:gd name="connsiteY1" fmla="*/ 24 h 145972"/>
                <a:gd name="connsiteX2" fmla="*/ 0 w 173722"/>
                <a:gd name="connsiteY2" fmla="*/ 145972 h 145972"/>
                <a:gd name="connsiteX3" fmla="*/ 123059 w 173722"/>
                <a:gd name="connsiteY3" fmla="*/ 145972 h 145972"/>
                <a:gd name="connsiteX4" fmla="*/ 173723 w 173722"/>
                <a:gd name="connsiteY4" fmla="*/ 95423 h 145972"/>
                <a:gd name="connsiteX5" fmla="*/ 173723 w 173722"/>
                <a:gd name="connsiteY5" fmla="*/ 50549 h 145972"/>
                <a:gd name="connsiteX6" fmla="*/ 123059 w 173722"/>
                <a:gd name="connsiteY6" fmla="*/ 0 h 145972"/>
                <a:gd name="connsiteX7" fmla="*/ 140215 w 173722"/>
                <a:gd name="connsiteY7" fmla="*/ 95447 h 145972"/>
                <a:gd name="connsiteX8" fmla="*/ 123035 w 173722"/>
                <a:gd name="connsiteY8" fmla="*/ 112565 h 145972"/>
                <a:gd name="connsiteX9" fmla="*/ 33460 w 173722"/>
                <a:gd name="connsiteY9" fmla="*/ 112565 h 145972"/>
                <a:gd name="connsiteX10" fmla="*/ 33460 w 173722"/>
                <a:gd name="connsiteY10" fmla="*/ 33431 h 145972"/>
                <a:gd name="connsiteX11" fmla="*/ 123035 w 173722"/>
                <a:gd name="connsiteY11" fmla="*/ 33431 h 145972"/>
                <a:gd name="connsiteX12" fmla="*/ 140215 w 173722"/>
                <a:gd name="connsiteY12" fmla="*/ 50573 h 145972"/>
                <a:gd name="connsiteX13" fmla="*/ 140215 w 173722"/>
                <a:gd name="connsiteY13" fmla="*/ 95447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22" h="145972">
                  <a:moveTo>
                    <a:pt x="123059" y="24"/>
                  </a:moveTo>
                  <a:lnTo>
                    <a:pt x="0" y="24"/>
                  </a:lnTo>
                  <a:lnTo>
                    <a:pt x="0" y="145972"/>
                  </a:lnTo>
                  <a:lnTo>
                    <a:pt x="123059" y="145972"/>
                  </a:lnTo>
                  <a:cubicBezTo>
                    <a:pt x="151045" y="145972"/>
                    <a:pt x="173723" y="123346"/>
                    <a:pt x="173723" y="95423"/>
                  </a:cubicBezTo>
                  <a:lnTo>
                    <a:pt x="173723" y="50549"/>
                  </a:lnTo>
                  <a:cubicBezTo>
                    <a:pt x="173723" y="22626"/>
                    <a:pt x="151045" y="0"/>
                    <a:pt x="123059" y="0"/>
                  </a:cubicBezTo>
                  <a:close/>
                  <a:moveTo>
                    <a:pt x="140215" y="95447"/>
                  </a:moveTo>
                  <a:cubicBezTo>
                    <a:pt x="140215" y="104904"/>
                    <a:pt x="132537" y="112565"/>
                    <a:pt x="123035" y="112565"/>
                  </a:cubicBezTo>
                  <a:lnTo>
                    <a:pt x="33460" y="112565"/>
                  </a:lnTo>
                  <a:lnTo>
                    <a:pt x="33460" y="33431"/>
                  </a:lnTo>
                  <a:lnTo>
                    <a:pt x="123035" y="33431"/>
                  </a:lnTo>
                  <a:cubicBezTo>
                    <a:pt x="132514" y="33431"/>
                    <a:pt x="140215" y="41092"/>
                    <a:pt x="140215" y="50573"/>
                  </a:cubicBezTo>
                  <a:lnTo>
                    <a:pt x="140215" y="95447"/>
                  </a:lnTo>
                  <a:close/>
                </a:path>
              </a:pathLst>
            </a:custGeom>
            <a:solidFill>
              <a:schemeClr val="accent2"/>
            </a:solidFill>
            <a:ln w="235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F8C1EFE-0B02-A073-8C93-A650C0861597}"/>
                </a:ext>
              </a:extLst>
            </p:cNvPr>
            <p:cNvSpPr/>
            <p:nvPr/>
          </p:nvSpPr>
          <p:spPr>
            <a:xfrm>
              <a:off x="1484636" y="4834151"/>
              <a:ext cx="173722" cy="145948"/>
            </a:xfrm>
            <a:custGeom>
              <a:avLst/>
              <a:gdLst>
                <a:gd name="connsiteX0" fmla="*/ 173723 w 173722"/>
                <a:gd name="connsiteY0" fmla="*/ 145949 h 145948"/>
                <a:gd name="connsiteX1" fmla="*/ 173723 w 173722"/>
                <a:gd name="connsiteY1" fmla="*/ 48657 h 145948"/>
                <a:gd name="connsiteX2" fmla="*/ 124954 w 173722"/>
                <a:gd name="connsiteY2" fmla="*/ 0 h 145948"/>
                <a:gd name="connsiteX3" fmla="*/ 48768 w 173722"/>
                <a:gd name="connsiteY3" fmla="*/ 0 h 145948"/>
                <a:gd name="connsiteX4" fmla="*/ 0 w 173722"/>
                <a:gd name="connsiteY4" fmla="*/ 48657 h 145948"/>
                <a:gd name="connsiteX5" fmla="*/ 0 w 173722"/>
                <a:gd name="connsiteY5" fmla="*/ 145949 h 145948"/>
                <a:gd name="connsiteX6" fmla="*/ 33484 w 173722"/>
                <a:gd name="connsiteY6" fmla="*/ 145949 h 145948"/>
                <a:gd name="connsiteX7" fmla="*/ 33484 w 173722"/>
                <a:gd name="connsiteY7" fmla="*/ 107623 h 145948"/>
                <a:gd name="connsiteX8" fmla="*/ 140215 w 173722"/>
                <a:gd name="connsiteY8" fmla="*/ 107623 h 145948"/>
                <a:gd name="connsiteX9" fmla="*/ 140215 w 173722"/>
                <a:gd name="connsiteY9" fmla="*/ 145949 h 145948"/>
                <a:gd name="connsiteX10" fmla="*/ 173699 w 173722"/>
                <a:gd name="connsiteY10" fmla="*/ 145949 h 145948"/>
                <a:gd name="connsiteX11" fmla="*/ 33508 w 173722"/>
                <a:gd name="connsiteY11" fmla="*/ 74216 h 145948"/>
                <a:gd name="connsiteX12" fmla="*/ 33508 w 173722"/>
                <a:gd name="connsiteY12" fmla="*/ 48657 h 145948"/>
                <a:gd name="connsiteX13" fmla="*/ 48792 w 173722"/>
                <a:gd name="connsiteY13" fmla="*/ 33408 h 145948"/>
                <a:gd name="connsiteX14" fmla="*/ 124978 w 173722"/>
                <a:gd name="connsiteY14" fmla="*/ 33408 h 145948"/>
                <a:gd name="connsiteX15" fmla="*/ 140263 w 173722"/>
                <a:gd name="connsiteY15" fmla="*/ 48657 h 145948"/>
                <a:gd name="connsiteX16" fmla="*/ 140263 w 173722"/>
                <a:gd name="connsiteY16" fmla="*/ 74216 h 145948"/>
                <a:gd name="connsiteX17" fmla="*/ 33531 w 173722"/>
                <a:gd name="connsiteY17" fmla="*/ 74216 h 1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722" h="145948">
                  <a:moveTo>
                    <a:pt x="173723" y="145949"/>
                  </a:moveTo>
                  <a:lnTo>
                    <a:pt x="173723" y="48657"/>
                  </a:lnTo>
                  <a:cubicBezTo>
                    <a:pt x="173723" y="21823"/>
                    <a:pt x="151850" y="0"/>
                    <a:pt x="124954" y="0"/>
                  </a:cubicBezTo>
                  <a:lnTo>
                    <a:pt x="48768" y="0"/>
                  </a:lnTo>
                  <a:cubicBezTo>
                    <a:pt x="21872" y="0"/>
                    <a:pt x="0" y="21823"/>
                    <a:pt x="0" y="48657"/>
                  </a:cubicBezTo>
                  <a:lnTo>
                    <a:pt x="0" y="145949"/>
                  </a:lnTo>
                  <a:lnTo>
                    <a:pt x="33484" y="145949"/>
                  </a:lnTo>
                  <a:lnTo>
                    <a:pt x="33484" y="107623"/>
                  </a:lnTo>
                  <a:lnTo>
                    <a:pt x="140215" y="107623"/>
                  </a:lnTo>
                  <a:lnTo>
                    <a:pt x="140215" y="145949"/>
                  </a:lnTo>
                  <a:lnTo>
                    <a:pt x="173699" y="145949"/>
                  </a:lnTo>
                  <a:close/>
                  <a:moveTo>
                    <a:pt x="33508" y="74216"/>
                  </a:moveTo>
                  <a:lnTo>
                    <a:pt x="33508" y="48657"/>
                  </a:lnTo>
                  <a:cubicBezTo>
                    <a:pt x="33508" y="40241"/>
                    <a:pt x="40356" y="33408"/>
                    <a:pt x="48792" y="33408"/>
                  </a:cubicBezTo>
                  <a:lnTo>
                    <a:pt x="124978" y="33408"/>
                  </a:lnTo>
                  <a:cubicBezTo>
                    <a:pt x="133414" y="33408"/>
                    <a:pt x="140263" y="40241"/>
                    <a:pt x="140263" y="48657"/>
                  </a:cubicBezTo>
                  <a:lnTo>
                    <a:pt x="140263" y="74216"/>
                  </a:lnTo>
                  <a:lnTo>
                    <a:pt x="33531" y="74216"/>
                  </a:lnTo>
                  <a:close/>
                </a:path>
              </a:pathLst>
            </a:custGeom>
            <a:solidFill>
              <a:schemeClr val="accent2"/>
            </a:solidFill>
            <a:ln w="235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811D140-5CA6-3DAE-7B19-FD1B166C6544}"/>
                </a:ext>
              </a:extLst>
            </p:cNvPr>
            <p:cNvSpPr/>
            <p:nvPr/>
          </p:nvSpPr>
          <p:spPr>
            <a:xfrm>
              <a:off x="1867651" y="4834127"/>
              <a:ext cx="173699" cy="145972"/>
            </a:xfrm>
            <a:custGeom>
              <a:avLst/>
              <a:gdLst>
                <a:gd name="connsiteX0" fmla="*/ 0 w 173699"/>
                <a:gd name="connsiteY0" fmla="*/ 0 h 145972"/>
                <a:gd name="connsiteX1" fmla="*/ 0 w 173699"/>
                <a:gd name="connsiteY1" fmla="*/ 145972 h 145972"/>
                <a:gd name="connsiteX2" fmla="*/ 33484 w 173699"/>
                <a:gd name="connsiteY2" fmla="*/ 145972 h 145972"/>
                <a:gd name="connsiteX3" fmla="*/ 33484 w 173699"/>
                <a:gd name="connsiteY3" fmla="*/ 107647 h 145972"/>
                <a:gd name="connsiteX4" fmla="*/ 140215 w 173699"/>
                <a:gd name="connsiteY4" fmla="*/ 107647 h 145972"/>
                <a:gd name="connsiteX5" fmla="*/ 140215 w 173699"/>
                <a:gd name="connsiteY5" fmla="*/ 74239 h 145972"/>
                <a:gd name="connsiteX6" fmla="*/ 33484 w 173699"/>
                <a:gd name="connsiteY6" fmla="*/ 74239 h 145972"/>
                <a:gd name="connsiteX7" fmla="*/ 33484 w 173699"/>
                <a:gd name="connsiteY7" fmla="*/ 33408 h 145972"/>
                <a:gd name="connsiteX8" fmla="*/ 173699 w 173699"/>
                <a:gd name="connsiteY8" fmla="*/ 33408 h 145972"/>
                <a:gd name="connsiteX9" fmla="*/ 173699 w 173699"/>
                <a:gd name="connsiteY9" fmla="*/ 0 h 145972"/>
                <a:gd name="connsiteX10" fmla="*/ 0 w 173699"/>
                <a:gd name="connsiteY10" fmla="*/ 0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699" h="145972">
                  <a:moveTo>
                    <a:pt x="0" y="0"/>
                  </a:moveTo>
                  <a:lnTo>
                    <a:pt x="0" y="145972"/>
                  </a:lnTo>
                  <a:lnTo>
                    <a:pt x="33484" y="145972"/>
                  </a:lnTo>
                  <a:lnTo>
                    <a:pt x="33484" y="107647"/>
                  </a:lnTo>
                  <a:lnTo>
                    <a:pt x="140215" y="107647"/>
                  </a:lnTo>
                  <a:lnTo>
                    <a:pt x="140215" y="74239"/>
                  </a:lnTo>
                  <a:lnTo>
                    <a:pt x="33484" y="74239"/>
                  </a:lnTo>
                  <a:lnTo>
                    <a:pt x="33484" y="33408"/>
                  </a:lnTo>
                  <a:lnTo>
                    <a:pt x="173699" y="33408"/>
                  </a:lnTo>
                  <a:lnTo>
                    <a:pt x="173699" y="0"/>
                  </a:lnTo>
                  <a:lnTo>
                    <a:pt x="0" y="0"/>
                  </a:lnTo>
                  <a:close/>
                </a:path>
              </a:pathLst>
            </a:custGeom>
            <a:solidFill>
              <a:schemeClr val="accent2"/>
            </a:solidFill>
            <a:ln w="235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901DAD9-DF7F-1413-7C25-5FE3F60AA24B}"/>
                </a:ext>
              </a:extLst>
            </p:cNvPr>
            <p:cNvSpPr/>
            <p:nvPr/>
          </p:nvSpPr>
          <p:spPr>
            <a:xfrm>
              <a:off x="1673644" y="4834127"/>
              <a:ext cx="173722" cy="145972"/>
            </a:xfrm>
            <a:custGeom>
              <a:avLst/>
              <a:gdLst>
                <a:gd name="connsiteX0" fmla="*/ 173723 w 173722"/>
                <a:gd name="connsiteY0" fmla="*/ 0 h 145972"/>
                <a:gd name="connsiteX1" fmla="*/ 103603 w 173722"/>
                <a:gd name="connsiteY1" fmla="*/ 0 h 145972"/>
                <a:gd name="connsiteX2" fmla="*/ 70120 w 173722"/>
                <a:gd name="connsiteY2" fmla="*/ 0 h 145972"/>
                <a:gd name="connsiteX3" fmla="*/ 0 w 173722"/>
                <a:gd name="connsiteY3" fmla="*/ 0 h 145972"/>
                <a:gd name="connsiteX4" fmla="*/ 0 w 173722"/>
                <a:gd name="connsiteY4" fmla="*/ 33408 h 145972"/>
                <a:gd name="connsiteX5" fmla="*/ 70120 w 173722"/>
                <a:gd name="connsiteY5" fmla="*/ 33408 h 145972"/>
                <a:gd name="connsiteX6" fmla="*/ 70120 w 173722"/>
                <a:gd name="connsiteY6" fmla="*/ 145972 h 145972"/>
                <a:gd name="connsiteX7" fmla="*/ 103603 w 173722"/>
                <a:gd name="connsiteY7" fmla="*/ 145972 h 145972"/>
                <a:gd name="connsiteX8" fmla="*/ 103603 w 173722"/>
                <a:gd name="connsiteY8" fmla="*/ 33408 h 145972"/>
                <a:gd name="connsiteX9" fmla="*/ 173723 w 173722"/>
                <a:gd name="connsiteY9" fmla="*/ 33408 h 145972"/>
                <a:gd name="connsiteX10" fmla="*/ 173723 w 173722"/>
                <a:gd name="connsiteY10" fmla="*/ 0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22" h="145972">
                  <a:moveTo>
                    <a:pt x="173723" y="0"/>
                  </a:moveTo>
                  <a:lnTo>
                    <a:pt x="103603" y="0"/>
                  </a:lnTo>
                  <a:lnTo>
                    <a:pt x="70120" y="0"/>
                  </a:lnTo>
                  <a:lnTo>
                    <a:pt x="0" y="0"/>
                  </a:lnTo>
                  <a:lnTo>
                    <a:pt x="0" y="33408"/>
                  </a:lnTo>
                  <a:lnTo>
                    <a:pt x="70120" y="33408"/>
                  </a:lnTo>
                  <a:lnTo>
                    <a:pt x="70120" y="145972"/>
                  </a:lnTo>
                  <a:lnTo>
                    <a:pt x="103603" y="145972"/>
                  </a:lnTo>
                  <a:lnTo>
                    <a:pt x="103603" y="33408"/>
                  </a:lnTo>
                  <a:lnTo>
                    <a:pt x="173723" y="33408"/>
                  </a:lnTo>
                  <a:lnTo>
                    <a:pt x="173723" y="0"/>
                  </a:lnTo>
                  <a:close/>
                </a:path>
              </a:pathLst>
            </a:custGeom>
            <a:solidFill>
              <a:schemeClr val="accent2"/>
            </a:solidFill>
            <a:ln w="2357" cap="flat">
              <a:noFill/>
              <a:prstDash val="solid"/>
              <a:miter/>
            </a:ln>
          </p:spPr>
          <p:txBody>
            <a:bodyPr rtlCol="0" anchor="ctr"/>
            <a:lstStyle/>
            <a:p>
              <a:endParaRPr lang="en-US"/>
            </a:p>
          </p:txBody>
        </p:sp>
        <p:grpSp>
          <p:nvGrpSpPr>
            <p:cNvPr id="89" name="Group 88">
              <a:extLst>
                <a:ext uri="{FF2B5EF4-FFF2-40B4-BE49-F238E27FC236}">
                  <a16:creationId xmlns:a16="http://schemas.microsoft.com/office/drawing/2014/main" id="{7F6BD683-150F-FCD3-A206-15B763089B86}"/>
                </a:ext>
              </a:extLst>
            </p:cNvPr>
            <p:cNvGrpSpPr/>
            <p:nvPr userDrawn="1"/>
          </p:nvGrpSpPr>
          <p:grpSpPr>
            <a:xfrm>
              <a:off x="385854" y="4473996"/>
              <a:ext cx="565789" cy="514460"/>
              <a:chOff x="385854" y="4473996"/>
              <a:chExt cx="565789" cy="514460"/>
            </a:xfrm>
          </p:grpSpPr>
          <p:sp>
            <p:nvSpPr>
              <p:cNvPr id="83" name="Freeform 82">
                <a:extLst>
                  <a:ext uri="{FF2B5EF4-FFF2-40B4-BE49-F238E27FC236}">
                    <a16:creationId xmlns:a16="http://schemas.microsoft.com/office/drawing/2014/main" id="{5E9F33B1-0726-6910-B1A2-26402AD85853}"/>
                  </a:ext>
                </a:extLst>
              </p:cNvPr>
              <p:cNvSpPr/>
              <p:nvPr/>
            </p:nvSpPr>
            <p:spPr>
              <a:xfrm>
                <a:off x="435996" y="4473996"/>
                <a:ext cx="465646" cy="280335"/>
              </a:xfrm>
              <a:custGeom>
                <a:avLst/>
                <a:gdLst>
                  <a:gd name="connsiteX0" fmla="*/ 284127 w 465646"/>
                  <a:gd name="connsiteY0" fmla="*/ 188081 h 280335"/>
                  <a:gd name="connsiteX1" fmla="*/ 297966 w 465646"/>
                  <a:gd name="connsiteY1" fmla="*/ 187088 h 280335"/>
                  <a:gd name="connsiteX2" fmla="*/ 277587 w 465646"/>
                  <a:gd name="connsiteY2" fmla="*/ 216240 h 280335"/>
                  <a:gd name="connsiteX3" fmla="*/ 232728 w 465646"/>
                  <a:gd name="connsiteY3" fmla="*/ 280336 h 280335"/>
                  <a:gd name="connsiteX4" fmla="*/ 187704 w 465646"/>
                  <a:gd name="connsiteY4" fmla="*/ 215979 h 280335"/>
                  <a:gd name="connsiteX5" fmla="*/ 167490 w 465646"/>
                  <a:gd name="connsiteY5" fmla="*/ 187088 h 280335"/>
                  <a:gd name="connsiteX6" fmla="*/ 181306 w 465646"/>
                  <a:gd name="connsiteY6" fmla="*/ 188081 h 280335"/>
                  <a:gd name="connsiteX7" fmla="*/ 199244 w 465646"/>
                  <a:gd name="connsiteY7" fmla="*/ 207090 h 280335"/>
                  <a:gd name="connsiteX8" fmla="*/ 221899 w 465646"/>
                  <a:gd name="connsiteY8" fmla="*/ 189617 h 280335"/>
                  <a:gd name="connsiteX9" fmla="*/ 232752 w 465646"/>
                  <a:gd name="connsiteY9" fmla="*/ 189688 h 280335"/>
                  <a:gd name="connsiteX10" fmla="*/ 243179 w 465646"/>
                  <a:gd name="connsiteY10" fmla="*/ 189617 h 280335"/>
                  <a:gd name="connsiteX11" fmla="*/ 266023 w 465646"/>
                  <a:gd name="connsiteY11" fmla="*/ 207279 h 280335"/>
                  <a:gd name="connsiteX12" fmla="*/ 284151 w 465646"/>
                  <a:gd name="connsiteY12" fmla="*/ 188081 h 280335"/>
                  <a:gd name="connsiteX13" fmla="*/ 456381 w 465646"/>
                  <a:gd name="connsiteY13" fmla="*/ 134104 h 280335"/>
                  <a:gd name="connsiteX14" fmla="*/ 455930 w 465646"/>
                  <a:gd name="connsiteY14" fmla="*/ 134529 h 280335"/>
                  <a:gd name="connsiteX15" fmla="*/ 453561 w 465646"/>
                  <a:gd name="connsiteY15" fmla="*/ 136681 h 280335"/>
                  <a:gd name="connsiteX16" fmla="*/ 453395 w 465646"/>
                  <a:gd name="connsiteY16" fmla="*/ 136822 h 280335"/>
                  <a:gd name="connsiteX17" fmla="*/ 450622 w 465646"/>
                  <a:gd name="connsiteY17" fmla="*/ 139045 h 280335"/>
                  <a:gd name="connsiteX18" fmla="*/ 450054 w 465646"/>
                  <a:gd name="connsiteY18" fmla="*/ 139470 h 280335"/>
                  <a:gd name="connsiteX19" fmla="*/ 446997 w 465646"/>
                  <a:gd name="connsiteY19" fmla="*/ 141646 h 280335"/>
                  <a:gd name="connsiteX20" fmla="*/ 446618 w 465646"/>
                  <a:gd name="connsiteY20" fmla="*/ 141906 h 280335"/>
                  <a:gd name="connsiteX21" fmla="*/ 443442 w 465646"/>
                  <a:gd name="connsiteY21" fmla="*/ 143915 h 280335"/>
                  <a:gd name="connsiteX22" fmla="*/ 442968 w 465646"/>
                  <a:gd name="connsiteY22" fmla="*/ 144223 h 280335"/>
                  <a:gd name="connsiteX23" fmla="*/ 439343 w 465646"/>
                  <a:gd name="connsiteY23" fmla="*/ 146303 h 280335"/>
                  <a:gd name="connsiteX24" fmla="*/ 438679 w 465646"/>
                  <a:gd name="connsiteY24" fmla="*/ 146658 h 280335"/>
                  <a:gd name="connsiteX25" fmla="*/ 430385 w 465646"/>
                  <a:gd name="connsiteY25" fmla="*/ 150796 h 280335"/>
                  <a:gd name="connsiteX26" fmla="*/ 429722 w 465646"/>
                  <a:gd name="connsiteY26" fmla="*/ 151103 h 280335"/>
                  <a:gd name="connsiteX27" fmla="*/ 425219 w 465646"/>
                  <a:gd name="connsiteY27" fmla="*/ 153065 h 280335"/>
                  <a:gd name="connsiteX28" fmla="*/ 424698 w 465646"/>
                  <a:gd name="connsiteY28" fmla="*/ 153278 h 280335"/>
                  <a:gd name="connsiteX29" fmla="*/ 419958 w 465646"/>
                  <a:gd name="connsiteY29" fmla="*/ 155193 h 280335"/>
                  <a:gd name="connsiteX30" fmla="*/ 419721 w 465646"/>
                  <a:gd name="connsiteY30" fmla="*/ 155288 h 280335"/>
                  <a:gd name="connsiteX31" fmla="*/ 414603 w 465646"/>
                  <a:gd name="connsiteY31" fmla="*/ 157203 h 280335"/>
                  <a:gd name="connsiteX32" fmla="*/ 413892 w 465646"/>
                  <a:gd name="connsiteY32" fmla="*/ 157463 h 280335"/>
                  <a:gd name="connsiteX33" fmla="*/ 402731 w 465646"/>
                  <a:gd name="connsiteY33" fmla="*/ 161151 h 280335"/>
                  <a:gd name="connsiteX34" fmla="*/ 402233 w 465646"/>
                  <a:gd name="connsiteY34" fmla="*/ 161317 h 280335"/>
                  <a:gd name="connsiteX35" fmla="*/ 396309 w 465646"/>
                  <a:gd name="connsiteY35" fmla="*/ 163066 h 280335"/>
                  <a:gd name="connsiteX36" fmla="*/ 395811 w 465646"/>
                  <a:gd name="connsiteY36" fmla="*/ 163208 h 280335"/>
                  <a:gd name="connsiteX37" fmla="*/ 383086 w 465646"/>
                  <a:gd name="connsiteY37" fmla="*/ 166542 h 280335"/>
                  <a:gd name="connsiteX38" fmla="*/ 382517 w 465646"/>
                  <a:gd name="connsiteY38" fmla="*/ 166684 h 280335"/>
                  <a:gd name="connsiteX39" fmla="*/ 368607 w 465646"/>
                  <a:gd name="connsiteY39" fmla="*/ 169805 h 280335"/>
                  <a:gd name="connsiteX40" fmla="*/ 368512 w 465646"/>
                  <a:gd name="connsiteY40" fmla="*/ 169805 h 280335"/>
                  <a:gd name="connsiteX41" fmla="*/ 361285 w 465646"/>
                  <a:gd name="connsiteY41" fmla="*/ 171247 h 280335"/>
                  <a:gd name="connsiteX42" fmla="*/ 360858 w 465646"/>
                  <a:gd name="connsiteY42" fmla="*/ 171318 h 280335"/>
                  <a:gd name="connsiteX43" fmla="*/ 345810 w 465646"/>
                  <a:gd name="connsiteY43" fmla="*/ 173942 h 280335"/>
                  <a:gd name="connsiteX44" fmla="*/ 345431 w 465646"/>
                  <a:gd name="connsiteY44" fmla="*/ 174013 h 280335"/>
                  <a:gd name="connsiteX45" fmla="*/ 337564 w 465646"/>
                  <a:gd name="connsiteY45" fmla="*/ 175219 h 280335"/>
                  <a:gd name="connsiteX46" fmla="*/ 337517 w 465646"/>
                  <a:gd name="connsiteY46" fmla="*/ 175219 h 280335"/>
                  <a:gd name="connsiteX47" fmla="*/ 321118 w 465646"/>
                  <a:gd name="connsiteY47" fmla="*/ 177370 h 280335"/>
                  <a:gd name="connsiteX48" fmla="*/ 320692 w 465646"/>
                  <a:gd name="connsiteY48" fmla="*/ 177418 h 280335"/>
                  <a:gd name="connsiteX49" fmla="*/ 303725 w 465646"/>
                  <a:gd name="connsiteY49" fmla="*/ 179191 h 280335"/>
                  <a:gd name="connsiteX50" fmla="*/ 303606 w 465646"/>
                  <a:gd name="connsiteY50" fmla="*/ 179191 h 280335"/>
                  <a:gd name="connsiteX51" fmla="*/ 303606 w 465646"/>
                  <a:gd name="connsiteY51" fmla="*/ 179191 h 280335"/>
                  <a:gd name="connsiteX52" fmla="*/ 233771 w 465646"/>
                  <a:gd name="connsiteY52" fmla="*/ 182335 h 280335"/>
                  <a:gd name="connsiteX53" fmla="*/ 233771 w 465646"/>
                  <a:gd name="connsiteY53" fmla="*/ 182335 h 280335"/>
                  <a:gd name="connsiteX54" fmla="*/ 232799 w 465646"/>
                  <a:gd name="connsiteY54" fmla="*/ 182335 h 280335"/>
                  <a:gd name="connsiteX55" fmla="*/ 231425 w 465646"/>
                  <a:gd name="connsiteY55" fmla="*/ 182335 h 280335"/>
                  <a:gd name="connsiteX56" fmla="*/ 231425 w 465646"/>
                  <a:gd name="connsiteY56" fmla="*/ 182335 h 280335"/>
                  <a:gd name="connsiteX57" fmla="*/ 161993 w 465646"/>
                  <a:gd name="connsiteY57" fmla="*/ 179191 h 280335"/>
                  <a:gd name="connsiteX58" fmla="*/ 161993 w 465646"/>
                  <a:gd name="connsiteY58" fmla="*/ 179191 h 280335"/>
                  <a:gd name="connsiteX59" fmla="*/ 161874 w 465646"/>
                  <a:gd name="connsiteY59" fmla="*/ 179191 h 280335"/>
                  <a:gd name="connsiteX60" fmla="*/ 144907 w 465646"/>
                  <a:gd name="connsiteY60" fmla="*/ 177418 h 280335"/>
                  <a:gd name="connsiteX61" fmla="*/ 144481 w 465646"/>
                  <a:gd name="connsiteY61" fmla="*/ 177370 h 280335"/>
                  <a:gd name="connsiteX62" fmla="*/ 128106 w 465646"/>
                  <a:gd name="connsiteY62" fmla="*/ 175219 h 280335"/>
                  <a:gd name="connsiteX63" fmla="*/ 128035 w 465646"/>
                  <a:gd name="connsiteY63" fmla="*/ 175219 h 280335"/>
                  <a:gd name="connsiteX64" fmla="*/ 120168 w 465646"/>
                  <a:gd name="connsiteY64" fmla="*/ 174013 h 280335"/>
                  <a:gd name="connsiteX65" fmla="*/ 119788 w 465646"/>
                  <a:gd name="connsiteY65" fmla="*/ 173942 h 280335"/>
                  <a:gd name="connsiteX66" fmla="*/ 104741 w 465646"/>
                  <a:gd name="connsiteY66" fmla="*/ 171318 h 280335"/>
                  <a:gd name="connsiteX67" fmla="*/ 104291 w 465646"/>
                  <a:gd name="connsiteY67" fmla="*/ 171223 h 280335"/>
                  <a:gd name="connsiteX68" fmla="*/ 97063 w 465646"/>
                  <a:gd name="connsiteY68" fmla="*/ 169805 h 280335"/>
                  <a:gd name="connsiteX69" fmla="*/ 96944 w 465646"/>
                  <a:gd name="connsiteY69" fmla="*/ 169781 h 280335"/>
                  <a:gd name="connsiteX70" fmla="*/ 83034 w 465646"/>
                  <a:gd name="connsiteY70" fmla="*/ 166684 h 280335"/>
                  <a:gd name="connsiteX71" fmla="*/ 82442 w 465646"/>
                  <a:gd name="connsiteY71" fmla="*/ 166542 h 280335"/>
                  <a:gd name="connsiteX72" fmla="*/ 69740 w 465646"/>
                  <a:gd name="connsiteY72" fmla="*/ 163208 h 280335"/>
                  <a:gd name="connsiteX73" fmla="*/ 69219 w 465646"/>
                  <a:gd name="connsiteY73" fmla="*/ 163066 h 280335"/>
                  <a:gd name="connsiteX74" fmla="*/ 63295 w 465646"/>
                  <a:gd name="connsiteY74" fmla="*/ 161340 h 280335"/>
                  <a:gd name="connsiteX75" fmla="*/ 62773 w 465646"/>
                  <a:gd name="connsiteY75" fmla="*/ 161175 h 280335"/>
                  <a:gd name="connsiteX76" fmla="*/ 51612 w 465646"/>
                  <a:gd name="connsiteY76" fmla="*/ 157487 h 280335"/>
                  <a:gd name="connsiteX77" fmla="*/ 50901 w 465646"/>
                  <a:gd name="connsiteY77" fmla="*/ 157226 h 280335"/>
                  <a:gd name="connsiteX78" fmla="*/ 45783 w 465646"/>
                  <a:gd name="connsiteY78" fmla="*/ 155311 h 280335"/>
                  <a:gd name="connsiteX79" fmla="*/ 45546 w 465646"/>
                  <a:gd name="connsiteY79" fmla="*/ 155217 h 280335"/>
                  <a:gd name="connsiteX80" fmla="*/ 40806 w 465646"/>
                  <a:gd name="connsiteY80" fmla="*/ 153302 h 280335"/>
                  <a:gd name="connsiteX81" fmla="*/ 40285 w 465646"/>
                  <a:gd name="connsiteY81" fmla="*/ 153089 h 280335"/>
                  <a:gd name="connsiteX82" fmla="*/ 35782 w 465646"/>
                  <a:gd name="connsiteY82" fmla="*/ 151127 h 280335"/>
                  <a:gd name="connsiteX83" fmla="*/ 35119 w 465646"/>
                  <a:gd name="connsiteY83" fmla="*/ 150819 h 280335"/>
                  <a:gd name="connsiteX84" fmla="*/ 26825 w 465646"/>
                  <a:gd name="connsiteY84" fmla="*/ 146682 h 280335"/>
                  <a:gd name="connsiteX85" fmla="*/ 26162 w 465646"/>
                  <a:gd name="connsiteY85" fmla="*/ 146327 h 280335"/>
                  <a:gd name="connsiteX86" fmla="*/ 22512 w 465646"/>
                  <a:gd name="connsiteY86" fmla="*/ 144246 h 280335"/>
                  <a:gd name="connsiteX87" fmla="*/ 22038 w 465646"/>
                  <a:gd name="connsiteY87" fmla="*/ 143963 h 280335"/>
                  <a:gd name="connsiteX88" fmla="*/ 18863 w 465646"/>
                  <a:gd name="connsiteY88" fmla="*/ 141929 h 280335"/>
                  <a:gd name="connsiteX89" fmla="*/ 18507 w 465646"/>
                  <a:gd name="connsiteY89" fmla="*/ 141693 h 280335"/>
                  <a:gd name="connsiteX90" fmla="*/ 15450 w 465646"/>
                  <a:gd name="connsiteY90" fmla="*/ 139518 h 280335"/>
                  <a:gd name="connsiteX91" fmla="*/ 14882 w 465646"/>
                  <a:gd name="connsiteY91" fmla="*/ 139092 h 280335"/>
                  <a:gd name="connsiteX92" fmla="*/ 12085 w 465646"/>
                  <a:gd name="connsiteY92" fmla="*/ 136870 h 280335"/>
                  <a:gd name="connsiteX93" fmla="*/ 11943 w 465646"/>
                  <a:gd name="connsiteY93" fmla="*/ 136728 h 280335"/>
                  <a:gd name="connsiteX94" fmla="*/ 9574 w 465646"/>
                  <a:gd name="connsiteY94" fmla="*/ 134553 h 280335"/>
                  <a:gd name="connsiteX95" fmla="*/ 9147 w 465646"/>
                  <a:gd name="connsiteY95" fmla="*/ 134127 h 280335"/>
                  <a:gd name="connsiteX96" fmla="*/ 7014 w 465646"/>
                  <a:gd name="connsiteY96" fmla="*/ 131881 h 280335"/>
                  <a:gd name="connsiteX97" fmla="*/ 6659 w 465646"/>
                  <a:gd name="connsiteY97" fmla="*/ 131455 h 280335"/>
                  <a:gd name="connsiteX98" fmla="*/ 4905 w 465646"/>
                  <a:gd name="connsiteY98" fmla="*/ 129257 h 280335"/>
                  <a:gd name="connsiteX99" fmla="*/ 4763 w 465646"/>
                  <a:gd name="connsiteY99" fmla="*/ 129068 h 280335"/>
                  <a:gd name="connsiteX100" fmla="*/ 3246 w 465646"/>
                  <a:gd name="connsiteY100" fmla="*/ 126727 h 280335"/>
                  <a:gd name="connsiteX101" fmla="*/ 2962 w 465646"/>
                  <a:gd name="connsiteY101" fmla="*/ 126230 h 280335"/>
                  <a:gd name="connsiteX102" fmla="*/ 1777 w 465646"/>
                  <a:gd name="connsiteY102" fmla="*/ 123866 h 280335"/>
                  <a:gd name="connsiteX103" fmla="*/ 1659 w 465646"/>
                  <a:gd name="connsiteY103" fmla="*/ 123535 h 280335"/>
                  <a:gd name="connsiteX104" fmla="*/ 877 w 465646"/>
                  <a:gd name="connsiteY104" fmla="*/ 121313 h 280335"/>
                  <a:gd name="connsiteX105" fmla="*/ 758 w 465646"/>
                  <a:gd name="connsiteY105" fmla="*/ 120887 h 280335"/>
                  <a:gd name="connsiteX106" fmla="*/ 237 w 465646"/>
                  <a:gd name="connsiteY106" fmla="*/ 118499 h 280335"/>
                  <a:gd name="connsiteX107" fmla="*/ 166 w 465646"/>
                  <a:gd name="connsiteY107" fmla="*/ 118003 h 280335"/>
                  <a:gd name="connsiteX108" fmla="*/ 0 w 465646"/>
                  <a:gd name="connsiteY108" fmla="*/ 115520 h 280335"/>
                  <a:gd name="connsiteX109" fmla="*/ 0 w 465646"/>
                  <a:gd name="connsiteY109" fmla="*/ 115520 h 280335"/>
                  <a:gd name="connsiteX110" fmla="*/ 82205 w 465646"/>
                  <a:gd name="connsiteY110" fmla="*/ 64569 h 280335"/>
                  <a:gd name="connsiteX111" fmla="*/ 82205 w 465646"/>
                  <a:gd name="connsiteY111" fmla="*/ 0 h 280335"/>
                  <a:gd name="connsiteX112" fmla="*/ 150666 w 465646"/>
                  <a:gd name="connsiteY112" fmla="*/ 52937 h 280335"/>
                  <a:gd name="connsiteX113" fmla="*/ 232823 w 465646"/>
                  <a:gd name="connsiteY113" fmla="*/ 48657 h 280335"/>
                  <a:gd name="connsiteX114" fmla="*/ 314981 w 465646"/>
                  <a:gd name="connsiteY114" fmla="*/ 52937 h 280335"/>
                  <a:gd name="connsiteX115" fmla="*/ 383441 w 465646"/>
                  <a:gd name="connsiteY115" fmla="*/ 0 h 280335"/>
                  <a:gd name="connsiteX116" fmla="*/ 383441 w 465646"/>
                  <a:gd name="connsiteY116" fmla="*/ 64522 h 280335"/>
                  <a:gd name="connsiteX117" fmla="*/ 465646 w 465646"/>
                  <a:gd name="connsiteY117" fmla="*/ 115496 h 280335"/>
                  <a:gd name="connsiteX118" fmla="*/ 465646 w 465646"/>
                  <a:gd name="connsiteY118" fmla="*/ 115496 h 280335"/>
                  <a:gd name="connsiteX119" fmla="*/ 465480 w 465646"/>
                  <a:gd name="connsiteY119" fmla="*/ 117979 h 280335"/>
                  <a:gd name="connsiteX120" fmla="*/ 465409 w 465646"/>
                  <a:gd name="connsiteY120" fmla="*/ 118499 h 280335"/>
                  <a:gd name="connsiteX121" fmla="*/ 464888 w 465646"/>
                  <a:gd name="connsiteY121" fmla="*/ 120887 h 280335"/>
                  <a:gd name="connsiteX122" fmla="*/ 464746 w 465646"/>
                  <a:gd name="connsiteY122" fmla="*/ 121313 h 280335"/>
                  <a:gd name="connsiteX123" fmla="*/ 463964 w 465646"/>
                  <a:gd name="connsiteY123" fmla="*/ 123511 h 280335"/>
                  <a:gd name="connsiteX124" fmla="*/ 463822 w 465646"/>
                  <a:gd name="connsiteY124" fmla="*/ 123842 h 280335"/>
                  <a:gd name="connsiteX125" fmla="*/ 462637 w 465646"/>
                  <a:gd name="connsiteY125" fmla="*/ 126183 h 280335"/>
                  <a:gd name="connsiteX126" fmla="*/ 462329 w 465646"/>
                  <a:gd name="connsiteY126" fmla="*/ 126703 h 280335"/>
                  <a:gd name="connsiteX127" fmla="*/ 460812 w 465646"/>
                  <a:gd name="connsiteY127" fmla="*/ 129044 h 280335"/>
                  <a:gd name="connsiteX128" fmla="*/ 460670 w 465646"/>
                  <a:gd name="connsiteY128" fmla="*/ 129257 h 280335"/>
                  <a:gd name="connsiteX129" fmla="*/ 458940 w 465646"/>
                  <a:gd name="connsiteY129" fmla="*/ 131455 h 280335"/>
                  <a:gd name="connsiteX130" fmla="*/ 458561 w 465646"/>
                  <a:gd name="connsiteY130" fmla="*/ 131905 h 280335"/>
                  <a:gd name="connsiteX131" fmla="*/ 456452 w 465646"/>
                  <a:gd name="connsiteY131" fmla="*/ 134151 h 280335"/>
                  <a:gd name="connsiteX132" fmla="*/ 370289 w 465646"/>
                  <a:gd name="connsiteY132" fmla="*/ 83791 h 280335"/>
                  <a:gd name="connsiteX133" fmla="*/ 383347 w 465646"/>
                  <a:gd name="connsiteY133" fmla="*/ 65113 h 280335"/>
                  <a:gd name="connsiteX134" fmla="*/ 363038 w 465646"/>
                  <a:gd name="connsiteY134" fmla="*/ 80788 h 280335"/>
                  <a:gd name="connsiteX135" fmla="*/ 363038 w 465646"/>
                  <a:gd name="connsiteY135" fmla="*/ 80788 h 280335"/>
                  <a:gd name="connsiteX136" fmla="*/ 247871 w 465646"/>
                  <a:gd name="connsiteY136" fmla="*/ 169592 h 280335"/>
                  <a:gd name="connsiteX137" fmla="*/ 306521 w 465646"/>
                  <a:gd name="connsiteY137" fmla="*/ 164390 h 280335"/>
                  <a:gd name="connsiteX138" fmla="*/ 334744 w 465646"/>
                  <a:gd name="connsiteY138" fmla="*/ 134505 h 280335"/>
                  <a:gd name="connsiteX139" fmla="*/ 314815 w 465646"/>
                  <a:gd name="connsiteY139" fmla="*/ 162995 h 280335"/>
                  <a:gd name="connsiteX140" fmla="*/ 314862 w 465646"/>
                  <a:gd name="connsiteY140" fmla="*/ 162995 h 280335"/>
                  <a:gd name="connsiteX141" fmla="*/ 329009 w 465646"/>
                  <a:gd name="connsiteY141" fmla="*/ 160182 h 280335"/>
                  <a:gd name="connsiteX142" fmla="*/ 329057 w 465646"/>
                  <a:gd name="connsiteY142" fmla="*/ 160182 h 280335"/>
                  <a:gd name="connsiteX143" fmla="*/ 342185 w 465646"/>
                  <a:gd name="connsiteY143" fmla="*/ 156943 h 280335"/>
                  <a:gd name="connsiteX144" fmla="*/ 342256 w 465646"/>
                  <a:gd name="connsiteY144" fmla="*/ 156943 h 280335"/>
                  <a:gd name="connsiteX145" fmla="*/ 354294 w 465646"/>
                  <a:gd name="connsiteY145" fmla="*/ 153325 h 280335"/>
                  <a:gd name="connsiteX146" fmla="*/ 354389 w 465646"/>
                  <a:gd name="connsiteY146" fmla="*/ 153302 h 280335"/>
                  <a:gd name="connsiteX147" fmla="*/ 361711 w 465646"/>
                  <a:gd name="connsiteY147" fmla="*/ 150725 h 280335"/>
                  <a:gd name="connsiteX148" fmla="*/ 361924 w 465646"/>
                  <a:gd name="connsiteY148" fmla="*/ 150630 h 280335"/>
                  <a:gd name="connsiteX149" fmla="*/ 365242 w 465646"/>
                  <a:gd name="connsiteY149" fmla="*/ 149330 h 280335"/>
                  <a:gd name="connsiteX150" fmla="*/ 365337 w 465646"/>
                  <a:gd name="connsiteY150" fmla="*/ 149282 h 280335"/>
                  <a:gd name="connsiteX151" fmla="*/ 371735 w 465646"/>
                  <a:gd name="connsiteY151" fmla="*/ 146516 h 280335"/>
                  <a:gd name="connsiteX152" fmla="*/ 372090 w 465646"/>
                  <a:gd name="connsiteY152" fmla="*/ 146351 h 280335"/>
                  <a:gd name="connsiteX153" fmla="*/ 374958 w 465646"/>
                  <a:gd name="connsiteY153" fmla="*/ 144979 h 280335"/>
                  <a:gd name="connsiteX154" fmla="*/ 375005 w 465646"/>
                  <a:gd name="connsiteY154" fmla="*/ 144956 h 280335"/>
                  <a:gd name="connsiteX155" fmla="*/ 377896 w 465646"/>
                  <a:gd name="connsiteY155" fmla="*/ 143466 h 280335"/>
                  <a:gd name="connsiteX156" fmla="*/ 378062 w 465646"/>
                  <a:gd name="connsiteY156" fmla="*/ 143372 h 280335"/>
                  <a:gd name="connsiteX157" fmla="*/ 380503 w 465646"/>
                  <a:gd name="connsiteY157" fmla="*/ 142024 h 280335"/>
                  <a:gd name="connsiteX158" fmla="*/ 380929 w 465646"/>
                  <a:gd name="connsiteY158" fmla="*/ 141788 h 280335"/>
                  <a:gd name="connsiteX159" fmla="*/ 385716 w 465646"/>
                  <a:gd name="connsiteY159" fmla="*/ 138808 h 280335"/>
                  <a:gd name="connsiteX160" fmla="*/ 386095 w 465646"/>
                  <a:gd name="connsiteY160" fmla="*/ 138548 h 280335"/>
                  <a:gd name="connsiteX161" fmla="*/ 387920 w 465646"/>
                  <a:gd name="connsiteY161" fmla="*/ 137272 h 280335"/>
                  <a:gd name="connsiteX162" fmla="*/ 388347 w 465646"/>
                  <a:gd name="connsiteY162" fmla="*/ 136964 h 280335"/>
                  <a:gd name="connsiteX163" fmla="*/ 392138 w 465646"/>
                  <a:gd name="connsiteY163" fmla="*/ 133867 h 280335"/>
                  <a:gd name="connsiteX164" fmla="*/ 392541 w 465646"/>
                  <a:gd name="connsiteY164" fmla="*/ 133489 h 280335"/>
                  <a:gd name="connsiteX165" fmla="*/ 393868 w 465646"/>
                  <a:gd name="connsiteY165" fmla="*/ 132212 h 280335"/>
                  <a:gd name="connsiteX166" fmla="*/ 394200 w 465646"/>
                  <a:gd name="connsiteY166" fmla="*/ 131881 h 280335"/>
                  <a:gd name="connsiteX167" fmla="*/ 395693 w 465646"/>
                  <a:gd name="connsiteY167" fmla="*/ 130297 h 280335"/>
                  <a:gd name="connsiteX168" fmla="*/ 395859 w 465646"/>
                  <a:gd name="connsiteY168" fmla="*/ 130108 h 280335"/>
                  <a:gd name="connsiteX169" fmla="*/ 397020 w 465646"/>
                  <a:gd name="connsiteY169" fmla="*/ 128689 h 280335"/>
                  <a:gd name="connsiteX170" fmla="*/ 397351 w 465646"/>
                  <a:gd name="connsiteY170" fmla="*/ 128240 h 280335"/>
                  <a:gd name="connsiteX171" fmla="*/ 398276 w 465646"/>
                  <a:gd name="connsiteY171" fmla="*/ 126940 h 280335"/>
                  <a:gd name="connsiteX172" fmla="*/ 398513 w 465646"/>
                  <a:gd name="connsiteY172" fmla="*/ 126609 h 280335"/>
                  <a:gd name="connsiteX173" fmla="*/ 399484 w 465646"/>
                  <a:gd name="connsiteY173" fmla="*/ 124977 h 280335"/>
                  <a:gd name="connsiteX174" fmla="*/ 399674 w 465646"/>
                  <a:gd name="connsiteY174" fmla="*/ 124599 h 280335"/>
                  <a:gd name="connsiteX175" fmla="*/ 400314 w 465646"/>
                  <a:gd name="connsiteY175" fmla="*/ 123299 h 280335"/>
                  <a:gd name="connsiteX176" fmla="*/ 400527 w 465646"/>
                  <a:gd name="connsiteY176" fmla="*/ 122802 h 280335"/>
                  <a:gd name="connsiteX177" fmla="*/ 401072 w 465646"/>
                  <a:gd name="connsiteY177" fmla="*/ 121384 h 280335"/>
                  <a:gd name="connsiteX178" fmla="*/ 401167 w 465646"/>
                  <a:gd name="connsiteY178" fmla="*/ 121123 h 280335"/>
                  <a:gd name="connsiteX179" fmla="*/ 401617 w 465646"/>
                  <a:gd name="connsiteY179" fmla="*/ 119445 h 280335"/>
                  <a:gd name="connsiteX180" fmla="*/ 401712 w 465646"/>
                  <a:gd name="connsiteY180" fmla="*/ 118972 h 280335"/>
                  <a:gd name="connsiteX181" fmla="*/ 401925 w 465646"/>
                  <a:gd name="connsiteY181" fmla="*/ 117695 h 280335"/>
                  <a:gd name="connsiteX182" fmla="*/ 401996 w 465646"/>
                  <a:gd name="connsiteY182" fmla="*/ 117199 h 280335"/>
                  <a:gd name="connsiteX183" fmla="*/ 402091 w 465646"/>
                  <a:gd name="connsiteY183" fmla="*/ 115496 h 280335"/>
                  <a:gd name="connsiteX184" fmla="*/ 402091 w 465646"/>
                  <a:gd name="connsiteY184" fmla="*/ 115496 h 280335"/>
                  <a:gd name="connsiteX185" fmla="*/ 402091 w 465646"/>
                  <a:gd name="connsiteY185" fmla="*/ 115496 h 280335"/>
                  <a:gd name="connsiteX186" fmla="*/ 370337 w 465646"/>
                  <a:gd name="connsiteY186" fmla="*/ 83815 h 280335"/>
                  <a:gd name="connsiteX187" fmla="*/ 232752 w 465646"/>
                  <a:gd name="connsiteY187" fmla="*/ 61141 h 280335"/>
                  <a:gd name="connsiteX188" fmla="*/ 166780 w 465646"/>
                  <a:gd name="connsiteY188" fmla="*/ 65444 h 280335"/>
                  <a:gd name="connsiteX189" fmla="*/ 232752 w 465646"/>
                  <a:gd name="connsiteY189" fmla="*/ 116442 h 280335"/>
                  <a:gd name="connsiteX190" fmla="*/ 298725 w 465646"/>
                  <a:gd name="connsiteY190" fmla="*/ 65444 h 280335"/>
                  <a:gd name="connsiteX191" fmla="*/ 232752 w 465646"/>
                  <a:gd name="connsiteY191" fmla="*/ 61141 h 280335"/>
                  <a:gd name="connsiteX192" fmla="*/ 63461 w 465646"/>
                  <a:gd name="connsiteY192" fmla="*/ 115473 h 280335"/>
                  <a:gd name="connsiteX193" fmla="*/ 63555 w 465646"/>
                  <a:gd name="connsiteY193" fmla="*/ 117199 h 280335"/>
                  <a:gd name="connsiteX194" fmla="*/ 63603 w 465646"/>
                  <a:gd name="connsiteY194" fmla="*/ 117695 h 280335"/>
                  <a:gd name="connsiteX195" fmla="*/ 63816 w 465646"/>
                  <a:gd name="connsiteY195" fmla="*/ 118996 h 280335"/>
                  <a:gd name="connsiteX196" fmla="*/ 63911 w 465646"/>
                  <a:gd name="connsiteY196" fmla="*/ 119445 h 280335"/>
                  <a:gd name="connsiteX197" fmla="*/ 64361 w 465646"/>
                  <a:gd name="connsiteY197" fmla="*/ 121123 h 280335"/>
                  <a:gd name="connsiteX198" fmla="*/ 64456 w 465646"/>
                  <a:gd name="connsiteY198" fmla="*/ 121360 h 280335"/>
                  <a:gd name="connsiteX199" fmla="*/ 65001 w 465646"/>
                  <a:gd name="connsiteY199" fmla="*/ 122802 h 280335"/>
                  <a:gd name="connsiteX200" fmla="*/ 65214 w 465646"/>
                  <a:gd name="connsiteY200" fmla="*/ 123275 h 280335"/>
                  <a:gd name="connsiteX201" fmla="*/ 65854 w 465646"/>
                  <a:gd name="connsiteY201" fmla="*/ 124599 h 280335"/>
                  <a:gd name="connsiteX202" fmla="*/ 66044 w 465646"/>
                  <a:gd name="connsiteY202" fmla="*/ 124954 h 280335"/>
                  <a:gd name="connsiteX203" fmla="*/ 67015 w 465646"/>
                  <a:gd name="connsiteY203" fmla="*/ 126585 h 280335"/>
                  <a:gd name="connsiteX204" fmla="*/ 67228 w 465646"/>
                  <a:gd name="connsiteY204" fmla="*/ 126892 h 280335"/>
                  <a:gd name="connsiteX205" fmla="*/ 68176 w 465646"/>
                  <a:gd name="connsiteY205" fmla="*/ 128216 h 280335"/>
                  <a:gd name="connsiteX206" fmla="*/ 68508 w 465646"/>
                  <a:gd name="connsiteY206" fmla="*/ 128642 h 280335"/>
                  <a:gd name="connsiteX207" fmla="*/ 69669 w 465646"/>
                  <a:gd name="connsiteY207" fmla="*/ 130061 h 280335"/>
                  <a:gd name="connsiteX208" fmla="*/ 69811 w 465646"/>
                  <a:gd name="connsiteY208" fmla="*/ 130226 h 280335"/>
                  <a:gd name="connsiteX209" fmla="*/ 71304 w 465646"/>
                  <a:gd name="connsiteY209" fmla="*/ 131834 h 280335"/>
                  <a:gd name="connsiteX210" fmla="*/ 71636 w 465646"/>
                  <a:gd name="connsiteY210" fmla="*/ 132165 h 280335"/>
                  <a:gd name="connsiteX211" fmla="*/ 72987 w 465646"/>
                  <a:gd name="connsiteY211" fmla="*/ 133442 h 280335"/>
                  <a:gd name="connsiteX212" fmla="*/ 73390 w 465646"/>
                  <a:gd name="connsiteY212" fmla="*/ 133796 h 280335"/>
                  <a:gd name="connsiteX213" fmla="*/ 77181 w 465646"/>
                  <a:gd name="connsiteY213" fmla="*/ 136893 h 280335"/>
                  <a:gd name="connsiteX214" fmla="*/ 77584 w 465646"/>
                  <a:gd name="connsiteY214" fmla="*/ 137201 h 280335"/>
                  <a:gd name="connsiteX215" fmla="*/ 79409 w 465646"/>
                  <a:gd name="connsiteY215" fmla="*/ 138501 h 280335"/>
                  <a:gd name="connsiteX216" fmla="*/ 79764 w 465646"/>
                  <a:gd name="connsiteY216" fmla="*/ 138761 h 280335"/>
                  <a:gd name="connsiteX217" fmla="*/ 84551 w 465646"/>
                  <a:gd name="connsiteY217" fmla="*/ 141740 h 280335"/>
                  <a:gd name="connsiteX218" fmla="*/ 84977 w 465646"/>
                  <a:gd name="connsiteY218" fmla="*/ 141977 h 280335"/>
                  <a:gd name="connsiteX219" fmla="*/ 87418 w 465646"/>
                  <a:gd name="connsiteY219" fmla="*/ 143324 h 280335"/>
                  <a:gd name="connsiteX220" fmla="*/ 87584 w 465646"/>
                  <a:gd name="connsiteY220" fmla="*/ 143419 h 280335"/>
                  <a:gd name="connsiteX221" fmla="*/ 90475 w 465646"/>
                  <a:gd name="connsiteY221" fmla="*/ 144908 h 280335"/>
                  <a:gd name="connsiteX222" fmla="*/ 90523 w 465646"/>
                  <a:gd name="connsiteY222" fmla="*/ 144932 h 280335"/>
                  <a:gd name="connsiteX223" fmla="*/ 93390 w 465646"/>
                  <a:gd name="connsiteY223" fmla="*/ 146303 h 280335"/>
                  <a:gd name="connsiteX224" fmla="*/ 93745 w 465646"/>
                  <a:gd name="connsiteY224" fmla="*/ 146469 h 280335"/>
                  <a:gd name="connsiteX225" fmla="*/ 100144 w 465646"/>
                  <a:gd name="connsiteY225" fmla="*/ 149235 h 280335"/>
                  <a:gd name="connsiteX226" fmla="*/ 100262 w 465646"/>
                  <a:gd name="connsiteY226" fmla="*/ 149282 h 280335"/>
                  <a:gd name="connsiteX227" fmla="*/ 103580 w 465646"/>
                  <a:gd name="connsiteY227" fmla="*/ 150583 h 280335"/>
                  <a:gd name="connsiteX228" fmla="*/ 103817 w 465646"/>
                  <a:gd name="connsiteY228" fmla="*/ 150677 h 280335"/>
                  <a:gd name="connsiteX229" fmla="*/ 111115 w 465646"/>
                  <a:gd name="connsiteY229" fmla="*/ 153254 h 280335"/>
                  <a:gd name="connsiteX230" fmla="*/ 111234 w 465646"/>
                  <a:gd name="connsiteY230" fmla="*/ 153302 h 280335"/>
                  <a:gd name="connsiteX231" fmla="*/ 115073 w 465646"/>
                  <a:gd name="connsiteY231" fmla="*/ 154531 h 280335"/>
                  <a:gd name="connsiteX232" fmla="*/ 115073 w 465646"/>
                  <a:gd name="connsiteY232" fmla="*/ 154531 h 280335"/>
                  <a:gd name="connsiteX233" fmla="*/ 123224 w 465646"/>
                  <a:gd name="connsiteY233" fmla="*/ 156895 h 280335"/>
                  <a:gd name="connsiteX234" fmla="*/ 123319 w 465646"/>
                  <a:gd name="connsiteY234" fmla="*/ 156895 h 280335"/>
                  <a:gd name="connsiteX235" fmla="*/ 136424 w 465646"/>
                  <a:gd name="connsiteY235" fmla="*/ 160158 h 280335"/>
                  <a:gd name="connsiteX236" fmla="*/ 136495 w 465646"/>
                  <a:gd name="connsiteY236" fmla="*/ 160158 h 280335"/>
                  <a:gd name="connsiteX237" fmla="*/ 150618 w 465646"/>
                  <a:gd name="connsiteY237" fmla="*/ 162972 h 280335"/>
                  <a:gd name="connsiteX238" fmla="*/ 150618 w 465646"/>
                  <a:gd name="connsiteY238" fmla="*/ 162972 h 280335"/>
                  <a:gd name="connsiteX239" fmla="*/ 130689 w 465646"/>
                  <a:gd name="connsiteY239" fmla="*/ 134482 h 280335"/>
                  <a:gd name="connsiteX240" fmla="*/ 158912 w 465646"/>
                  <a:gd name="connsiteY240" fmla="*/ 164367 h 280335"/>
                  <a:gd name="connsiteX241" fmla="*/ 217254 w 465646"/>
                  <a:gd name="connsiteY241" fmla="*/ 169568 h 280335"/>
                  <a:gd name="connsiteX242" fmla="*/ 102418 w 465646"/>
                  <a:gd name="connsiteY242" fmla="*/ 80788 h 280335"/>
                  <a:gd name="connsiteX243" fmla="*/ 102418 w 465646"/>
                  <a:gd name="connsiteY243" fmla="*/ 80788 h 280335"/>
                  <a:gd name="connsiteX244" fmla="*/ 82134 w 465646"/>
                  <a:gd name="connsiteY244" fmla="*/ 65113 h 280335"/>
                  <a:gd name="connsiteX245" fmla="*/ 95191 w 465646"/>
                  <a:gd name="connsiteY245" fmla="*/ 83791 h 280335"/>
                  <a:gd name="connsiteX246" fmla="*/ 63437 w 465646"/>
                  <a:gd name="connsiteY246" fmla="*/ 115473 h 2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465646" h="280335">
                    <a:moveTo>
                      <a:pt x="284127" y="188081"/>
                    </a:moveTo>
                    <a:cubicBezTo>
                      <a:pt x="288795" y="187797"/>
                      <a:pt x="293416" y="187466"/>
                      <a:pt x="297966" y="187088"/>
                    </a:cubicBezTo>
                    <a:lnTo>
                      <a:pt x="277587" y="216240"/>
                    </a:lnTo>
                    <a:lnTo>
                      <a:pt x="232728" y="280336"/>
                    </a:lnTo>
                    <a:lnTo>
                      <a:pt x="187704" y="215979"/>
                    </a:lnTo>
                    <a:lnTo>
                      <a:pt x="167490" y="187088"/>
                    </a:lnTo>
                    <a:cubicBezTo>
                      <a:pt x="172040" y="187466"/>
                      <a:pt x="176638" y="187797"/>
                      <a:pt x="181306" y="188081"/>
                    </a:cubicBezTo>
                    <a:lnTo>
                      <a:pt x="199244" y="207090"/>
                    </a:lnTo>
                    <a:lnTo>
                      <a:pt x="221899" y="189617"/>
                    </a:lnTo>
                    <a:cubicBezTo>
                      <a:pt x="225501" y="189665"/>
                      <a:pt x="229103" y="189688"/>
                      <a:pt x="232752" y="189688"/>
                    </a:cubicBezTo>
                    <a:cubicBezTo>
                      <a:pt x="236401" y="189688"/>
                      <a:pt x="239719" y="189665"/>
                      <a:pt x="243179" y="189617"/>
                    </a:cubicBezTo>
                    <a:lnTo>
                      <a:pt x="266023" y="207279"/>
                    </a:lnTo>
                    <a:lnTo>
                      <a:pt x="284151" y="188081"/>
                    </a:lnTo>
                    <a:close/>
                    <a:moveTo>
                      <a:pt x="456381" y="134104"/>
                    </a:moveTo>
                    <a:cubicBezTo>
                      <a:pt x="456239" y="134245"/>
                      <a:pt x="456096" y="134387"/>
                      <a:pt x="455930" y="134529"/>
                    </a:cubicBezTo>
                    <a:cubicBezTo>
                      <a:pt x="455172" y="135262"/>
                      <a:pt x="454390" y="135971"/>
                      <a:pt x="453561" y="136681"/>
                    </a:cubicBezTo>
                    <a:cubicBezTo>
                      <a:pt x="453513" y="136728"/>
                      <a:pt x="453442" y="136775"/>
                      <a:pt x="453395" y="136822"/>
                    </a:cubicBezTo>
                    <a:cubicBezTo>
                      <a:pt x="452518" y="137579"/>
                      <a:pt x="451570" y="138312"/>
                      <a:pt x="450622" y="139045"/>
                    </a:cubicBezTo>
                    <a:cubicBezTo>
                      <a:pt x="450433" y="139187"/>
                      <a:pt x="450243" y="139329"/>
                      <a:pt x="450054" y="139470"/>
                    </a:cubicBezTo>
                    <a:cubicBezTo>
                      <a:pt x="449082" y="140203"/>
                      <a:pt x="448063" y="140913"/>
                      <a:pt x="446997" y="141646"/>
                    </a:cubicBezTo>
                    <a:cubicBezTo>
                      <a:pt x="446878" y="141740"/>
                      <a:pt x="446736" y="141811"/>
                      <a:pt x="446618" y="141906"/>
                    </a:cubicBezTo>
                    <a:cubicBezTo>
                      <a:pt x="445599" y="142591"/>
                      <a:pt x="444532" y="143253"/>
                      <a:pt x="443442" y="143915"/>
                    </a:cubicBezTo>
                    <a:cubicBezTo>
                      <a:pt x="443276" y="144010"/>
                      <a:pt x="443134" y="144105"/>
                      <a:pt x="442968" y="144223"/>
                    </a:cubicBezTo>
                    <a:cubicBezTo>
                      <a:pt x="441807" y="144932"/>
                      <a:pt x="440575" y="145618"/>
                      <a:pt x="439343" y="146303"/>
                    </a:cubicBezTo>
                    <a:cubicBezTo>
                      <a:pt x="439129" y="146422"/>
                      <a:pt x="438892" y="146540"/>
                      <a:pt x="438679" y="146658"/>
                    </a:cubicBezTo>
                    <a:cubicBezTo>
                      <a:pt x="436072" y="148077"/>
                      <a:pt x="433324" y="149448"/>
                      <a:pt x="430385" y="150796"/>
                    </a:cubicBezTo>
                    <a:cubicBezTo>
                      <a:pt x="430148" y="150890"/>
                      <a:pt x="429935" y="151008"/>
                      <a:pt x="429722" y="151103"/>
                    </a:cubicBezTo>
                    <a:cubicBezTo>
                      <a:pt x="428252" y="151765"/>
                      <a:pt x="426759" y="152427"/>
                      <a:pt x="425219" y="153065"/>
                    </a:cubicBezTo>
                    <a:cubicBezTo>
                      <a:pt x="425053" y="153136"/>
                      <a:pt x="424887" y="153207"/>
                      <a:pt x="424698" y="153278"/>
                    </a:cubicBezTo>
                    <a:cubicBezTo>
                      <a:pt x="423158" y="153916"/>
                      <a:pt x="421570" y="154555"/>
                      <a:pt x="419958" y="155193"/>
                    </a:cubicBezTo>
                    <a:cubicBezTo>
                      <a:pt x="419887" y="155217"/>
                      <a:pt x="419816" y="155264"/>
                      <a:pt x="419721" y="155288"/>
                    </a:cubicBezTo>
                    <a:cubicBezTo>
                      <a:pt x="418063" y="155926"/>
                      <a:pt x="416333" y="156564"/>
                      <a:pt x="414603" y="157203"/>
                    </a:cubicBezTo>
                    <a:cubicBezTo>
                      <a:pt x="414366" y="157297"/>
                      <a:pt x="414129" y="157368"/>
                      <a:pt x="413892" y="157463"/>
                    </a:cubicBezTo>
                    <a:cubicBezTo>
                      <a:pt x="410314" y="158740"/>
                      <a:pt x="406593" y="159969"/>
                      <a:pt x="402731" y="161151"/>
                    </a:cubicBezTo>
                    <a:cubicBezTo>
                      <a:pt x="402565" y="161198"/>
                      <a:pt x="402399" y="161246"/>
                      <a:pt x="402233" y="161317"/>
                    </a:cubicBezTo>
                    <a:cubicBezTo>
                      <a:pt x="400290" y="161908"/>
                      <a:pt x="398323" y="162475"/>
                      <a:pt x="396309" y="163066"/>
                    </a:cubicBezTo>
                    <a:cubicBezTo>
                      <a:pt x="396143" y="163114"/>
                      <a:pt x="395977" y="163161"/>
                      <a:pt x="395811" y="163208"/>
                    </a:cubicBezTo>
                    <a:cubicBezTo>
                      <a:pt x="391712" y="164367"/>
                      <a:pt x="387470" y="165478"/>
                      <a:pt x="383086" y="166542"/>
                    </a:cubicBezTo>
                    <a:cubicBezTo>
                      <a:pt x="382896" y="166589"/>
                      <a:pt x="382707" y="166636"/>
                      <a:pt x="382517" y="166684"/>
                    </a:cubicBezTo>
                    <a:cubicBezTo>
                      <a:pt x="378015" y="167771"/>
                      <a:pt x="373370" y="168812"/>
                      <a:pt x="368607" y="169805"/>
                    </a:cubicBezTo>
                    <a:cubicBezTo>
                      <a:pt x="368583" y="169805"/>
                      <a:pt x="368536" y="169805"/>
                      <a:pt x="368512" y="169805"/>
                    </a:cubicBezTo>
                    <a:cubicBezTo>
                      <a:pt x="366143" y="170301"/>
                      <a:pt x="363725" y="170774"/>
                      <a:pt x="361285" y="171247"/>
                    </a:cubicBezTo>
                    <a:cubicBezTo>
                      <a:pt x="361142" y="171270"/>
                      <a:pt x="361000" y="171294"/>
                      <a:pt x="360858" y="171318"/>
                    </a:cubicBezTo>
                    <a:cubicBezTo>
                      <a:pt x="355977" y="172240"/>
                      <a:pt x="350953" y="173115"/>
                      <a:pt x="345810" y="173942"/>
                    </a:cubicBezTo>
                    <a:cubicBezTo>
                      <a:pt x="345692" y="173942"/>
                      <a:pt x="345574" y="173989"/>
                      <a:pt x="345431" y="174013"/>
                    </a:cubicBezTo>
                    <a:cubicBezTo>
                      <a:pt x="342825" y="174415"/>
                      <a:pt x="340218" y="174817"/>
                      <a:pt x="337564" y="175219"/>
                    </a:cubicBezTo>
                    <a:cubicBezTo>
                      <a:pt x="337564" y="175219"/>
                      <a:pt x="337540" y="175219"/>
                      <a:pt x="337517" y="175219"/>
                    </a:cubicBezTo>
                    <a:cubicBezTo>
                      <a:pt x="332161" y="175999"/>
                      <a:pt x="326687" y="176708"/>
                      <a:pt x="321118" y="177370"/>
                    </a:cubicBezTo>
                    <a:cubicBezTo>
                      <a:pt x="320976" y="177370"/>
                      <a:pt x="320834" y="177394"/>
                      <a:pt x="320692" y="177418"/>
                    </a:cubicBezTo>
                    <a:cubicBezTo>
                      <a:pt x="315147" y="178080"/>
                      <a:pt x="309483" y="178671"/>
                      <a:pt x="303725" y="179191"/>
                    </a:cubicBezTo>
                    <a:cubicBezTo>
                      <a:pt x="303677" y="179191"/>
                      <a:pt x="303654" y="179191"/>
                      <a:pt x="303606" y="179191"/>
                    </a:cubicBezTo>
                    <a:lnTo>
                      <a:pt x="303606" y="179191"/>
                    </a:lnTo>
                    <a:cubicBezTo>
                      <a:pt x="281568" y="181201"/>
                      <a:pt x="258108" y="182312"/>
                      <a:pt x="233771" y="182335"/>
                    </a:cubicBezTo>
                    <a:lnTo>
                      <a:pt x="233771" y="182335"/>
                    </a:lnTo>
                    <a:cubicBezTo>
                      <a:pt x="233439" y="182335"/>
                      <a:pt x="233131" y="182335"/>
                      <a:pt x="232799" y="182335"/>
                    </a:cubicBezTo>
                    <a:cubicBezTo>
                      <a:pt x="232349" y="182335"/>
                      <a:pt x="231875" y="182335"/>
                      <a:pt x="231425" y="182335"/>
                    </a:cubicBezTo>
                    <a:lnTo>
                      <a:pt x="231425" y="182335"/>
                    </a:lnTo>
                    <a:cubicBezTo>
                      <a:pt x="207230" y="182288"/>
                      <a:pt x="183912" y="181201"/>
                      <a:pt x="161993" y="179191"/>
                    </a:cubicBezTo>
                    <a:lnTo>
                      <a:pt x="161993" y="179191"/>
                    </a:lnTo>
                    <a:cubicBezTo>
                      <a:pt x="161993" y="179191"/>
                      <a:pt x="161922" y="179191"/>
                      <a:pt x="161874" y="179191"/>
                    </a:cubicBezTo>
                    <a:cubicBezTo>
                      <a:pt x="156116" y="178671"/>
                      <a:pt x="150476" y="178080"/>
                      <a:pt x="144907" y="177418"/>
                    </a:cubicBezTo>
                    <a:cubicBezTo>
                      <a:pt x="144765" y="177418"/>
                      <a:pt x="144623" y="177394"/>
                      <a:pt x="144481" y="177370"/>
                    </a:cubicBezTo>
                    <a:cubicBezTo>
                      <a:pt x="138912" y="176708"/>
                      <a:pt x="133438" y="175999"/>
                      <a:pt x="128106" y="175219"/>
                    </a:cubicBezTo>
                    <a:cubicBezTo>
                      <a:pt x="128106" y="175219"/>
                      <a:pt x="128059" y="175219"/>
                      <a:pt x="128035" y="175219"/>
                    </a:cubicBezTo>
                    <a:cubicBezTo>
                      <a:pt x="125381" y="174841"/>
                      <a:pt x="122774" y="174439"/>
                      <a:pt x="120168" y="174013"/>
                    </a:cubicBezTo>
                    <a:cubicBezTo>
                      <a:pt x="120049" y="174013"/>
                      <a:pt x="119907" y="173966"/>
                      <a:pt x="119788" y="173942"/>
                    </a:cubicBezTo>
                    <a:cubicBezTo>
                      <a:pt x="114646" y="173115"/>
                      <a:pt x="109646" y="172240"/>
                      <a:pt x="104741" y="171318"/>
                    </a:cubicBezTo>
                    <a:cubicBezTo>
                      <a:pt x="104599" y="171294"/>
                      <a:pt x="104433" y="171270"/>
                      <a:pt x="104291" y="171223"/>
                    </a:cubicBezTo>
                    <a:cubicBezTo>
                      <a:pt x="101850" y="170750"/>
                      <a:pt x="99433" y="170277"/>
                      <a:pt x="97063" y="169805"/>
                    </a:cubicBezTo>
                    <a:cubicBezTo>
                      <a:pt x="97016" y="169805"/>
                      <a:pt x="96992" y="169805"/>
                      <a:pt x="96944" y="169781"/>
                    </a:cubicBezTo>
                    <a:cubicBezTo>
                      <a:pt x="92181" y="168788"/>
                      <a:pt x="87537" y="167748"/>
                      <a:pt x="83034" y="166684"/>
                    </a:cubicBezTo>
                    <a:cubicBezTo>
                      <a:pt x="82845" y="166636"/>
                      <a:pt x="82655" y="166589"/>
                      <a:pt x="82442" y="166542"/>
                    </a:cubicBezTo>
                    <a:cubicBezTo>
                      <a:pt x="78058" y="165478"/>
                      <a:pt x="73816" y="164367"/>
                      <a:pt x="69740" y="163208"/>
                    </a:cubicBezTo>
                    <a:cubicBezTo>
                      <a:pt x="69574" y="163161"/>
                      <a:pt x="69385" y="163114"/>
                      <a:pt x="69219" y="163066"/>
                    </a:cubicBezTo>
                    <a:cubicBezTo>
                      <a:pt x="67205" y="162499"/>
                      <a:pt x="65238" y="161908"/>
                      <a:pt x="63295" y="161340"/>
                    </a:cubicBezTo>
                    <a:cubicBezTo>
                      <a:pt x="63129" y="161293"/>
                      <a:pt x="62963" y="161246"/>
                      <a:pt x="62773" y="161175"/>
                    </a:cubicBezTo>
                    <a:cubicBezTo>
                      <a:pt x="58911" y="159993"/>
                      <a:pt x="55167" y="158763"/>
                      <a:pt x="51612" y="157487"/>
                    </a:cubicBezTo>
                    <a:cubicBezTo>
                      <a:pt x="51375" y="157392"/>
                      <a:pt x="51138" y="157321"/>
                      <a:pt x="50901" y="157226"/>
                    </a:cubicBezTo>
                    <a:cubicBezTo>
                      <a:pt x="49148" y="156612"/>
                      <a:pt x="47441" y="155973"/>
                      <a:pt x="45783" y="155311"/>
                    </a:cubicBezTo>
                    <a:cubicBezTo>
                      <a:pt x="45712" y="155288"/>
                      <a:pt x="45640" y="155240"/>
                      <a:pt x="45546" y="155217"/>
                    </a:cubicBezTo>
                    <a:cubicBezTo>
                      <a:pt x="43934" y="154578"/>
                      <a:pt x="42347" y="153940"/>
                      <a:pt x="40806" y="153302"/>
                    </a:cubicBezTo>
                    <a:cubicBezTo>
                      <a:pt x="40640" y="153231"/>
                      <a:pt x="40474" y="153160"/>
                      <a:pt x="40285" y="153089"/>
                    </a:cubicBezTo>
                    <a:cubicBezTo>
                      <a:pt x="38745" y="152451"/>
                      <a:pt x="37252" y="151789"/>
                      <a:pt x="35782" y="151127"/>
                    </a:cubicBezTo>
                    <a:cubicBezTo>
                      <a:pt x="35546" y="151032"/>
                      <a:pt x="35332" y="150914"/>
                      <a:pt x="35119" y="150819"/>
                    </a:cubicBezTo>
                    <a:cubicBezTo>
                      <a:pt x="32181" y="149472"/>
                      <a:pt x="29408" y="148077"/>
                      <a:pt x="26825" y="146682"/>
                    </a:cubicBezTo>
                    <a:cubicBezTo>
                      <a:pt x="26612" y="146563"/>
                      <a:pt x="26398" y="146445"/>
                      <a:pt x="26162" y="146327"/>
                    </a:cubicBezTo>
                    <a:cubicBezTo>
                      <a:pt x="24906" y="145641"/>
                      <a:pt x="23697" y="144932"/>
                      <a:pt x="22512" y="144246"/>
                    </a:cubicBezTo>
                    <a:cubicBezTo>
                      <a:pt x="22346" y="144152"/>
                      <a:pt x="22204" y="144057"/>
                      <a:pt x="22038" y="143963"/>
                    </a:cubicBezTo>
                    <a:cubicBezTo>
                      <a:pt x="20948" y="143301"/>
                      <a:pt x="19882" y="142615"/>
                      <a:pt x="18863" y="141929"/>
                    </a:cubicBezTo>
                    <a:cubicBezTo>
                      <a:pt x="18744" y="141858"/>
                      <a:pt x="18626" y="141764"/>
                      <a:pt x="18507" y="141693"/>
                    </a:cubicBezTo>
                    <a:cubicBezTo>
                      <a:pt x="17441" y="140984"/>
                      <a:pt x="16422" y="140251"/>
                      <a:pt x="15450" y="139518"/>
                    </a:cubicBezTo>
                    <a:cubicBezTo>
                      <a:pt x="15261" y="139376"/>
                      <a:pt x="15071" y="139234"/>
                      <a:pt x="14882" y="139092"/>
                    </a:cubicBezTo>
                    <a:cubicBezTo>
                      <a:pt x="13910" y="138359"/>
                      <a:pt x="12986" y="137603"/>
                      <a:pt x="12085" y="136870"/>
                    </a:cubicBezTo>
                    <a:cubicBezTo>
                      <a:pt x="12038" y="136822"/>
                      <a:pt x="11991" y="136775"/>
                      <a:pt x="11943" y="136728"/>
                    </a:cubicBezTo>
                    <a:cubicBezTo>
                      <a:pt x="11114" y="136019"/>
                      <a:pt x="10308" y="135286"/>
                      <a:pt x="9574" y="134553"/>
                    </a:cubicBezTo>
                    <a:cubicBezTo>
                      <a:pt x="9431" y="134411"/>
                      <a:pt x="9289" y="134269"/>
                      <a:pt x="9147" y="134127"/>
                    </a:cubicBezTo>
                    <a:cubicBezTo>
                      <a:pt x="8389" y="133371"/>
                      <a:pt x="7678" y="132638"/>
                      <a:pt x="7014" y="131881"/>
                    </a:cubicBezTo>
                    <a:cubicBezTo>
                      <a:pt x="6896" y="131739"/>
                      <a:pt x="6777" y="131597"/>
                      <a:pt x="6659" y="131455"/>
                    </a:cubicBezTo>
                    <a:cubicBezTo>
                      <a:pt x="6043" y="130723"/>
                      <a:pt x="5450" y="129990"/>
                      <a:pt x="4905" y="129257"/>
                    </a:cubicBezTo>
                    <a:cubicBezTo>
                      <a:pt x="4858" y="129186"/>
                      <a:pt x="4810" y="129138"/>
                      <a:pt x="4763" y="129068"/>
                    </a:cubicBezTo>
                    <a:cubicBezTo>
                      <a:pt x="4194" y="128287"/>
                      <a:pt x="3697" y="127507"/>
                      <a:pt x="3246" y="126727"/>
                    </a:cubicBezTo>
                    <a:cubicBezTo>
                      <a:pt x="3152" y="126561"/>
                      <a:pt x="3057" y="126396"/>
                      <a:pt x="2962" y="126230"/>
                    </a:cubicBezTo>
                    <a:cubicBezTo>
                      <a:pt x="2536" y="125450"/>
                      <a:pt x="2133" y="124670"/>
                      <a:pt x="1777" y="123866"/>
                    </a:cubicBezTo>
                    <a:cubicBezTo>
                      <a:pt x="1730" y="123771"/>
                      <a:pt x="1682" y="123653"/>
                      <a:pt x="1659" y="123535"/>
                    </a:cubicBezTo>
                    <a:cubicBezTo>
                      <a:pt x="1351" y="122802"/>
                      <a:pt x="1090" y="122069"/>
                      <a:pt x="877" y="121313"/>
                    </a:cubicBezTo>
                    <a:cubicBezTo>
                      <a:pt x="829" y="121171"/>
                      <a:pt x="782" y="121029"/>
                      <a:pt x="758" y="120887"/>
                    </a:cubicBezTo>
                    <a:cubicBezTo>
                      <a:pt x="545" y="120083"/>
                      <a:pt x="379" y="119303"/>
                      <a:pt x="237" y="118499"/>
                    </a:cubicBezTo>
                    <a:cubicBezTo>
                      <a:pt x="213" y="118334"/>
                      <a:pt x="190" y="118168"/>
                      <a:pt x="166" y="118003"/>
                    </a:cubicBezTo>
                    <a:cubicBezTo>
                      <a:pt x="71" y="117175"/>
                      <a:pt x="0" y="116348"/>
                      <a:pt x="0" y="115520"/>
                    </a:cubicBezTo>
                    <a:lnTo>
                      <a:pt x="0" y="115520"/>
                    </a:lnTo>
                    <a:cubicBezTo>
                      <a:pt x="0" y="95092"/>
                      <a:pt x="31920" y="76816"/>
                      <a:pt x="82205" y="64569"/>
                    </a:cubicBezTo>
                    <a:lnTo>
                      <a:pt x="82205" y="0"/>
                    </a:lnTo>
                    <a:lnTo>
                      <a:pt x="150666" y="52937"/>
                    </a:lnTo>
                    <a:cubicBezTo>
                      <a:pt x="176211" y="50171"/>
                      <a:pt x="203889" y="48657"/>
                      <a:pt x="232823" y="48657"/>
                    </a:cubicBezTo>
                    <a:cubicBezTo>
                      <a:pt x="261757" y="48657"/>
                      <a:pt x="289435" y="50171"/>
                      <a:pt x="314981" y="52937"/>
                    </a:cubicBezTo>
                    <a:lnTo>
                      <a:pt x="383441" y="0"/>
                    </a:lnTo>
                    <a:lnTo>
                      <a:pt x="383441" y="64522"/>
                    </a:lnTo>
                    <a:cubicBezTo>
                      <a:pt x="433726" y="76793"/>
                      <a:pt x="465646" y="95069"/>
                      <a:pt x="465646" y="115496"/>
                    </a:cubicBezTo>
                    <a:cubicBezTo>
                      <a:pt x="465646" y="115496"/>
                      <a:pt x="465646" y="115496"/>
                      <a:pt x="465646" y="115496"/>
                    </a:cubicBezTo>
                    <a:cubicBezTo>
                      <a:pt x="465646" y="116324"/>
                      <a:pt x="465575" y="117151"/>
                      <a:pt x="465480" y="117979"/>
                    </a:cubicBezTo>
                    <a:cubicBezTo>
                      <a:pt x="465480" y="118144"/>
                      <a:pt x="465433" y="118334"/>
                      <a:pt x="465409" y="118499"/>
                    </a:cubicBezTo>
                    <a:cubicBezTo>
                      <a:pt x="465291" y="119303"/>
                      <a:pt x="465125" y="120083"/>
                      <a:pt x="464888" y="120887"/>
                    </a:cubicBezTo>
                    <a:cubicBezTo>
                      <a:pt x="464841" y="121029"/>
                      <a:pt x="464793" y="121171"/>
                      <a:pt x="464746" y="121313"/>
                    </a:cubicBezTo>
                    <a:cubicBezTo>
                      <a:pt x="464533" y="122046"/>
                      <a:pt x="464272" y="122778"/>
                      <a:pt x="463964" y="123511"/>
                    </a:cubicBezTo>
                    <a:cubicBezTo>
                      <a:pt x="463916" y="123630"/>
                      <a:pt x="463869" y="123724"/>
                      <a:pt x="463822" y="123842"/>
                    </a:cubicBezTo>
                    <a:cubicBezTo>
                      <a:pt x="463490" y="124623"/>
                      <a:pt x="463087" y="125403"/>
                      <a:pt x="462637" y="126183"/>
                    </a:cubicBezTo>
                    <a:cubicBezTo>
                      <a:pt x="462542" y="126349"/>
                      <a:pt x="462447" y="126514"/>
                      <a:pt x="462329" y="126703"/>
                    </a:cubicBezTo>
                    <a:cubicBezTo>
                      <a:pt x="461878" y="127483"/>
                      <a:pt x="461381" y="128264"/>
                      <a:pt x="460812" y="129044"/>
                    </a:cubicBezTo>
                    <a:cubicBezTo>
                      <a:pt x="460765" y="129115"/>
                      <a:pt x="460717" y="129186"/>
                      <a:pt x="460670" y="129257"/>
                    </a:cubicBezTo>
                    <a:cubicBezTo>
                      <a:pt x="460125" y="129990"/>
                      <a:pt x="459556" y="130723"/>
                      <a:pt x="458940" y="131455"/>
                    </a:cubicBezTo>
                    <a:cubicBezTo>
                      <a:pt x="458822" y="131597"/>
                      <a:pt x="458703" y="131739"/>
                      <a:pt x="458561" y="131905"/>
                    </a:cubicBezTo>
                    <a:cubicBezTo>
                      <a:pt x="457897" y="132661"/>
                      <a:pt x="457186" y="133418"/>
                      <a:pt x="456452" y="134151"/>
                    </a:cubicBezTo>
                    <a:close/>
                    <a:moveTo>
                      <a:pt x="370289" y="83791"/>
                    </a:moveTo>
                    <a:lnTo>
                      <a:pt x="383347" y="65113"/>
                    </a:lnTo>
                    <a:lnTo>
                      <a:pt x="363038" y="80788"/>
                    </a:lnTo>
                    <a:lnTo>
                      <a:pt x="363038" y="80788"/>
                    </a:lnTo>
                    <a:lnTo>
                      <a:pt x="247871" y="169592"/>
                    </a:lnTo>
                    <a:cubicBezTo>
                      <a:pt x="268748" y="169001"/>
                      <a:pt x="288511" y="167204"/>
                      <a:pt x="306521" y="164390"/>
                    </a:cubicBezTo>
                    <a:lnTo>
                      <a:pt x="334744" y="134505"/>
                    </a:lnTo>
                    <a:lnTo>
                      <a:pt x="314815" y="162995"/>
                    </a:lnTo>
                    <a:cubicBezTo>
                      <a:pt x="314815" y="162995"/>
                      <a:pt x="314839" y="162995"/>
                      <a:pt x="314862" y="162995"/>
                    </a:cubicBezTo>
                    <a:cubicBezTo>
                      <a:pt x="319720" y="162121"/>
                      <a:pt x="324436" y="161175"/>
                      <a:pt x="329009" y="160182"/>
                    </a:cubicBezTo>
                    <a:cubicBezTo>
                      <a:pt x="329009" y="160182"/>
                      <a:pt x="329057" y="160182"/>
                      <a:pt x="329057" y="160182"/>
                    </a:cubicBezTo>
                    <a:cubicBezTo>
                      <a:pt x="333607" y="159165"/>
                      <a:pt x="337967" y="158101"/>
                      <a:pt x="342185" y="156943"/>
                    </a:cubicBezTo>
                    <a:cubicBezTo>
                      <a:pt x="342209" y="156943"/>
                      <a:pt x="342232" y="156943"/>
                      <a:pt x="342256" y="156943"/>
                    </a:cubicBezTo>
                    <a:cubicBezTo>
                      <a:pt x="346450" y="155808"/>
                      <a:pt x="350455" y="154602"/>
                      <a:pt x="354294" y="153325"/>
                    </a:cubicBezTo>
                    <a:cubicBezTo>
                      <a:pt x="354318" y="153325"/>
                      <a:pt x="354365" y="153325"/>
                      <a:pt x="354389" y="153302"/>
                    </a:cubicBezTo>
                    <a:cubicBezTo>
                      <a:pt x="356901" y="152474"/>
                      <a:pt x="359341" y="151599"/>
                      <a:pt x="361711" y="150725"/>
                    </a:cubicBezTo>
                    <a:lnTo>
                      <a:pt x="361924" y="150630"/>
                    </a:lnTo>
                    <a:cubicBezTo>
                      <a:pt x="363062" y="150204"/>
                      <a:pt x="364152" y="149779"/>
                      <a:pt x="365242" y="149330"/>
                    </a:cubicBezTo>
                    <a:cubicBezTo>
                      <a:pt x="365266" y="149330"/>
                      <a:pt x="365313" y="149306"/>
                      <a:pt x="365337" y="149282"/>
                    </a:cubicBezTo>
                    <a:cubicBezTo>
                      <a:pt x="367564" y="148384"/>
                      <a:pt x="369697" y="147462"/>
                      <a:pt x="371735" y="146516"/>
                    </a:cubicBezTo>
                    <a:cubicBezTo>
                      <a:pt x="371854" y="146469"/>
                      <a:pt x="371972" y="146398"/>
                      <a:pt x="372090" y="146351"/>
                    </a:cubicBezTo>
                    <a:cubicBezTo>
                      <a:pt x="373062" y="145901"/>
                      <a:pt x="374010" y="145452"/>
                      <a:pt x="374958" y="144979"/>
                    </a:cubicBezTo>
                    <a:cubicBezTo>
                      <a:pt x="374958" y="144979"/>
                      <a:pt x="375005" y="144979"/>
                      <a:pt x="375005" y="144956"/>
                    </a:cubicBezTo>
                    <a:cubicBezTo>
                      <a:pt x="376000" y="144459"/>
                      <a:pt x="376948" y="143963"/>
                      <a:pt x="377896" y="143466"/>
                    </a:cubicBezTo>
                    <a:cubicBezTo>
                      <a:pt x="377944" y="143443"/>
                      <a:pt x="378015" y="143395"/>
                      <a:pt x="378062" y="143372"/>
                    </a:cubicBezTo>
                    <a:cubicBezTo>
                      <a:pt x="378892" y="142922"/>
                      <a:pt x="379697" y="142473"/>
                      <a:pt x="380503" y="142024"/>
                    </a:cubicBezTo>
                    <a:cubicBezTo>
                      <a:pt x="380645" y="141953"/>
                      <a:pt x="380787" y="141858"/>
                      <a:pt x="380929" y="141788"/>
                    </a:cubicBezTo>
                    <a:cubicBezTo>
                      <a:pt x="382612" y="140818"/>
                      <a:pt x="384223" y="139801"/>
                      <a:pt x="385716" y="138808"/>
                    </a:cubicBezTo>
                    <a:cubicBezTo>
                      <a:pt x="385835" y="138714"/>
                      <a:pt x="385953" y="138643"/>
                      <a:pt x="386095" y="138548"/>
                    </a:cubicBezTo>
                    <a:cubicBezTo>
                      <a:pt x="386712" y="138123"/>
                      <a:pt x="387328" y="137697"/>
                      <a:pt x="387920" y="137272"/>
                    </a:cubicBezTo>
                    <a:cubicBezTo>
                      <a:pt x="388062" y="137177"/>
                      <a:pt x="388204" y="137059"/>
                      <a:pt x="388347" y="136964"/>
                    </a:cubicBezTo>
                    <a:cubicBezTo>
                      <a:pt x="389697" y="135948"/>
                      <a:pt x="390977" y="134907"/>
                      <a:pt x="392138" y="133867"/>
                    </a:cubicBezTo>
                    <a:cubicBezTo>
                      <a:pt x="392280" y="133749"/>
                      <a:pt x="392399" y="133631"/>
                      <a:pt x="392541" y="133489"/>
                    </a:cubicBezTo>
                    <a:cubicBezTo>
                      <a:pt x="392991" y="133063"/>
                      <a:pt x="393441" y="132638"/>
                      <a:pt x="393868" y="132212"/>
                    </a:cubicBezTo>
                    <a:cubicBezTo>
                      <a:pt x="393987" y="132094"/>
                      <a:pt x="394105" y="131976"/>
                      <a:pt x="394200" y="131881"/>
                    </a:cubicBezTo>
                    <a:cubicBezTo>
                      <a:pt x="394721" y="131361"/>
                      <a:pt x="395219" y="130817"/>
                      <a:pt x="395693" y="130297"/>
                    </a:cubicBezTo>
                    <a:cubicBezTo>
                      <a:pt x="395740" y="130226"/>
                      <a:pt x="395787" y="130179"/>
                      <a:pt x="395859" y="130108"/>
                    </a:cubicBezTo>
                    <a:cubicBezTo>
                      <a:pt x="396261" y="129635"/>
                      <a:pt x="396641" y="129162"/>
                      <a:pt x="397020" y="128689"/>
                    </a:cubicBezTo>
                    <a:cubicBezTo>
                      <a:pt x="397138" y="128547"/>
                      <a:pt x="397257" y="128382"/>
                      <a:pt x="397351" y="128240"/>
                    </a:cubicBezTo>
                    <a:cubicBezTo>
                      <a:pt x="397683" y="127814"/>
                      <a:pt x="397991" y="127365"/>
                      <a:pt x="398276" y="126940"/>
                    </a:cubicBezTo>
                    <a:cubicBezTo>
                      <a:pt x="398347" y="126821"/>
                      <a:pt x="398442" y="126703"/>
                      <a:pt x="398513" y="126609"/>
                    </a:cubicBezTo>
                    <a:cubicBezTo>
                      <a:pt x="398868" y="126065"/>
                      <a:pt x="399176" y="125521"/>
                      <a:pt x="399484" y="124977"/>
                    </a:cubicBezTo>
                    <a:cubicBezTo>
                      <a:pt x="399555" y="124859"/>
                      <a:pt x="399603" y="124741"/>
                      <a:pt x="399674" y="124599"/>
                    </a:cubicBezTo>
                    <a:cubicBezTo>
                      <a:pt x="399911" y="124173"/>
                      <a:pt x="400100" y="123724"/>
                      <a:pt x="400314" y="123299"/>
                    </a:cubicBezTo>
                    <a:cubicBezTo>
                      <a:pt x="400385" y="123133"/>
                      <a:pt x="400456" y="122968"/>
                      <a:pt x="400527" y="122802"/>
                    </a:cubicBezTo>
                    <a:cubicBezTo>
                      <a:pt x="400716" y="122329"/>
                      <a:pt x="400906" y="121856"/>
                      <a:pt x="401072" y="121384"/>
                    </a:cubicBezTo>
                    <a:cubicBezTo>
                      <a:pt x="401096" y="121289"/>
                      <a:pt x="401143" y="121218"/>
                      <a:pt x="401167" y="121123"/>
                    </a:cubicBezTo>
                    <a:cubicBezTo>
                      <a:pt x="401333" y="120580"/>
                      <a:pt x="401498" y="120012"/>
                      <a:pt x="401617" y="119445"/>
                    </a:cubicBezTo>
                    <a:cubicBezTo>
                      <a:pt x="401641" y="119279"/>
                      <a:pt x="401688" y="119137"/>
                      <a:pt x="401712" y="118972"/>
                    </a:cubicBezTo>
                    <a:cubicBezTo>
                      <a:pt x="401807" y="118546"/>
                      <a:pt x="401854" y="118121"/>
                      <a:pt x="401925" y="117695"/>
                    </a:cubicBezTo>
                    <a:cubicBezTo>
                      <a:pt x="401925" y="117530"/>
                      <a:pt x="401972" y="117364"/>
                      <a:pt x="401996" y="117199"/>
                    </a:cubicBezTo>
                    <a:cubicBezTo>
                      <a:pt x="402044" y="116631"/>
                      <a:pt x="402091" y="116064"/>
                      <a:pt x="402091" y="115496"/>
                    </a:cubicBezTo>
                    <a:cubicBezTo>
                      <a:pt x="402091" y="115496"/>
                      <a:pt x="402091" y="115496"/>
                      <a:pt x="402091" y="115496"/>
                    </a:cubicBezTo>
                    <a:lnTo>
                      <a:pt x="402091" y="115496"/>
                    </a:lnTo>
                    <a:cubicBezTo>
                      <a:pt x="402091" y="103675"/>
                      <a:pt x="390313" y="92728"/>
                      <a:pt x="370337" y="83815"/>
                    </a:cubicBezTo>
                    <a:close/>
                    <a:moveTo>
                      <a:pt x="232752" y="61141"/>
                    </a:moveTo>
                    <a:cubicBezTo>
                      <a:pt x="209339" y="61141"/>
                      <a:pt x="187064" y="62678"/>
                      <a:pt x="166780" y="65444"/>
                    </a:cubicBezTo>
                    <a:lnTo>
                      <a:pt x="232752" y="116442"/>
                    </a:lnTo>
                    <a:lnTo>
                      <a:pt x="298725" y="65444"/>
                    </a:lnTo>
                    <a:cubicBezTo>
                      <a:pt x="278440" y="62678"/>
                      <a:pt x="256165" y="61141"/>
                      <a:pt x="232752" y="61141"/>
                    </a:cubicBezTo>
                    <a:close/>
                    <a:moveTo>
                      <a:pt x="63461" y="115473"/>
                    </a:moveTo>
                    <a:cubicBezTo>
                      <a:pt x="63461" y="116040"/>
                      <a:pt x="63508" y="116608"/>
                      <a:pt x="63555" y="117199"/>
                    </a:cubicBezTo>
                    <a:cubicBezTo>
                      <a:pt x="63555" y="117364"/>
                      <a:pt x="63603" y="117530"/>
                      <a:pt x="63603" y="117695"/>
                    </a:cubicBezTo>
                    <a:cubicBezTo>
                      <a:pt x="63650" y="118121"/>
                      <a:pt x="63721" y="118570"/>
                      <a:pt x="63816" y="118996"/>
                    </a:cubicBezTo>
                    <a:cubicBezTo>
                      <a:pt x="63840" y="119137"/>
                      <a:pt x="63863" y="119303"/>
                      <a:pt x="63911" y="119445"/>
                    </a:cubicBezTo>
                    <a:cubicBezTo>
                      <a:pt x="64029" y="120012"/>
                      <a:pt x="64195" y="120556"/>
                      <a:pt x="64361" y="121123"/>
                    </a:cubicBezTo>
                    <a:cubicBezTo>
                      <a:pt x="64385" y="121194"/>
                      <a:pt x="64408" y="121289"/>
                      <a:pt x="64456" y="121360"/>
                    </a:cubicBezTo>
                    <a:cubicBezTo>
                      <a:pt x="64622" y="121833"/>
                      <a:pt x="64811" y="122329"/>
                      <a:pt x="65001" y="122802"/>
                    </a:cubicBezTo>
                    <a:cubicBezTo>
                      <a:pt x="65072" y="122968"/>
                      <a:pt x="65143" y="123109"/>
                      <a:pt x="65214" y="123275"/>
                    </a:cubicBezTo>
                    <a:cubicBezTo>
                      <a:pt x="65404" y="123724"/>
                      <a:pt x="65617" y="124150"/>
                      <a:pt x="65854" y="124599"/>
                    </a:cubicBezTo>
                    <a:cubicBezTo>
                      <a:pt x="65925" y="124717"/>
                      <a:pt x="65972" y="124835"/>
                      <a:pt x="66044" y="124954"/>
                    </a:cubicBezTo>
                    <a:cubicBezTo>
                      <a:pt x="66352" y="125497"/>
                      <a:pt x="66660" y="126041"/>
                      <a:pt x="67015" y="126585"/>
                    </a:cubicBezTo>
                    <a:cubicBezTo>
                      <a:pt x="67086" y="126703"/>
                      <a:pt x="67157" y="126798"/>
                      <a:pt x="67228" y="126892"/>
                    </a:cubicBezTo>
                    <a:cubicBezTo>
                      <a:pt x="67536" y="127342"/>
                      <a:pt x="67845" y="127791"/>
                      <a:pt x="68176" y="128216"/>
                    </a:cubicBezTo>
                    <a:cubicBezTo>
                      <a:pt x="68295" y="128358"/>
                      <a:pt x="68390" y="128500"/>
                      <a:pt x="68508" y="128642"/>
                    </a:cubicBezTo>
                    <a:cubicBezTo>
                      <a:pt x="68887" y="129115"/>
                      <a:pt x="69266" y="129588"/>
                      <a:pt x="69669" y="130061"/>
                    </a:cubicBezTo>
                    <a:cubicBezTo>
                      <a:pt x="69717" y="130108"/>
                      <a:pt x="69764" y="130179"/>
                      <a:pt x="69811" y="130226"/>
                    </a:cubicBezTo>
                    <a:cubicBezTo>
                      <a:pt x="70285" y="130770"/>
                      <a:pt x="70783" y="131290"/>
                      <a:pt x="71304" y="131834"/>
                    </a:cubicBezTo>
                    <a:cubicBezTo>
                      <a:pt x="71423" y="131952"/>
                      <a:pt x="71518" y="132047"/>
                      <a:pt x="71636" y="132165"/>
                    </a:cubicBezTo>
                    <a:cubicBezTo>
                      <a:pt x="72063" y="132590"/>
                      <a:pt x="72513" y="133016"/>
                      <a:pt x="72987" y="133442"/>
                    </a:cubicBezTo>
                    <a:cubicBezTo>
                      <a:pt x="73129" y="133560"/>
                      <a:pt x="73247" y="133678"/>
                      <a:pt x="73390" y="133796"/>
                    </a:cubicBezTo>
                    <a:cubicBezTo>
                      <a:pt x="74551" y="134836"/>
                      <a:pt x="75830" y="135877"/>
                      <a:pt x="77181" y="136893"/>
                    </a:cubicBezTo>
                    <a:cubicBezTo>
                      <a:pt x="77323" y="136988"/>
                      <a:pt x="77466" y="137106"/>
                      <a:pt x="77584" y="137201"/>
                    </a:cubicBezTo>
                    <a:cubicBezTo>
                      <a:pt x="78176" y="137626"/>
                      <a:pt x="78793" y="138076"/>
                      <a:pt x="79409" y="138501"/>
                    </a:cubicBezTo>
                    <a:cubicBezTo>
                      <a:pt x="79527" y="138596"/>
                      <a:pt x="79646" y="138667"/>
                      <a:pt x="79764" y="138761"/>
                    </a:cubicBezTo>
                    <a:cubicBezTo>
                      <a:pt x="81257" y="139778"/>
                      <a:pt x="82868" y="140771"/>
                      <a:pt x="84551" y="141740"/>
                    </a:cubicBezTo>
                    <a:cubicBezTo>
                      <a:pt x="84693" y="141811"/>
                      <a:pt x="84835" y="141906"/>
                      <a:pt x="84977" y="141977"/>
                    </a:cubicBezTo>
                    <a:cubicBezTo>
                      <a:pt x="85759" y="142426"/>
                      <a:pt x="86565" y="142875"/>
                      <a:pt x="87418" y="143324"/>
                    </a:cubicBezTo>
                    <a:cubicBezTo>
                      <a:pt x="87466" y="143348"/>
                      <a:pt x="87537" y="143395"/>
                      <a:pt x="87584" y="143419"/>
                    </a:cubicBezTo>
                    <a:cubicBezTo>
                      <a:pt x="88532" y="143915"/>
                      <a:pt x="89480" y="144412"/>
                      <a:pt x="90475" y="144908"/>
                    </a:cubicBezTo>
                    <a:cubicBezTo>
                      <a:pt x="90475" y="144908"/>
                      <a:pt x="90523" y="144908"/>
                      <a:pt x="90523" y="144932"/>
                    </a:cubicBezTo>
                    <a:cubicBezTo>
                      <a:pt x="91447" y="145405"/>
                      <a:pt x="92418" y="145854"/>
                      <a:pt x="93390" y="146303"/>
                    </a:cubicBezTo>
                    <a:lnTo>
                      <a:pt x="93745" y="146469"/>
                    </a:lnTo>
                    <a:cubicBezTo>
                      <a:pt x="95783" y="147415"/>
                      <a:pt x="97916" y="148337"/>
                      <a:pt x="100144" y="149235"/>
                    </a:cubicBezTo>
                    <a:cubicBezTo>
                      <a:pt x="100191" y="149235"/>
                      <a:pt x="100215" y="149259"/>
                      <a:pt x="100262" y="149282"/>
                    </a:cubicBezTo>
                    <a:cubicBezTo>
                      <a:pt x="101352" y="149708"/>
                      <a:pt x="102442" y="150157"/>
                      <a:pt x="103580" y="150583"/>
                    </a:cubicBezTo>
                    <a:cubicBezTo>
                      <a:pt x="103651" y="150606"/>
                      <a:pt x="103746" y="150654"/>
                      <a:pt x="103817" y="150677"/>
                    </a:cubicBezTo>
                    <a:cubicBezTo>
                      <a:pt x="106163" y="151552"/>
                      <a:pt x="108603" y="152427"/>
                      <a:pt x="111115" y="153254"/>
                    </a:cubicBezTo>
                    <a:cubicBezTo>
                      <a:pt x="111163" y="153254"/>
                      <a:pt x="111186" y="153278"/>
                      <a:pt x="111234" y="153302"/>
                    </a:cubicBezTo>
                    <a:cubicBezTo>
                      <a:pt x="112490" y="153727"/>
                      <a:pt x="113769" y="154129"/>
                      <a:pt x="115073" y="154531"/>
                    </a:cubicBezTo>
                    <a:cubicBezTo>
                      <a:pt x="115073" y="154531"/>
                      <a:pt x="115073" y="154531"/>
                      <a:pt x="115073" y="154531"/>
                    </a:cubicBezTo>
                    <a:cubicBezTo>
                      <a:pt x="117703" y="155359"/>
                      <a:pt x="120428" y="156139"/>
                      <a:pt x="123224" y="156895"/>
                    </a:cubicBezTo>
                    <a:lnTo>
                      <a:pt x="123319" y="156895"/>
                    </a:lnTo>
                    <a:cubicBezTo>
                      <a:pt x="127514" y="158054"/>
                      <a:pt x="131898" y="159142"/>
                      <a:pt x="136424" y="160158"/>
                    </a:cubicBezTo>
                    <a:cubicBezTo>
                      <a:pt x="136447" y="160158"/>
                      <a:pt x="136471" y="160158"/>
                      <a:pt x="136495" y="160158"/>
                    </a:cubicBezTo>
                    <a:cubicBezTo>
                      <a:pt x="141045" y="161175"/>
                      <a:pt x="145760" y="162121"/>
                      <a:pt x="150618" y="162972"/>
                    </a:cubicBezTo>
                    <a:cubicBezTo>
                      <a:pt x="150618" y="162972"/>
                      <a:pt x="150618" y="162972"/>
                      <a:pt x="150618" y="162972"/>
                    </a:cubicBezTo>
                    <a:lnTo>
                      <a:pt x="130689" y="134482"/>
                    </a:lnTo>
                    <a:lnTo>
                      <a:pt x="158912" y="164367"/>
                    </a:lnTo>
                    <a:cubicBezTo>
                      <a:pt x="176827" y="167157"/>
                      <a:pt x="196496" y="168953"/>
                      <a:pt x="217254" y="169568"/>
                    </a:cubicBezTo>
                    <a:lnTo>
                      <a:pt x="102418" y="80788"/>
                    </a:lnTo>
                    <a:lnTo>
                      <a:pt x="102418" y="80788"/>
                    </a:lnTo>
                    <a:lnTo>
                      <a:pt x="82134" y="65113"/>
                    </a:lnTo>
                    <a:lnTo>
                      <a:pt x="95191" y="83791"/>
                    </a:lnTo>
                    <a:cubicBezTo>
                      <a:pt x="75214" y="92704"/>
                      <a:pt x="63437" y="103651"/>
                      <a:pt x="63437" y="115473"/>
                    </a:cubicBezTo>
                    <a:close/>
                  </a:path>
                </a:pathLst>
              </a:custGeom>
              <a:solidFill>
                <a:schemeClr val="accent2"/>
              </a:solidFill>
              <a:ln w="2357" cap="flat">
                <a:noFill/>
                <a:prstDash val="solid"/>
                <a:miter/>
              </a:ln>
            </p:spPr>
            <p:txBody>
              <a:bodyPr rtlCol="0" anchor="ctr"/>
              <a:lstStyle/>
              <a:p>
                <a:endParaRPr lang="en-US"/>
              </a:p>
            </p:txBody>
          </p:sp>
          <p:grpSp>
            <p:nvGrpSpPr>
              <p:cNvPr id="84" name="Graphic 1">
                <a:extLst>
                  <a:ext uri="{FF2B5EF4-FFF2-40B4-BE49-F238E27FC236}">
                    <a16:creationId xmlns:a16="http://schemas.microsoft.com/office/drawing/2014/main" id="{D4470DD7-3020-426D-30A7-3451526C8936}"/>
                  </a:ext>
                </a:extLst>
              </p:cNvPr>
              <p:cNvGrpSpPr/>
              <p:nvPr/>
            </p:nvGrpSpPr>
            <p:grpSpPr>
              <a:xfrm>
                <a:off x="385854" y="4834340"/>
                <a:ext cx="565789" cy="154116"/>
                <a:chOff x="385854" y="4834340"/>
                <a:chExt cx="565789" cy="154116"/>
              </a:xfrm>
              <a:solidFill>
                <a:schemeClr val="accent2"/>
              </a:solidFill>
            </p:grpSpPr>
            <p:sp>
              <p:nvSpPr>
                <p:cNvPr id="85" name="Freeform 84">
                  <a:extLst>
                    <a:ext uri="{FF2B5EF4-FFF2-40B4-BE49-F238E27FC236}">
                      <a16:creationId xmlns:a16="http://schemas.microsoft.com/office/drawing/2014/main" id="{3E8076D5-A207-F130-B451-04BB5CA01DE0}"/>
                    </a:ext>
                  </a:extLst>
                </p:cNvPr>
                <p:cNvSpPr/>
                <p:nvPr/>
              </p:nvSpPr>
              <p:spPr>
                <a:xfrm>
                  <a:off x="385854" y="4834340"/>
                  <a:ext cx="177774" cy="145594"/>
                </a:xfrm>
                <a:custGeom>
                  <a:avLst/>
                  <a:gdLst>
                    <a:gd name="connsiteX0" fmla="*/ 124670 w 177774"/>
                    <a:gd name="connsiteY0" fmla="*/ 145594 h 145594"/>
                    <a:gd name="connsiteX1" fmla="*/ 0 w 177774"/>
                    <a:gd name="connsiteY1" fmla="*/ 145594 h 145594"/>
                    <a:gd name="connsiteX2" fmla="*/ 0 w 177774"/>
                    <a:gd name="connsiteY2" fmla="*/ 0 h 145594"/>
                    <a:gd name="connsiteX3" fmla="*/ 124670 w 177774"/>
                    <a:gd name="connsiteY3" fmla="*/ 0 h 145594"/>
                    <a:gd name="connsiteX4" fmla="*/ 177775 w 177774"/>
                    <a:gd name="connsiteY4" fmla="*/ 52984 h 145594"/>
                    <a:gd name="connsiteX5" fmla="*/ 177775 w 177774"/>
                    <a:gd name="connsiteY5" fmla="*/ 92586 h 145594"/>
                    <a:gd name="connsiteX6" fmla="*/ 124670 w 177774"/>
                    <a:gd name="connsiteY6" fmla="*/ 145570 h 145594"/>
                    <a:gd name="connsiteX7" fmla="*/ 34384 w 177774"/>
                    <a:gd name="connsiteY7" fmla="*/ 111288 h 145594"/>
                    <a:gd name="connsiteX8" fmla="*/ 124670 w 177774"/>
                    <a:gd name="connsiteY8" fmla="*/ 111288 h 145594"/>
                    <a:gd name="connsiteX9" fmla="*/ 143391 w 177774"/>
                    <a:gd name="connsiteY9" fmla="*/ 92610 h 145594"/>
                    <a:gd name="connsiteX10" fmla="*/ 143391 w 177774"/>
                    <a:gd name="connsiteY10" fmla="*/ 53008 h 145594"/>
                    <a:gd name="connsiteX11" fmla="*/ 124670 w 177774"/>
                    <a:gd name="connsiteY11" fmla="*/ 34330 h 145594"/>
                    <a:gd name="connsiteX12" fmla="*/ 34384 w 177774"/>
                    <a:gd name="connsiteY12" fmla="*/ 34330 h 145594"/>
                    <a:gd name="connsiteX13" fmla="*/ 34384 w 177774"/>
                    <a:gd name="connsiteY13" fmla="*/ 111312 h 14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774" h="145594">
                      <a:moveTo>
                        <a:pt x="124670" y="145594"/>
                      </a:moveTo>
                      <a:lnTo>
                        <a:pt x="0" y="145594"/>
                      </a:lnTo>
                      <a:lnTo>
                        <a:pt x="0" y="0"/>
                      </a:lnTo>
                      <a:lnTo>
                        <a:pt x="124670" y="0"/>
                      </a:lnTo>
                      <a:cubicBezTo>
                        <a:pt x="153959" y="0"/>
                        <a:pt x="177775" y="23761"/>
                        <a:pt x="177775" y="52984"/>
                      </a:cubicBezTo>
                      <a:lnTo>
                        <a:pt x="177775" y="92586"/>
                      </a:lnTo>
                      <a:cubicBezTo>
                        <a:pt x="177775" y="121809"/>
                        <a:pt x="153936" y="145570"/>
                        <a:pt x="124670" y="145570"/>
                      </a:cubicBezTo>
                      <a:close/>
                      <a:moveTo>
                        <a:pt x="34384" y="111288"/>
                      </a:moveTo>
                      <a:lnTo>
                        <a:pt x="124670" y="111288"/>
                      </a:lnTo>
                      <a:cubicBezTo>
                        <a:pt x="135002" y="111288"/>
                        <a:pt x="143391" y="102895"/>
                        <a:pt x="143391" y="92610"/>
                      </a:cubicBezTo>
                      <a:lnTo>
                        <a:pt x="143391" y="53008"/>
                      </a:lnTo>
                      <a:cubicBezTo>
                        <a:pt x="143391" y="42699"/>
                        <a:pt x="134978" y="34330"/>
                        <a:pt x="124670" y="34330"/>
                      </a:cubicBezTo>
                      <a:lnTo>
                        <a:pt x="34384" y="34330"/>
                      </a:lnTo>
                      <a:lnTo>
                        <a:pt x="34384" y="111312"/>
                      </a:lnTo>
                      <a:close/>
                    </a:path>
                  </a:pathLst>
                </a:custGeom>
                <a:solidFill>
                  <a:schemeClr val="accent2"/>
                </a:solidFill>
                <a:ln w="2357"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453F0AA-2339-F10A-DA4E-190838FBF627}"/>
                    </a:ext>
                  </a:extLst>
                </p:cNvPr>
                <p:cNvSpPr/>
                <p:nvPr/>
              </p:nvSpPr>
              <p:spPr>
                <a:xfrm>
                  <a:off x="773868" y="4834364"/>
                  <a:ext cx="177774" cy="145570"/>
                </a:xfrm>
                <a:custGeom>
                  <a:avLst/>
                  <a:gdLst>
                    <a:gd name="connsiteX0" fmla="*/ 124670 w 177774"/>
                    <a:gd name="connsiteY0" fmla="*/ 145570 h 145570"/>
                    <a:gd name="connsiteX1" fmla="*/ 53105 w 177774"/>
                    <a:gd name="connsiteY1" fmla="*/ 145570 h 145570"/>
                    <a:gd name="connsiteX2" fmla="*/ 0 w 177774"/>
                    <a:gd name="connsiteY2" fmla="*/ 92586 h 145570"/>
                    <a:gd name="connsiteX3" fmla="*/ 0 w 177774"/>
                    <a:gd name="connsiteY3" fmla="*/ 52984 h 145570"/>
                    <a:gd name="connsiteX4" fmla="*/ 53105 w 177774"/>
                    <a:gd name="connsiteY4" fmla="*/ 0 h 145570"/>
                    <a:gd name="connsiteX5" fmla="*/ 124670 w 177774"/>
                    <a:gd name="connsiteY5" fmla="*/ 0 h 145570"/>
                    <a:gd name="connsiteX6" fmla="*/ 177775 w 177774"/>
                    <a:gd name="connsiteY6" fmla="*/ 52984 h 145570"/>
                    <a:gd name="connsiteX7" fmla="*/ 177775 w 177774"/>
                    <a:gd name="connsiteY7" fmla="*/ 92586 h 145570"/>
                    <a:gd name="connsiteX8" fmla="*/ 124670 w 177774"/>
                    <a:gd name="connsiteY8" fmla="*/ 145570 h 145570"/>
                    <a:gd name="connsiteX9" fmla="*/ 53105 w 177774"/>
                    <a:gd name="connsiteY9" fmla="*/ 34282 h 145570"/>
                    <a:gd name="connsiteX10" fmla="*/ 34384 w 177774"/>
                    <a:gd name="connsiteY10" fmla="*/ 52961 h 145570"/>
                    <a:gd name="connsiteX11" fmla="*/ 34384 w 177774"/>
                    <a:gd name="connsiteY11" fmla="*/ 92563 h 145570"/>
                    <a:gd name="connsiteX12" fmla="*/ 53105 w 177774"/>
                    <a:gd name="connsiteY12" fmla="*/ 111241 h 145570"/>
                    <a:gd name="connsiteX13" fmla="*/ 124670 w 177774"/>
                    <a:gd name="connsiteY13" fmla="*/ 111241 h 145570"/>
                    <a:gd name="connsiteX14" fmla="*/ 143391 w 177774"/>
                    <a:gd name="connsiteY14" fmla="*/ 92563 h 145570"/>
                    <a:gd name="connsiteX15" fmla="*/ 143391 w 177774"/>
                    <a:gd name="connsiteY15" fmla="*/ 52961 h 145570"/>
                    <a:gd name="connsiteX16" fmla="*/ 124670 w 177774"/>
                    <a:gd name="connsiteY16" fmla="*/ 34282 h 145570"/>
                    <a:gd name="connsiteX17" fmla="*/ 53105 w 177774"/>
                    <a:gd name="connsiteY17" fmla="*/ 34282 h 14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774" h="145570">
                      <a:moveTo>
                        <a:pt x="124670" y="145570"/>
                      </a:moveTo>
                      <a:lnTo>
                        <a:pt x="53105" y="145570"/>
                      </a:lnTo>
                      <a:cubicBezTo>
                        <a:pt x="23815" y="145570"/>
                        <a:pt x="0" y="121809"/>
                        <a:pt x="0" y="92586"/>
                      </a:cubicBezTo>
                      <a:lnTo>
                        <a:pt x="0" y="52984"/>
                      </a:lnTo>
                      <a:cubicBezTo>
                        <a:pt x="0" y="23761"/>
                        <a:pt x="23839" y="0"/>
                        <a:pt x="53105" y="0"/>
                      </a:cubicBezTo>
                      <a:lnTo>
                        <a:pt x="124670" y="0"/>
                      </a:lnTo>
                      <a:cubicBezTo>
                        <a:pt x="153959" y="0"/>
                        <a:pt x="177775" y="23761"/>
                        <a:pt x="177775" y="52984"/>
                      </a:cubicBezTo>
                      <a:lnTo>
                        <a:pt x="177775" y="92586"/>
                      </a:lnTo>
                      <a:cubicBezTo>
                        <a:pt x="177775" y="121809"/>
                        <a:pt x="153936" y="145570"/>
                        <a:pt x="124670" y="145570"/>
                      </a:cubicBezTo>
                      <a:close/>
                      <a:moveTo>
                        <a:pt x="53105" y="34282"/>
                      </a:moveTo>
                      <a:cubicBezTo>
                        <a:pt x="42773" y="34282"/>
                        <a:pt x="34384" y="42676"/>
                        <a:pt x="34384" y="52961"/>
                      </a:cubicBezTo>
                      <a:lnTo>
                        <a:pt x="34384" y="92563"/>
                      </a:lnTo>
                      <a:cubicBezTo>
                        <a:pt x="34384" y="102871"/>
                        <a:pt x="42797" y="111241"/>
                        <a:pt x="53105" y="111241"/>
                      </a:cubicBezTo>
                      <a:lnTo>
                        <a:pt x="124670" y="111241"/>
                      </a:lnTo>
                      <a:cubicBezTo>
                        <a:pt x="135002" y="111241"/>
                        <a:pt x="143391" y="102847"/>
                        <a:pt x="143391" y="92563"/>
                      </a:cubicBezTo>
                      <a:lnTo>
                        <a:pt x="143391" y="52961"/>
                      </a:lnTo>
                      <a:cubicBezTo>
                        <a:pt x="143391" y="42652"/>
                        <a:pt x="134978" y="34282"/>
                        <a:pt x="124670" y="34282"/>
                      </a:cubicBezTo>
                      <a:lnTo>
                        <a:pt x="53105" y="34282"/>
                      </a:lnTo>
                      <a:close/>
                    </a:path>
                  </a:pathLst>
                </a:custGeom>
                <a:solidFill>
                  <a:schemeClr val="accent2"/>
                </a:solidFill>
                <a:ln w="2357"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90BBC5D-1FF6-B325-49C9-83D71F1A651F}"/>
                    </a:ext>
                  </a:extLst>
                </p:cNvPr>
                <p:cNvSpPr/>
                <p:nvPr/>
              </p:nvSpPr>
              <p:spPr>
                <a:xfrm>
                  <a:off x="578676" y="4834340"/>
                  <a:ext cx="178912" cy="145759"/>
                </a:xfrm>
                <a:custGeom>
                  <a:avLst/>
                  <a:gdLst>
                    <a:gd name="connsiteX0" fmla="*/ 178912 w 178912"/>
                    <a:gd name="connsiteY0" fmla="*/ 0 h 145759"/>
                    <a:gd name="connsiteX1" fmla="*/ 0 w 178912"/>
                    <a:gd name="connsiteY1" fmla="*/ 0 h 145759"/>
                    <a:gd name="connsiteX2" fmla="*/ 0 w 178912"/>
                    <a:gd name="connsiteY2" fmla="*/ 34306 h 145759"/>
                    <a:gd name="connsiteX3" fmla="*/ 72276 w 178912"/>
                    <a:gd name="connsiteY3" fmla="*/ 34306 h 145759"/>
                    <a:gd name="connsiteX4" fmla="*/ 72276 w 178912"/>
                    <a:gd name="connsiteY4" fmla="*/ 145760 h 145759"/>
                    <a:gd name="connsiteX5" fmla="*/ 106660 w 178912"/>
                    <a:gd name="connsiteY5" fmla="*/ 145760 h 145759"/>
                    <a:gd name="connsiteX6" fmla="*/ 106660 w 178912"/>
                    <a:gd name="connsiteY6" fmla="*/ 34306 h 145759"/>
                    <a:gd name="connsiteX7" fmla="*/ 178912 w 178912"/>
                    <a:gd name="connsiteY7" fmla="*/ 34306 h 145759"/>
                    <a:gd name="connsiteX8" fmla="*/ 178912 w 178912"/>
                    <a:gd name="connsiteY8" fmla="*/ 0 h 14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12" h="145759">
                      <a:moveTo>
                        <a:pt x="178912" y="0"/>
                      </a:moveTo>
                      <a:lnTo>
                        <a:pt x="0" y="0"/>
                      </a:lnTo>
                      <a:lnTo>
                        <a:pt x="0" y="34306"/>
                      </a:lnTo>
                      <a:lnTo>
                        <a:pt x="72276" y="34306"/>
                      </a:lnTo>
                      <a:lnTo>
                        <a:pt x="72276" y="145760"/>
                      </a:lnTo>
                      <a:lnTo>
                        <a:pt x="106660" y="145760"/>
                      </a:lnTo>
                      <a:lnTo>
                        <a:pt x="106660" y="34306"/>
                      </a:lnTo>
                      <a:lnTo>
                        <a:pt x="178912" y="34306"/>
                      </a:lnTo>
                      <a:lnTo>
                        <a:pt x="178912" y="0"/>
                      </a:lnTo>
                      <a:close/>
                    </a:path>
                  </a:pathLst>
                </a:custGeom>
                <a:solidFill>
                  <a:schemeClr val="accent2"/>
                </a:solidFill>
                <a:ln w="2357" cap="flat">
                  <a:noFill/>
                  <a:prstDash val="solid"/>
                  <a:miter/>
                </a:ln>
              </p:spPr>
              <p:txBody>
                <a:bodyPr rtlCol="0" anchor="ctr"/>
                <a:lstStyle/>
                <a:p>
                  <a:endParaRPr lang="en-US"/>
                </a:p>
              </p:txBody>
            </p:sp>
          </p:grpSp>
        </p:grpSp>
      </p:grpSp>
      <p:sp>
        <p:nvSpPr>
          <p:cNvPr id="5" name="Google Shape;18;p4">
            <a:extLst>
              <a:ext uri="{FF2B5EF4-FFF2-40B4-BE49-F238E27FC236}">
                <a16:creationId xmlns:a16="http://schemas.microsoft.com/office/drawing/2014/main" id="{7FC13193-7707-844A-46FD-FB35C5BECABB}"/>
              </a:ext>
            </a:extLst>
          </p:cNvPr>
          <p:cNvSpPr txBox="1">
            <a:spLocks noGrp="1"/>
          </p:cNvSpPr>
          <p:nvPr>
            <p:ph type="title"/>
          </p:nvPr>
        </p:nvSpPr>
        <p:spPr>
          <a:xfrm>
            <a:off x="378420" y="227505"/>
            <a:ext cx="82032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3755"/>
              </a:buClr>
              <a:buSzPts val="3300"/>
              <a:buFont typeface="Arial Black"/>
              <a:buNone/>
              <a:defRPr sz="2400" b="1">
                <a:solidFill>
                  <a:schemeClr val="tx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6" name="Google Shape;19;p4">
            <a:extLst>
              <a:ext uri="{FF2B5EF4-FFF2-40B4-BE49-F238E27FC236}">
                <a16:creationId xmlns:a16="http://schemas.microsoft.com/office/drawing/2014/main" id="{7B535BC3-F056-59A2-69C0-748E262A1184}"/>
              </a:ext>
            </a:extLst>
          </p:cNvPr>
          <p:cNvSpPr txBox="1">
            <a:spLocks noGrp="1"/>
          </p:cNvSpPr>
          <p:nvPr>
            <p:ph type="body" idx="1"/>
          </p:nvPr>
        </p:nvSpPr>
        <p:spPr>
          <a:xfrm>
            <a:off x="378421" y="1150897"/>
            <a:ext cx="8203200" cy="3263400"/>
          </a:xfrm>
          <a:prstGeom prst="rect">
            <a:avLst/>
          </a:prstGeom>
          <a:noFill/>
          <a:ln>
            <a:noFill/>
          </a:ln>
        </p:spPr>
        <p:txBody>
          <a:bodyPr spcFirstLastPara="1" wrap="square" lIns="68575" tIns="34275" rIns="68575" bIns="34275" anchor="t" anchorCtr="0">
            <a:normAutofit/>
          </a:bodyPr>
          <a:lstStyle>
            <a:lvl1pPr marL="114300" lvl="0" indent="-103188" algn="l" rtl="0">
              <a:lnSpc>
                <a:spcPct val="90000"/>
              </a:lnSpc>
              <a:spcBef>
                <a:spcPts val="800"/>
              </a:spcBef>
              <a:spcAft>
                <a:spcPts val="0"/>
              </a:spcAft>
              <a:buClr>
                <a:srgbClr val="29A7DE"/>
              </a:buClr>
              <a:buSzPct val="100000"/>
              <a:buFont typeface="Wingdings" pitchFamily="2" charset="2"/>
              <a:buChar char="§"/>
              <a:tabLst/>
              <a:defRPr sz="1200">
                <a:solidFill>
                  <a:schemeClr val="tx1"/>
                </a:solidFill>
              </a:defRPr>
            </a:lvl1pPr>
            <a:lvl2pPr marL="914400" lvl="1" indent="-304800" algn="l" rtl="0">
              <a:lnSpc>
                <a:spcPct val="90000"/>
              </a:lnSpc>
              <a:spcBef>
                <a:spcPts val="1200"/>
              </a:spcBef>
              <a:spcAft>
                <a:spcPts val="0"/>
              </a:spcAft>
              <a:buClr>
                <a:srgbClr val="3A3838"/>
              </a:buClr>
              <a:buSzPts val="1200"/>
              <a:buChar char="○"/>
              <a:defRPr>
                <a:solidFill>
                  <a:srgbClr val="3A3838"/>
                </a:solidFill>
              </a:defRPr>
            </a:lvl2pPr>
            <a:lvl3pPr marL="1371600" lvl="2" indent="-304800" algn="l" rtl="0">
              <a:lnSpc>
                <a:spcPct val="90000"/>
              </a:lnSpc>
              <a:spcBef>
                <a:spcPts val="1200"/>
              </a:spcBef>
              <a:spcAft>
                <a:spcPts val="0"/>
              </a:spcAft>
              <a:buClr>
                <a:srgbClr val="3A3838"/>
              </a:buClr>
              <a:buSzPts val="1200"/>
              <a:buChar char="■"/>
              <a:defRPr>
                <a:solidFill>
                  <a:srgbClr val="3A3838"/>
                </a:solidFill>
              </a:defRPr>
            </a:lvl3pPr>
            <a:lvl4pPr marL="1828800" lvl="3" indent="-304800" algn="l" rtl="0">
              <a:lnSpc>
                <a:spcPct val="90000"/>
              </a:lnSpc>
              <a:spcBef>
                <a:spcPts val="1200"/>
              </a:spcBef>
              <a:spcAft>
                <a:spcPts val="0"/>
              </a:spcAft>
              <a:buClr>
                <a:srgbClr val="3A3838"/>
              </a:buClr>
              <a:buSzPts val="1200"/>
              <a:buChar char="●"/>
              <a:defRPr>
                <a:solidFill>
                  <a:srgbClr val="3A3838"/>
                </a:solidFill>
              </a:defRPr>
            </a:lvl4pPr>
            <a:lvl5pPr marL="2286000" lvl="4" indent="-304800" algn="l" rtl="0">
              <a:lnSpc>
                <a:spcPct val="90000"/>
              </a:lnSpc>
              <a:spcBef>
                <a:spcPts val="1200"/>
              </a:spcBef>
              <a:spcAft>
                <a:spcPts val="0"/>
              </a:spcAft>
              <a:buClr>
                <a:srgbClr val="3A3838"/>
              </a:buClr>
              <a:buSzPts val="1200"/>
              <a:buChar char="○"/>
              <a:defRPr>
                <a:solidFill>
                  <a:srgbClr val="3A3838"/>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959365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alendar">
    <p:spTree>
      <p:nvGrpSpPr>
        <p:cNvPr id="1" name=""/>
        <p:cNvGrpSpPr/>
        <p:nvPr/>
      </p:nvGrpSpPr>
      <p:grpSpPr>
        <a:xfrm>
          <a:off x="0" y="0"/>
          <a:ext cx="0" cy="0"/>
          <a:chOff x="0" y="0"/>
          <a:chExt cx="0" cy="0"/>
        </a:xfrm>
      </p:grpSpPr>
      <p:sp>
        <p:nvSpPr>
          <p:cNvPr id="2" name="Title 1"/>
          <p:cNvSpPr>
            <a:spLocks noGrp="1"/>
          </p:cNvSpPr>
          <p:nvPr>
            <p:ph type="title"/>
          </p:nvPr>
        </p:nvSpPr>
        <p:spPr>
          <a:xfrm>
            <a:off x="1552975" y="107266"/>
            <a:ext cx="7315200" cy="654844"/>
          </a:xfrm>
        </p:spPr>
        <p:txBody>
          <a:bodyPr/>
          <a:lstStyle/>
          <a:p>
            <a:r>
              <a:rPr lang="en-US"/>
              <a:t>Click to edit Master title style</a:t>
            </a:r>
          </a:p>
        </p:txBody>
      </p:sp>
      <p:sp>
        <p:nvSpPr>
          <p:cNvPr id="6" name="Rectangle 2"/>
          <p:cNvSpPr>
            <a:spLocks noChangeArrowheads="1"/>
          </p:cNvSpPr>
          <p:nvPr/>
        </p:nvSpPr>
        <p:spPr bwMode="auto">
          <a:xfrm>
            <a:off x="171451" y="535782"/>
            <a:ext cx="8810625" cy="449341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spcBef>
                <a:spcPct val="200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spcBef>
                <a:spcPct val="20000"/>
              </a:spcBef>
              <a:buFont typeface="Arial" panose="020B0604020202020204" pitchFamily="34" charset="0"/>
              <a:buChar char="•"/>
              <a:defRPr>
                <a:solidFill>
                  <a:schemeClr val="tx1"/>
                </a:solidFill>
                <a:latin typeface="Trebuchet MS" panose="020B0603020202020204" pitchFamily="34" charset="0"/>
              </a:defRPr>
            </a:lvl3pPr>
            <a:lvl4pPr marL="1600200" indent="-228600">
              <a:spcBef>
                <a:spcPct val="200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spcBef>
                <a:spcPct val="20000"/>
              </a:spcBef>
              <a:buFont typeface="Arial" panose="020B0604020202020204" pitchFamily="34" charset="0"/>
              <a:buChar char="»"/>
              <a:defRPr sz="1400">
                <a:solidFill>
                  <a:schemeClr val="tx1"/>
                </a:solidFill>
                <a:latin typeface="Trebuchet MS" panose="020B0603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400">
                <a:solidFill>
                  <a:schemeClr val="tx1"/>
                </a:solidFill>
                <a:latin typeface="Trebuchet MS" panose="020B0603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400">
                <a:solidFill>
                  <a:schemeClr val="tx1"/>
                </a:solidFill>
                <a:latin typeface="Trebuchet MS" panose="020B0603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400">
                <a:solidFill>
                  <a:schemeClr val="tx1"/>
                </a:solidFill>
                <a:latin typeface="Trebuchet MS" panose="020B0603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400">
                <a:solidFill>
                  <a:schemeClr val="tx1"/>
                </a:solidFill>
                <a:latin typeface="Trebuchet MS" panose="020B0603020202020204" pitchFamily="34" charset="0"/>
              </a:defRPr>
            </a:lvl9pPr>
          </a:lstStyle>
          <a:p>
            <a:pPr algn="ctr">
              <a:spcBef>
                <a:spcPct val="0"/>
              </a:spcBef>
              <a:buFontTx/>
              <a:buNone/>
            </a:pPr>
            <a:endParaRPr lang="en-US" altLang="en-US" sz="1800">
              <a:solidFill>
                <a:srgbClr val="000000"/>
              </a:solidFill>
              <a:latin typeface="Times New Roman" panose="02020603050405020304" pitchFamily="18" charset="0"/>
            </a:endParaRPr>
          </a:p>
        </p:txBody>
      </p:sp>
      <p:grpSp>
        <p:nvGrpSpPr>
          <p:cNvPr id="7" name="Group 6"/>
          <p:cNvGrpSpPr/>
          <p:nvPr/>
        </p:nvGrpSpPr>
        <p:grpSpPr>
          <a:xfrm>
            <a:off x="1933576" y="663398"/>
            <a:ext cx="6787649" cy="4371757"/>
            <a:chOff x="1933575" y="1084263"/>
            <a:chExt cx="6787649" cy="5629275"/>
          </a:xfrm>
        </p:grpSpPr>
        <p:cxnSp>
          <p:nvCxnSpPr>
            <p:cNvPr id="8" name="Straight Connector 7"/>
            <p:cNvCxnSpPr/>
            <p:nvPr/>
          </p:nvCxnSpPr>
          <p:spPr>
            <a:xfrm>
              <a:off x="7956800" y="1122363"/>
              <a:ext cx="20638" cy="559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933575" y="1112838"/>
              <a:ext cx="28575" cy="5600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941150" y="1122363"/>
              <a:ext cx="15875" cy="559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3936025" y="1112838"/>
              <a:ext cx="22225" cy="5600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937250" y="1122363"/>
              <a:ext cx="25400" cy="55911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953988" y="1112838"/>
              <a:ext cx="23812" cy="5600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941650" y="1084263"/>
              <a:ext cx="33338" cy="56292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1302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60950"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70887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210213"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458138"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706063"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9787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445800"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69372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19347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41400"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68932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192250"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44017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88100"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19737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45300"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693225"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8212663"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460588"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708524" y="1112838"/>
              <a:ext cx="12700" cy="5600700"/>
            </a:xfrm>
            <a:prstGeom prst="line">
              <a:avLst/>
            </a:prstGeom>
            <a:ln w="31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6192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16E24-42C8-6D4F-9AAB-2DC35EF844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2" name="Title 1">
            <a:extLst>
              <a:ext uri="{FF2B5EF4-FFF2-40B4-BE49-F238E27FC236}">
                <a16:creationId xmlns:a16="http://schemas.microsoft.com/office/drawing/2014/main" id="{B53C9595-24EF-7141-97AC-5DB91176F4AA}"/>
              </a:ext>
            </a:extLst>
          </p:cNvPr>
          <p:cNvSpPr>
            <a:spLocks noGrp="1"/>
          </p:cNvSpPr>
          <p:nvPr>
            <p:ph type="title" hasCustomPrompt="1"/>
          </p:nvPr>
        </p:nvSpPr>
        <p:spPr>
          <a:xfrm>
            <a:off x="378421" y="2074664"/>
            <a:ext cx="8203346" cy="994172"/>
          </a:xfrm>
        </p:spPr>
        <p:txBody>
          <a:bodyPr>
            <a:noAutofit/>
          </a:bodyPr>
          <a:lstStyle>
            <a:lvl1pPr algn="ctr">
              <a:defRPr sz="4500">
                <a:solidFill>
                  <a:schemeClr val="bg1"/>
                </a:solidFill>
              </a:defRPr>
            </a:lvl1pPr>
          </a:lstStyle>
          <a:p>
            <a:r>
              <a:rPr lang="en-US"/>
              <a:t>Click to edit </a:t>
            </a:r>
            <a:br>
              <a:rPr lang="en-US"/>
            </a:br>
            <a:r>
              <a:rPr lang="en-US"/>
              <a:t>Master title style</a:t>
            </a:r>
          </a:p>
        </p:txBody>
      </p:sp>
      <p:sp>
        <p:nvSpPr>
          <p:cNvPr id="6" name="Slide Number Placeholder 5">
            <a:extLst>
              <a:ext uri="{FF2B5EF4-FFF2-40B4-BE49-F238E27FC236}">
                <a16:creationId xmlns:a16="http://schemas.microsoft.com/office/drawing/2014/main" id="{9FEF1D47-C587-5C45-9F6C-D075C3D46077}"/>
              </a:ext>
            </a:extLst>
          </p:cNvPr>
          <p:cNvSpPr>
            <a:spLocks noGrp="1"/>
          </p:cNvSpPr>
          <p:nvPr>
            <p:ph type="sldNum" sz="quarter" idx="12"/>
          </p:nvPr>
        </p:nvSpPr>
        <p:spPr/>
        <p:txBody>
          <a:bodyPr/>
          <a:lstStyle>
            <a:lvl1pPr>
              <a:defRPr>
                <a:solidFill>
                  <a:srgbClr val="52B2E5"/>
                </a:solidFill>
              </a:defRPr>
            </a:lvl1pPr>
          </a:lstStyle>
          <a:p>
            <a:fld id="{0F4A982A-11D8-7E41-BE70-AC83EB7260D5}" type="slidenum">
              <a:rPr lang="en-US" smtClean="0"/>
              <a:pPr/>
              <a:t>‹#›</a:t>
            </a:fld>
            <a:endParaRPr lang="en-US"/>
          </a:p>
        </p:txBody>
      </p:sp>
      <p:pic>
        <p:nvPicPr>
          <p:cNvPr id="7" name="Picture 6">
            <a:extLst>
              <a:ext uri="{FF2B5EF4-FFF2-40B4-BE49-F238E27FC236}">
                <a16:creationId xmlns:a16="http://schemas.microsoft.com/office/drawing/2014/main" id="{03D71FE6-321E-374B-AC2B-9CB988A1F3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238" y="4833399"/>
            <a:ext cx="765144" cy="195877"/>
          </a:xfrm>
          <a:prstGeom prst="rect">
            <a:avLst/>
          </a:prstGeom>
        </p:spPr>
      </p:pic>
    </p:spTree>
    <p:extLst>
      <p:ext uri="{BB962C8B-B14F-4D97-AF65-F5344CB8AC3E}">
        <p14:creationId xmlns:p14="http://schemas.microsoft.com/office/powerpoint/2010/main" val="535829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16E24-42C8-6D4F-9AAB-2DC35EF844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6" name="Slide Number Placeholder 5">
            <a:extLst>
              <a:ext uri="{FF2B5EF4-FFF2-40B4-BE49-F238E27FC236}">
                <a16:creationId xmlns:a16="http://schemas.microsoft.com/office/drawing/2014/main" id="{9FEF1D47-C587-5C45-9F6C-D075C3D46077}"/>
              </a:ext>
            </a:extLst>
          </p:cNvPr>
          <p:cNvSpPr>
            <a:spLocks noGrp="1"/>
          </p:cNvSpPr>
          <p:nvPr>
            <p:ph type="sldNum" sz="quarter" idx="12"/>
          </p:nvPr>
        </p:nvSpPr>
        <p:spPr/>
        <p:txBody>
          <a:bodyPr/>
          <a:lstStyle>
            <a:lvl1pPr>
              <a:defRPr>
                <a:solidFill>
                  <a:srgbClr val="52B2E5"/>
                </a:solidFill>
              </a:defRPr>
            </a:lvl1pPr>
          </a:lstStyle>
          <a:p>
            <a:fld id="{0F4A982A-11D8-7E41-BE70-AC83EB7260D5}" type="slidenum">
              <a:rPr lang="en-US" smtClean="0"/>
              <a:pPr/>
              <a:t>‹#›</a:t>
            </a:fld>
            <a:endParaRPr lang="en-US"/>
          </a:p>
        </p:txBody>
      </p:sp>
      <p:sp>
        <p:nvSpPr>
          <p:cNvPr id="7" name="Title 1">
            <a:extLst>
              <a:ext uri="{FF2B5EF4-FFF2-40B4-BE49-F238E27FC236}">
                <a16:creationId xmlns:a16="http://schemas.microsoft.com/office/drawing/2014/main" id="{401A1BD0-4E59-D14A-A088-E0EFFA8C5392}"/>
              </a:ext>
            </a:extLst>
          </p:cNvPr>
          <p:cNvSpPr>
            <a:spLocks noGrp="1"/>
          </p:cNvSpPr>
          <p:nvPr>
            <p:ph type="title" hasCustomPrompt="1"/>
          </p:nvPr>
        </p:nvSpPr>
        <p:spPr>
          <a:xfrm>
            <a:off x="378421" y="2074664"/>
            <a:ext cx="8203346" cy="994172"/>
          </a:xfrm>
        </p:spPr>
        <p:txBody>
          <a:bodyPr>
            <a:noAutofit/>
          </a:bodyPr>
          <a:lstStyle>
            <a:lvl1pPr algn="ctr">
              <a:defRPr sz="4500">
                <a:solidFill>
                  <a:schemeClr val="bg1"/>
                </a:solidFill>
              </a:defRPr>
            </a:lvl1pPr>
          </a:lstStyle>
          <a:p>
            <a:r>
              <a:rPr lang="en-US"/>
              <a:t>Click to edit </a:t>
            </a:r>
            <a:br>
              <a:rPr lang="en-US"/>
            </a:br>
            <a:r>
              <a:rPr lang="en-US"/>
              <a:t>Master title style</a:t>
            </a:r>
          </a:p>
        </p:txBody>
      </p:sp>
      <p:pic>
        <p:nvPicPr>
          <p:cNvPr id="12" name="Picture 11">
            <a:extLst>
              <a:ext uri="{FF2B5EF4-FFF2-40B4-BE49-F238E27FC236}">
                <a16:creationId xmlns:a16="http://schemas.microsoft.com/office/drawing/2014/main" id="{CEDF61E4-C89D-B542-8EA3-E7F9BBC358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238" y="4833399"/>
            <a:ext cx="765144" cy="195877"/>
          </a:xfrm>
          <a:prstGeom prst="rect">
            <a:avLst/>
          </a:prstGeom>
        </p:spPr>
      </p:pic>
    </p:spTree>
    <p:extLst>
      <p:ext uri="{BB962C8B-B14F-4D97-AF65-F5344CB8AC3E}">
        <p14:creationId xmlns:p14="http://schemas.microsoft.com/office/powerpoint/2010/main" val="405712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4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16E24-42C8-6D4F-9AAB-2DC35EF844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B53C9595-24EF-7141-97AC-5DB91176F4AA}"/>
              </a:ext>
            </a:extLst>
          </p:cNvPr>
          <p:cNvSpPr>
            <a:spLocks noGrp="1"/>
          </p:cNvSpPr>
          <p:nvPr>
            <p:ph type="title"/>
          </p:nvPr>
        </p:nvSpPr>
        <p:spPr>
          <a:xfrm>
            <a:off x="378421" y="227506"/>
            <a:ext cx="8203346" cy="994172"/>
          </a:xfrm>
        </p:spPr>
        <p:txBody>
          <a:bodyPr/>
          <a:lstStyle>
            <a:lvl1pPr>
              <a:defRPr>
                <a:gradFill>
                  <a:gsLst>
                    <a:gs pos="23000">
                      <a:srgbClr val="063755"/>
                    </a:gs>
                    <a:gs pos="100000">
                      <a:srgbClr val="52B2E5"/>
                    </a:gs>
                  </a:gsLst>
                  <a:lin ang="2700000" scaled="0"/>
                </a:gradFill>
              </a:defRPr>
            </a:lvl1pPr>
          </a:lstStyle>
          <a:p>
            <a:r>
              <a:rPr lang="en-US"/>
              <a:t>Click to edit Master title style</a:t>
            </a:r>
          </a:p>
        </p:txBody>
      </p:sp>
      <p:sp>
        <p:nvSpPr>
          <p:cNvPr id="3" name="Content Placeholder 2">
            <a:extLst>
              <a:ext uri="{FF2B5EF4-FFF2-40B4-BE49-F238E27FC236}">
                <a16:creationId xmlns:a16="http://schemas.microsoft.com/office/drawing/2014/main" id="{E8F426FF-3CB1-BD45-B9A8-0AE3A9FE9DE5}"/>
              </a:ext>
            </a:extLst>
          </p:cNvPr>
          <p:cNvSpPr>
            <a:spLocks noGrp="1"/>
          </p:cNvSpPr>
          <p:nvPr>
            <p:ph idx="1"/>
          </p:nvPr>
        </p:nvSpPr>
        <p:spPr>
          <a:xfrm>
            <a:off x="378421" y="1369219"/>
            <a:ext cx="8203346" cy="326350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FEF1D47-C587-5C45-9F6C-D075C3D46077}"/>
              </a:ext>
            </a:extLst>
          </p:cNvPr>
          <p:cNvSpPr>
            <a:spLocks noGrp="1"/>
          </p:cNvSpPr>
          <p:nvPr>
            <p:ph type="sldNum" sz="quarter" idx="12"/>
          </p:nvPr>
        </p:nvSpPr>
        <p:spPr/>
        <p:txBody>
          <a:bodyPr/>
          <a:lstStyle>
            <a:lvl1pPr>
              <a:defRPr>
                <a:solidFill>
                  <a:srgbClr val="52B2E5"/>
                </a:solidFill>
              </a:defRPr>
            </a:lvl1pPr>
          </a:lstStyle>
          <a:p>
            <a:fld id="{0F4A982A-11D8-7E41-BE70-AC83EB7260D5}" type="slidenum">
              <a:rPr lang="en-US" smtClean="0"/>
              <a:pPr/>
              <a:t>‹#›</a:t>
            </a:fld>
            <a:endParaRPr lang="en-US"/>
          </a:p>
        </p:txBody>
      </p:sp>
      <p:cxnSp>
        <p:nvCxnSpPr>
          <p:cNvPr id="10" name="Straight Connector 9">
            <a:extLst>
              <a:ext uri="{FF2B5EF4-FFF2-40B4-BE49-F238E27FC236}">
                <a16:creationId xmlns:a16="http://schemas.microsoft.com/office/drawing/2014/main" id="{BCAC5443-75E0-894B-9504-947FD7DDFB4D}"/>
              </a:ext>
            </a:extLst>
          </p:cNvPr>
          <p:cNvCxnSpPr>
            <a:cxnSpLocks/>
          </p:cNvCxnSpPr>
          <p:nvPr userDrawn="1"/>
        </p:nvCxnSpPr>
        <p:spPr>
          <a:xfrm>
            <a:off x="378421" y="1056503"/>
            <a:ext cx="8203347" cy="0"/>
          </a:xfrm>
          <a:prstGeom prst="line">
            <a:avLst/>
          </a:prstGeom>
          <a:ln>
            <a:solidFill>
              <a:srgbClr val="03253E"/>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52121B7-5A83-2640-BDC0-245D890750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238" y="4833399"/>
            <a:ext cx="765144" cy="195877"/>
          </a:xfrm>
          <a:prstGeom prst="rect">
            <a:avLst/>
          </a:prstGeom>
        </p:spPr>
      </p:pic>
    </p:spTree>
    <p:extLst>
      <p:ext uri="{BB962C8B-B14F-4D97-AF65-F5344CB8AC3E}">
        <p14:creationId xmlns:p14="http://schemas.microsoft.com/office/powerpoint/2010/main" val="138256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8A715B-DFC0-4A4F-85C2-EB0DC0BD8793}"/>
              </a:ext>
            </a:extLst>
          </p:cNvPr>
          <p:cNvSpPr>
            <a:spLocks noGrp="1"/>
          </p:cNvSpPr>
          <p:nvPr>
            <p:ph idx="1"/>
          </p:nvPr>
        </p:nvSpPr>
        <p:spPr>
          <a:xfrm>
            <a:off x="455002" y="965766"/>
            <a:ext cx="8394295" cy="3755144"/>
          </a:xfrm>
        </p:spPr>
        <p:txBody>
          <a:bodyPr/>
          <a:lstStyle>
            <a:lvl1pPr>
              <a:defRPr sz="1500" b="1">
                <a:solidFill>
                  <a:srgbClr val="004D71"/>
                </a:solidFill>
                <a:latin typeface="Arial" panose="020B0604020202020204" pitchFamily="34" charset="0"/>
                <a:cs typeface="Arial" panose="020B0604020202020204" pitchFamily="34" charset="0"/>
              </a:defRPr>
            </a:lvl1pPr>
            <a:lvl2pPr>
              <a:defRPr sz="1350" b="1">
                <a:solidFill>
                  <a:srgbClr val="004D71"/>
                </a:solidFill>
                <a:latin typeface="Arial" panose="020B0604020202020204" pitchFamily="34" charset="0"/>
                <a:cs typeface="Arial" panose="020B0604020202020204" pitchFamily="34" charset="0"/>
              </a:defRPr>
            </a:lvl2pPr>
            <a:lvl3pPr>
              <a:defRPr sz="1350" b="1">
                <a:solidFill>
                  <a:srgbClr val="004D71"/>
                </a:solidFill>
                <a:latin typeface="Arial" panose="020B0604020202020204" pitchFamily="34" charset="0"/>
                <a:cs typeface="Arial" panose="020B0604020202020204" pitchFamily="34" charset="0"/>
              </a:defRPr>
            </a:lvl3pPr>
            <a:lvl4pPr>
              <a:defRPr sz="1350" b="1">
                <a:solidFill>
                  <a:srgbClr val="004D71"/>
                </a:solidFill>
                <a:latin typeface="Arial" panose="020B0604020202020204" pitchFamily="34" charset="0"/>
                <a:cs typeface="Arial" panose="020B0604020202020204" pitchFamily="34" charset="0"/>
              </a:defRPr>
            </a:lvl4pPr>
            <a:lvl5pPr>
              <a:defRPr sz="1350" b="1">
                <a:solidFill>
                  <a:srgbClr val="004D7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77ABDA9-6E6B-6345-A4B9-9DC166A4DFC2}"/>
              </a:ext>
            </a:extLst>
          </p:cNvPr>
          <p:cNvSpPr>
            <a:spLocks noGrp="1"/>
          </p:cNvSpPr>
          <p:nvPr>
            <p:ph type="sldNum" sz="quarter" idx="12"/>
          </p:nvPr>
        </p:nvSpPr>
        <p:spPr>
          <a:xfrm>
            <a:off x="8515350" y="4757016"/>
            <a:ext cx="340542" cy="273844"/>
          </a:xfrm>
          <a:prstGeom prst="rect">
            <a:avLst/>
          </a:prstGeom>
        </p:spPr>
        <p:txBody>
          <a:bodyPr/>
          <a:lstStyle>
            <a:lvl1pPr>
              <a:defRPr sz="825">
                <a:latin typeface="Arial" panose="020B0604020202020204" pitchFamily="34" charset="0"/>
                <a:cs typeface="Arial" panose="020B0604020202020204" pitchFamily="34" charset="0"/>
              </a:defRPr>
            </a:lvl1pPr>
          </a:lstStyle>
          <a:p>
            <a:fld id="{3B9240C1-B6C3-5E40-8573-2A0F8DFA8B41}" type="slidenum">
              <a:rPr lang="en-US" smtClean="0"/>
              <a:pPr/>
              <a:t>‹#›</a:t>
            </a:fld>
            <a:endParaRPr lang="en-US"/>
          </a:p>
        </p:txBody>
      </p:sp>
      <p:pic>
        <p:nvPicPr>
          <p:cNvPr id="11" name="Picture 10">
            <a:extLst>
              <a:ext uri="{FF2B5EF4-FFF2-40B4-BE49-F238E27FC236}">
                <a16:creationId xmlns:a16="http://schemas.microsoft.com/office/drawing/2014/main" id="{F4BAD820-23DB-ED45-8409-3C681DCC13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287" y="116228"/>
            <a:ext cx="742944" cy="746444"/>
          </a:xfrm>
          <a:prstGeom prst="rect">
            <a:avLst/>
          </a:prstGeom>
        </p:spPr>
      </p:pic>
      <p:sp>
        <p:nvSpPr>
          <p:cNvPr id="12" name="Rectangle 11">
            <a:extLst>
              <a:ext uri="{FF2B5EF4-FFF2-40B4-BE49-F238E27FC236}">
                <a16:creationId xmlns:a16="http://schemas.microsoft.com/office/drawing/2014/main" id="{38BF8ABD-1C10-474D-93C4-ABFD9A02C32E}"/>
              </a:ext>
            </a:extLst>
          </p:cNvPr>
          <p:cNvSpPr/>
          <p:nvPr userDrawn="1"/>
        </p:nvSpPr>
        <p:spPr>
          <a:xfrm>
            <a:off x="125291" y="4711057"/>
            <a:ext cx="8816486" cy="51124"/>
          </a:xfrm>
          <a:prstGeom prst="rect">
            <a:avLst/>
          </a:prstGeom>
          <a:solidFill>
            <a:srgbClr val="004D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Title 13">
            <a:extLst>
              <a:ext uri="{FF2B5EF4-FFF2-40B4-BE49-F238E27FC236}">
                <a16:creationId xmlns:a16="http://schemas.microsoft.com/office/drawing/2014/main" id="{EE8ECBB4-EEE9-5543-8409-80698C1D62C2}"/>
              </a:ext>
            </a:extLst>
          </p:cNvPr>
          <p:cNvSpPr>
            <a:spLocks noGrp="1"/>
          </p:cNvSpPr>
          <p:nvPr>
            <p:ph type="title" hasCustomPrompt="1"/>
          </p:nvPr>
        </p:nvSpPr>
        <p:spPr>
          <a:xfrm>
            <a:off x="962599" y="102394"/>
            <a:ext cx="7886700" cy="709154"/>
          </a:xfrm>
        </p:spPr>
        <p:txBody>
          <a:bodyPr>
            <a:normAutofit/>
          </a:bodyPr>
          <a:lstStyle>
            <a:lvl1pPr algn="r">
              <a:defRPr sz="2700" b="1" i="1">
                <a:solidFill>
                  <a:srgbClr val="004D71"/>
                </a:solidFill>
                <a:latin typeface="Arial" panose="020B0604020202020204" pitchFamily="34" charset="0"/>
                <a:cs typeface="Arial" panose="020B0604020202020204" pitchFamily="34" charset="0"/>
              </a:defRPr>
            </a:lvl1pPr>
          </a:lstStyle>
          <a:p>
            <a:r>
              <a:rPr lang="en-US"/>
              <a:t>Click to Edit Master Title Style</a:t>
            </a:r>
          </a:p>
        </p:txBody>
      </p:sp>
      <p:sp>
        <p:nvSpPr>
          <p:cNvPr id="2" name="Rectangle 1">
            <a:extLst>
              <a:ext uri="{FF2B5EF4-FFF2-40B4-BE49-F238E27FC236}">
                <a16:creationId xmlns:a16="http://schemas.microsoft.com/office/drawing/2014/main" id="{7AF5F620-CD4D-8E52-5F38-9DC813331C34}"/>
              </a:ext>
            </a:extLst>
          </p:cNvPr>
          <p:cNvSpPr/>
          <p:nvPr userDrawn="1"/>
        </p:nvSpPr>
        <p:spPr bwMode="auto">
          <a:xfrm>
            <a:off x="900267" y="834509"/>
            <a:ext cx="7955626" cy="58091"/>
          </a:xfrm>
          <a:prstGeom prst="rect">
            <a:avLst/>
          </a:prstGeom>
          <a:solidFill>
            <a:srgbClr val="2574BC"/>
          </a:solidFill>
          <a:ln w="127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05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25DF8C1E-F6BD-7AE3-3838-017B4CAD0410}"/>
              </a:ext>
            </a:extLst>
          </p:cNvPr>
          <p:cNvSpPr txBox="1"/>
          <p:nvPr userDrawn="1"/>
        </p:nvSpPr>
        <p:spPr>
          <a:xfrm>
            <a:off x="1806468" y="4800186"/>
            <a:ext cx="6143222" cy="253916"/>
          </a:xfrm>
          <a:prstGeom prst="rect">
            <a:avLst/>
          </a:prstGeom>
          <a:noFill/>
        </p:spPr>
        <p:txBody>
          <a:bodyPr wrap="square" rtlCol="0">
            <a:spAutoFit/>
          </a:bodyPr>
          <a:lstStyle>
            <a:defPPr>
              <a:defRPr lang="en-US"/>
            </a:defPPr>
            <a:lvl1pPr algn="ctr">
              <a:defRPr>
                <a:solidFill>
                  <a:schemeClr val="bg1"/>
                </a:solidFill>
                <a:latin typeface="Arial" panose="020B0604020202020204" pitchFamily="34" charset="0"/>
                <a:cs typeface="Arial" panose="020B0604020202020204" pitchFamily="34" charset="0"/>
              </a:defRPr>
            </a:lvl1pPr>
          </a:lstStyle>
          <a:p>
            <a:pPr lvl="0"/>
            <a:r>
              <a:rPr lang="en-US" sz="1050" b="1">
                <a:ln>
                  <a:noFill/>
                </a:ln>
                <a:solidFill>
                  <a:srgbClr val="004D71"/>
                </a:solidFill>
              </a:rPr>
              <a:t>One AFMC … powering the world’s greatest Air Force</a:t>
            </a:r>
          </a:p>
        </p:txBody>
      </p:sp>
      <p:sp>
        <p:nvSpPr>
          <p:cNvPr id="7" name="Footer Placeholder 4">
            <a:extLst>
              <a:ext uri="{FF2B5EF4-FFF2-40B4-BE49-F238E27FC236}">
                <a16:creationId xmlns:a16="http://schemas.microsoft.com/office/drawing/2014/main" id="{7D49104A-2632-82F1-F0BA-3D4F7BD898FD}"/>
              </a:ext>
            </a:extLst>
          </p:cNvPr>
          <p:cNvSpPr>
            <a:spLocks noGrp="1"/>
          </p:cNvSpPr>
          <p:nvPr>
            <p:ph type="ftr" sz="quarter" idx="11"/>
          </p:nvPr>
        </p:nvSpPr>
        <p:spPr>
          <a:xfrm>
            <a:off x="288108" y="4767263"/>
            <a:ext cx="1907771" cy="273844"/>
          </a:xfrm>
        </p:spPr>
        <p:txBody>
          <a:bodyPr/>
          <a:lstStyle>
            <a:lvl1pPr algn="l">
              <a:defRPr sz="825">
                <a:latin typeface="Arial" panose="020B0604020202020204" pitchFamily="34" charset="0"/>
                <a:cs typeface="Arial" panose="020B0604020202020204" pitchFamily="34" charset="0"/>
              </a:defRPr>
            </a:lvl1pPr>
          </a:lstStyle>
          <a:p>
            <a:r>
              <a:rPr lang="en-US"/>
              <a:t>Classification         </a:t>
            </a:r>
          </a:p>
          <a:p>
            <a:r>
              <a:rPr lang="en-US"/>
              <a:t>Briefer: Name (Office Symbol) </a:t>
            </a:r>
          </a:p>
        </p:txBody>
      </p:sp>
    </p:spTree>
    <p:extLst>
      <p:ext uri="{BB962C8B-B14F-4D97-AF65-F5344CB8AC3E}">
        <p14:creationId xmlns:p14="http://schemas.microsoft.com/office/powerpoint/2010/main" val="3694695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16E24-42C8-6D4F-9AAB-2DC35EF844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Content Placeholder 2">
            <a:extLst>
              <a:ext uri="{FF2B5EF4-FFF2-40B4-BE49-F238E27FC236}">
                <a16:creationId xmlns:a16="http://schemas.microsoft.com/office/drawing/2014/main" id="{E8F426FF-3CB1-BD45-B9A8-0AE3A9FE9DE5}"/>
              </a:ext>
            </a:extLst>
          </p:cNvPr>
          <p:cNvSpPr>
            <a:spLocks noGrp="1"/>
          </p:cNvSpPr>
          <p:nvPr>
            <p:ph idx="1"/>
          </p:nvPr>
        </p:nvSpPr>
        <p:spPr>
          <a:xfrm>
            <a:off x="378421" y="1369219"/>
            <a:ext cx="3895466" cy="326350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9FEF1D47-C587-5C45-9F6C-D075C3D46077}"/>
              </a:ext>
            </a:extLst>
          </p:cNvPr>
          <p:cNvSpPr>
            <a:spLocks noGrp="1"/>
          </p:cNvSpPr>
          <p:nvPr>
            <p:ph type="sldNum" sz="quarter" idx="12"/>
          </p:nvPr>
        </p:nvSpPr>
        <p:spPr/>
        <p:txBody>
          <a:bodyPr/>
          <a:lstStyle>
            <a:lvl1pPr>
              <a:defRPr>
                <a:solidFill>
                  <a:srgbClr val="52B2E5"/>
                </a:solidFill>
              </a:defRPr>
            </a:lvl1pPr>
          </a:lstStyle>
          <a:p>
            <a:fld id="{0F4A982A-11D8-7E41-BE70-AC83EB7260D5}" type="slidenum">
              <a:rPr lang="en-US" smtClean="0"/>
              <a:pPr/>
              <a:t>‹#›</a:t>
            </a:fld>
            <a:endParaRPr lang="en-US"/>
          </a:p>
        </p:txBody>
      </p:sp>
      <p:cxnSp>
        <p:nvCxnSpPr>
          <p:cNvPr id="10" name="Straight Connector 9">
            <a:extLst>
              <a:ext uri="{FF2B5EF4-FFF2-40B4-BE49-F238E27FC236}">
                <a16:creationId xmlns:a16="http://schemas.microsoft.com/office/drawing/2014/main" id="{BCAC5443-75E0-894B-9504-947FD7DDFB4D}"/>
              </a:ext>
            </a:extLst>
          </p:cNvPr>
          <p:cNvCxnSpPr>
            <a:cxnSpLocks/>
          </p:cNvCxnSpPr>
          <p:nvPr userDrawn="1"/>
        </p:nvCxnSpPr>
        <p:spPr>
          <a:xfrm>
            <a:off x="378421" y="1056503"/>
            <a:ext cx="8203347" cy="0"/>
          </a:xfrm>
          <a:prstGeom prst="line">
            <a:avLst/>
          </a:prstGeom>
          <a:ln>
            <a:solidFill>
              <a:srgbClr val="03253E"/>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B80ABBCC-39C3-4B45-AA3B-8B3634D09AA3}"/>
              </a:ext>
            </a:extLst>
          </p:cNvPr>
          <p:cNvSpPr>
            <a:spLocks noGrp="1"/>
          </p:cNvSpPr>
          <p:nvPr>
            <p:ph idx="13"/>
          </p:nvPr>
        </p:nvSpPr>
        <p:spPr>
          <a:xfrm>
            <a:off x="4686301" y="1369219"/>
            <a:ext cx="3895466" cy="3263504"/>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a:extLst>
              <a:ext uri="{FF2B5EF4-FFF2-40B4-BE49-F238E27FC236}">
                <a16:creationId xmlns:a16="http://schemas.microsoft.com/office/drawing/2014/main" id="{5D5771CA-82BA-194C-9575-7AE8F2303608}"/>
              </a:ext>
            </a:extLst>
          </p:cNvPr>
          <p:cNvSpPr>
            <a:spLocks noGrp="1"/>
          </p:cNvSpPr>
          <p:nvPr>
            <p:ph type="title"/>
          </p:nvPr>
        </p:nvSpPr>
        <p:spPr>
          <a:xfrm>
            <a:off x="378421" y="227506"/>
            <a:ext cx="8203346" cy="994172"/>
          </a:xfrm>
        </p:spPr>
        <p:txBody>
          <a:bodyPr/>
          <a:lstStyle>
            <a:lvl1pPr>
              <a:defRPr>
                <a:gradFill>
                  <a:gsLst>
                    <a:gs pos="23000">
                      <a:srgbClr val="063755"/>
                    </a:gs>
                    <a:gs pos="100000">
                      <a:srgbClr val="52B2E5"/>
                    </a:gs>
                  </a:gsLst>
                  <a:lin ang="2700000" scaled="0"/>
                </a:gradFill>
              </a:defRPr>
            </a:lvl1pPr>
          </a:lstStyle>
          <a:p>
            <a:r>
              <a:rPr lang="en-US"/>
              <a:t>Click to edit Master title style</a:t>
            </a:r>
          </a:p>
        </p:txBody>
      </p:sp>
      <p:pic>
        <p:nvPicPr>
          <p:cNvPr id="13" name="Picture 12">
            <a:extLst>
              <a:ext uri="{FF2B5EF4-FFF2-40B4-BE49-F238E27FC236}">
                <a16:creationId xmlns:a16="http://schemas.microsoft.com/office/drawing/2014/main" id="{4D9E7811-1677-6346-8E84-1CF44CE5B7C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79238" y="4833399"/>
            <a:ext cx="765144" cy="195877"/>
          </a:xfrm>
          <a:prstGeom prst="rect">
            <a:avLst/>
          </a:prstGeom>
        </p:spPr>
      </p:pic>
    </p:spTree>
    <p:extLst>
      <p:ext uri="{BB962C8B-B14F-4D97-AF65-F5344CB8AC3E}">
        <p14:creationId xmlns:p14="http://schemas.microsoft.com/office/powerpoint/2010/main" val="9712421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1" name="Title Placeholder 1">
            <a:extLst>
              <a:ext uri="{FF2B5EF4-FFF2-40B4-BE49-F238E27FC236}">
                <a16:creationId xmlns:a16="http://schemas.microsoft.com/office/drawing/2014/main" id="{D9150893-8F6C-BC2C-A8DA-8B5738661635}"/>
              </a:ext>
            </a:extLst>
          </p:cNvPr>
          <p:cNvSpPr>
            <a:spLocks noGrp="1"/>
          </p:cNvSpPr>
          <p:nvPr>
            <p:ph type="title"/>
          </p:nvPr>
        </p:nvSpPr>
        <p:spPr>
          <a:xfrm>
            <a:off x="370198" y="320579"/>
            <a:ext cx="8403603" cy="398645"/>
          </a:xfrm>
          <a:prstGeom prst="rect">
            <a:avLst/>
          </a:prstGeom>
        </p:spPr>
        <p:txBody>
          <a:bodyPr vert="horz" lIns="91440" tIns="45720" rIns="91440" bIns="45720" rtlCol="0" anchor="t">
            <a:normAutofit/>
          </a:bodyPr>
          <a:lstStyle>
            <a:lvl1pPr>
              <a:defRPr sz="2400" b="1" i="0">
                <a:latin typeface="Myriad Pro Light" panose="020B0503030403020204" pitchFamily="34" charset="0"/>
                <a:cs typeface="Arial" panose="020B0604020202020204" pitchFamily="34"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2F29F0F3-070E-7A84-F80D-E9BE247C376E}"/>
              </a:ext>
            </a:extLst>
          </p:cNvPr>
          <p:cNvCxnSpPr>
            <a:cxnSpLocks/>
          </p:cNvCxnSpPr>
          <p:nvPr userDrawn="1"/>
        </p:nvCxnSpPr>
        <p:spPr>
          <a:xfrm>
            <a:off x="370198" y="719224"/>
            <a:ext cx="8403603" cy="0"/>
          </a:xfrm>
          <a:prstGeom prst="line">
            <a:avLst/>
          </a:prstGeom>
          <a:ln>
            <a:solidFill>
              <a:srgbClr val="5E5E5E"/>
            </a:solidFill>
          </a:ln>
        </p:spPr>
        <p:style>
          <a:lnRef idx="1">
            <a:schemeClr val="accent2"/>
          </a:lnRef>
          <a:fillRef idx="0">
            <a:schemeClr val="accent2"/>
          </a:fillRef>
          <a:effectRef idx="0">
            <a:schemeClr val="accent2"/>
          </a:effectRef>
          <a:fontRef idx="minor">
            <a:schemeClr val="tx1"/>
          </a:fontRef>
        </p:style>
      </p:cxnSp>
      <p:sp>
        <p:nvSpPr>
          <p:cNvPr id="4" name="Slide Number Placeholder 16">
            <a:extLst>
              <a:ext uri="{FF2B5EF4-FFF2-40B4-BE49-F238E27FC236}">
                <a16:creationId xmlns:a16="http://schemas.microsoft.com/office/drawing/2014/main" id="{F1AD3326-BC05-ED4B-A2FA-0998AC75B05D}"/>
              </a:ext>
            </a:extLst>
          </p:cNvPr>
          <p:cNvSpPr>
            <a:spLocks noGrp="1"/>
          </p:cNvSpPr>
          <p:nvPr>
            <p:ph type="sldNum" sz="quarter" idx="4"/>
          </p:nvPr>
        </p:nvSpPr>
        <p:spPr>
          <a:xfrm>
            <a:off x="8483727" y="4889889"/>
            <a:ext cx="328175" cy="161583"/>
          </a:xfrm>
          <a:prstGeom prst="rect">
            <a:avLst/>
          </a:prstGeom>
        </p:spPr>
        <p:txBody>
          <a:bodyPr vert="horz" lIns="91440" tIns="45720" rIns="91440" bIns="45720" rtlCol="0" anchor="ctr"/>
          <a:lstStyle>
            <a:lvl1pPr algn="r">
              <a:defRPr sz="675" b="1" i="0">
                <a:solidFill>
                  <a:srgbClr val="4D4E4F"/>
                </a:solidFill>
                <a:latin typeface="Myriad Pro" panose="020B0503030403020204" pitchFamily="34" charset="0"/>
              </a:defRPr>
            </a:lvl1pPr>
          </a:lstStyle>
          <a:p>
            <a:fld id="{21B57E23-57A3-6342-9DAC-BE70374ACB75}" type="slidenum">
              <a:rPr lang="en-US" smtClean="0"/>
              <a:pPr/>
              <a:t>‹#›</a:t>
            </a:fld>
            <a:endParaRPr lang="en-US"/>
          </a:p>
        </p:txBody>
      </p:sp>
    </p:spTree>
    <p:extLst>
      <p:ext uri="{BB962C8B-B14F-4D97-AF65-F5344CB8AC3E}">
        <p14:creationId xmlns:p14="http://schemas.microsoft.com/office/powerpoint/2010/main" val="373444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1" name="Title Placeholder 1">
            <a:extLst>
              <a:ext uri="{FF2B5EF4-FFF2-40B4-BE49-F238E27FC236}">
                <a16:creationId xmlns:a16="http://schemas.microsoft.com/office/drawing/2014/main" id="{D9150893-8F6C-BC2C-A8DA-8B5738661635}"/>
              </a:ext>
            </a:extLst>
          </p:cNvPr>
          <p:cNvSpPr>
            <a:spLocks noGrp="1"/>
          </p:cNvSpPr>
          <p:nvPr>
            <p:ph type="title"/>
          </p:nvPr>
        </p:nvSpPr>
        <p:spPr>
          <a:xfrm>
            <a:off x="370198" y="320579"/>
            <a:ext cx="8403603" cy="398645"/>
          </a:xfrm>
          <a:prstGeom prst="rect">
            <a:avLst/>
          </a:prstGeom>
        </p:spPr>
        <p:txBody>
          <a:bodyPr vert="horz" lIns="91440" tIns="45720" rIns="91440" bIns="45720" rtlCol="0" anchor="t">
            <a:normAutofit/>
          </a:bodyPr>
          <a:lstStyle>
            <a:lvl1pPr>
              <a:defRPr sz="2400" b="0" i="0">
                <a:latin typeface="Myriad Pro Light" panose="020B0503030403020204" pitchFamily="34" charset="0"/>
              </a:defRPr>
            </a:lvl1pPr>
          </a:lstStyle>
          <a:p>
            <a:r>
              <a:rPr lang="en-US"/>
              <a:t>Click to edit Master title style</a:t>
            </a:r>
          </a:p>
        </p:txBody>
      </p:sp>
      <p:sp>
        <p:nvSpPr>
          <p:cNvPr id="26" name="Text Placeholder 25">
            <a:extLst>
              <a:ext uri="{FF2B5EF4-FFF2-40B4-BE49-F238E27FC236}">
                <a16:creationId xmlns:a16="http://schemas.microsoft.com/office/drawing/2014/main" id="{D9EDCB1C-5CE0-B809-AF1B-F024F60F4187}"/>
              </a:ext>
            </a:extLst>
          </p:cNvPr>
          <p:cNvSpPr>
            <a:spLocks noGrp="1"/>
          </p:cNvSpPr>
          <p:nvPr>
            <p:ph type="body" sz="quarter" idx="10"/>
          </p:nvPr>
        </p:nvSpPr>
        <p:spPr>
          <a:xfrm>
            <a:off x="370199" y="922024"/>
            <a:ext cx="8403603" cy="3778823"/>
          </a:xfrm>
        </p:spPr>
        <p:txBody>
          <a:bodyPr/>
          <a:lstStyle>
            <a:lvl1pPr>
              <a:defRPr b="0" i="0">
                <a:latin typeface="Arial" panose="020B0604020202020204" pitchFamily="34" charset="0"/>
                <a:ea typeface="Inter" panose="02000503000000020004" pitchFamily="2" charset="0"/>
                <a:cs typeface="Arial" panose="020B0604020202020204" pitchFamily="34" charset="0"/>
              </a:defRPr>
            </a:lvl1pPr>
            <a:lvl2pPr>
              <a:defRPr b="0" i="0">
                <a:latin typeface="Arial" panose="020B0604020202020204" pitchFamily="34" charset="0"/>
                <a:ea typeface="Inter" panose="02000503000000020004" pitchFamily="2" charset="0"/>
                <a:cs typeface="Arial" panose="020B0604020202020204" pitchFamily="34" charset="0"/>
              </a:defRPr>
            </a:lvl2pPr>
            <a:lvl3pPr>
              <a:defRPr b="0" i="0">
                <a:latin typeface="Arial" panose="020B0604020202020204" pitchFamily="34" charset="0"/>
                <a:ea typeface="Inter" panose="02000503000000020004" pitchFamily="2" charset="0"/>
                <a:cs typeface="Arial" panose="020B0604020202020204" pitchFamily="34" charset="0"/>
              </a:defRPr>
            </a:lvl3pPr>
            <a:lvl4pPr>
              <a:defRPr b="0" i="0">
                <a:latin typeface="Arial" panose="020B0604020202020204" pitchFamily="34" charset="0"/>
                <a:ea typeface="Inter" panose="02000503000000020004" pitchFamily="2" charset="0"/>
                <a:cs typeface="Arial" panose="020B0604020202020204" pitchFamily="34" charset="0"/>
              </a:defRPr>
            </a:lvl4pPr>
            <a:lvl5pPr>
              <a:defRPr b="0" i="0">
                <a:latin typeface="Arial" panose="020B0604020202020204" pitchFamily="34" charset="0"/>
                <a:ea typeface="Inter" panose="02000503000000020004"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2F29F0F3-070E-7A84-F80D-E9BE247C376E}"/>
              </a:ext>
            </a:extLst>
          </p:cNvPr>
          <p:cNvCxnSpPr>
            <a:cxnSpLocks/>
          </p:cNvCxnSpPr>
          <p:nvPr userDrawn="1"/>
        </p:nvCxnSpPr>
        <p:spPr>
          <a:xfrm>
            <a:off x="370198" y="719224"/>
            <a:ext cx="8403603" cy="0"/>
          </a:xfrm>
          <a:prstGeom prst="line">
            <a:avLst/>
          </a:prstGeom>
          <a:ln>
            <a:solidFill>
              <a:srgbClr val="5E5E5E"/>
            </a:solidFill>
          </a:ln>
        </p:spPr>
        <p:style>
          <a:lnRef idx="1">
            <a:schemeClr val="accent2"/>
          </a:lnRef>
          <a:fillRef idx="0">
            <a:schemeClr val="accent2"/>
          </a:fillRef>
          <a:effectRef idx="0">
            <a:schemeClr val="accent2"/>
          </a:effectRef>
          <a:fontRef idx="minor">
            <a:schemeClr val="tx1"/>
          </a:fontRef>
        </p:style>
      </p:cxnSp>
      <p:sp>
        <p:nvSpPr>
          <p:cNvPr id="3" name="Slide Number Placeholder 16">
            <a:extLst>
              <a:ext uri="{FF2B5EF4-FFF2-40B4-BE49-F238E27FC236}">
                <a16:creationId xmlns:a16="http://schemas.microsoft.com/office/drawing/2014/main" id="{7446C28C-90D5-47D5-7D3F-68BBBFAC5E28}"/>
              </a:ext>
            </a:extLst>
          </p:cNvPr>
          <p:cNvSpPr>
            <a:spLocks noGrp="1"/>
          </p:cNvSpPr>
          <p:nvPr>
            <p:ph type="sldNum" sz="quarter" idx="4"/>
          </p:nvPr>
        </p:nvSpPr>
        <p:spPr>
          <a:xfrm>
            <a:off x="8483727" y="4889889"/>
            <a:ext cx="328175" cy="161583"/>
          </a:xfrm>
          <a:prstGeom prst="rect">
            <a:avLst/>
          </a:prstGeom>
        </p:spPr>
        <p:txBody>
          <a:bodyPr vert="horz" lIns="91440" tIns="45720" rIns="91440" bIns="45720" rtlCol="0" anchor="ctr"/>
          <a:lstStyle>
            <a:lvl1pPr algn="r">
              <a:defRPr sz="675" b="1" i="0">
                <a:solidFill>
                  <a:srgbClr val="4D4E4F"/>
                </a:solidFill>
                <a:latin typeface="Myriad Pro" panose="020B0503030403020204" pitchFamily="34" charset="0"/>
              </a:defRPr>
            </a:lvl1pPr>
          </a:lstStyle>
          <a:p>
            <a:fld id="{21B57E23-57A3-6342-9DAC-BE70374ACB75}" type="slidenum">
              <a:rPr lang="en-US" smtClean="0"/>
              <a:pPr/>
              <a:t>‹#›</a:t>
            </a:fld>
            <a:endParaRPr lang="en-US"/>
          </a:p>
        </p:txBody>
      </p:sp>
    </p:spTree>
    <p:extLst>
      <p:ext uri="{BB962C8B-B14F-4D97-AF65-F5344CB8AC3E}">
        <p14:creationId xmlns:p14="http://schemas.microsoft.com/office/powerpoint/2010/main" val="141228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16"/>
        <p:cNvGrpSpPr/>
        <p:nvPr/>
      </p:nvGrpSpPr>
      <p:grpSpPr>
        <a:xfrm>
          <a:off x="0" y="0"/>
          <a:ext cx="0" cy="0"/>
          <a:chOff x="0" y="0"/>
          <a:chExt cx="0" cy="0"/>
        </a:xfrm>
      </p:grpSpPr>
      <p:pic>
        <p:nvPicPr>
          <p:cNvPr id="3" name="Google Shape;61;p10">
            <a:extLst>
              <a:ext uri="{FF2B5EF4-FFF2-40B4-BE49-F238E27FC236}">
                <a16:creationId xmlns:a16="http://schemas.microsoft.com/office/drawing/2014/main" id="{11B4BC31-BD90-FB40-3049-E713206415FA}"/>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8" name="Google Shape;18;p4"/>
          <p:cNvSpPr txBox="1">
            <a:spLocks noGrp="1"/>
          </p:cNvSpPr>
          <p:nvPr>
            <p:ph type="title"/>
          </p:nvPr>
        </p:nvSpPr>
        <p:spPr>
          <a:xfrm>
            <a:off x="378420" y="227505"/>
            <a:ext cx="82032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3755"/>
              </a:buClr>
              <a:buSzPts val="3300"/>
              <a:buFont typeface="Arial Black"/>
              <a:buNone/>
              <a:defRPr>
                <a:solidFill>
                  <a:schemeClr val="bg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0" name="Google Shape;20;p4"/>
          <p:cNvSpPr txBox="1">
            <a:spLocks noGrp="1"/>
          </p:cNvSpPr>
          <p:nvPr>
            <p:ph type="sldNum" idx="12"/>
          </p:nvPr>
        </p:nvSpPr>
        <p:spPr>
          <a:xfrm>
            <a:off x="6544606"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800" b="0" i="0" u="none" strike="noStrike" cap="none">
                <a:solidFill>
                  <a:schemeClr val="bg1"/>
                </a:solidFill>
                <a:latin typeface="Arial"/>
                <a:ea typeface="Arial"/>
                <a:cs typeface="Arial"/>
                <a:sym typeface="Arial"/>
              </a:defRPr>
            </a:lvl1pPr>
            <a:lvl2pPr marL="0" lvl="1" indent="0" algn="r" rtl="0">
              <a:spcBef>
                <a:spcPts val="0"/>
              </a:spcBef>
              <a:buNone/>
              <a:defRPr sz="800" b="0" i="0" u="none" strike="noStrike" cap="none">
                <a:solidFill>
                  <a:srgbClr val="52B2E5"/>
                </a:solidFill>
                <a:latin typeface="Arial"/>
                <a:ea typeface="Arial"/>
                <a:cs typeface="Arial"/>
                <a:sym typeface="Arial"/>
              </a:defRPr>
            </a:lvl2pPr>
            <a:lvl3pPr marL="0" lvl="2" indent="0" algn="r" rtl="0">
              <a:spcBef>
                <a:spcPts val="0"/>
              </a:spcBef>
              <a:buNone/>
              <a:defRPr sz="800" b="0" i="0" u="none" strike="noStrike" cap="none">
                <a:solidFill>
                  <a:srgbClr val="52B2E5"/>
                </a:solidFill>
                <a:latin typeface="Arial"/>
                <a:ea typeface="Arial"/>
                <a:cs typeface="Arial"/>
                <a:sym typeface="Arial"/>
              </a:defRPr>
            </a:lvl3pPr>
            <a:lvl4pPr marL="0" lvl="3" indent="0" algn="r" rtl="0">
              <a:spcBef>
                <a:spcPts val="0"/>
              </a:spcBef>
              <a:buNone/>
              <a:defRPr sz="800" b="0" i="0" u="none" strike="noStrike" cap="none">
                <a:solidFill>
                  <a:srgbClr val="52B2E5"/>
                </a:solidFill>
                <a:latin typeface="Arial"/>
                <a:ea typeface="Arial"/>
                <a:cs typeface="Arial"/>
                <a:sym typeface="Arial"/>
              </a:defRPr>
            </a:lvl4pPr>
            <a:lvl5pPr marL="0" lvl="4" indent="0" algn="r" rtl="0">
              <a:spcBef>
                <a:spcPts val="0"/>
              </a:spcBef>
              <a:buNone/>
              <a:defRPr sz="800" b="0" i="0" u="none" strike="noStrike" cap="none">
                <a:solidFill>
                  <a:srgbClr val="52B2E5"/>
                </a:solidFill>
                <a:latin typeface="Arial"/>
                <a:ea typeface="Arial"/>
                <a:cs typeface="Arial"/>
                <a:sym typeface="Arial"/>
              </a:defRPr>
            </a:lvl5pPr>
            <a:lvl6pPr marL="0" lvl="5" indent="0" algn="r" rtl="0">
              <a:spcBef>
                <a:spcPts val="0"/>
              </a:spcBef>
              <a:buNone/>
              <a:defRPr sz="800" b="0" i="0" u="none" strike="noStrike" cap="none">
                <a:solidFill>
                  <a:srgbClr val="52B2E5"/>
                </a:solidFill>
                <a:latin typeface="Arial"/>
                <a:ea typeface="Arial"/>
                <a:cs typeface="Arial"/>
                <a:sym typeface="Arial"/>
              </a:defRPr>
            </a:lvl6pPr>
            <a:lvl7pPr marL="0" lvl="6" indent="0" algn="r" rtl="0">
              <a:spcBef>
                <a:spcPts val="0"/>
              </a:spcBef>
              <a:buNone/>
              <a:defRPr sz="800" b="0" i="0" u="none" strike="noStrike" cap="none">
                <a:solidFill>
                  <a:srgbClr val="52B2E5"/>
                </a:solidFill>
                <a:latin typeface="Arial"/>
                <a:ea typeface="Arial"/>
                <a:cs typeface="Arial"/>
                <a:sym typeface="Arial"/>
              </a:defRPr>
            </a:lvl7pPr>
            <a:lvl8pPr marL="0" lvl="7" indent="0" algn="r" rtl="0">
              <a:spcBef>
                <a:spcPts val="0"/>
              </a:spcBef>
              <a:buNone/>
              <a:defRPr sz="800" b="0" i="0" u="none" strike="noStrike" cap="none">
                <a:solidFill>
                  <a:srgbClr val="52B2E5"/>
                </a:solidFill>
                <a:latin typeface="Arial"/>
                <a:ea typeface="Arial"/>
                <a:cs typeface="Arial"/>
                <a:sym typeface="Arial"/>
              </a:defRPr>
            </a:lvl8pPr>
            <a:lvl9pPr marL="0" lvl="8" indent="0" algn="r" rtl="0">
              <a:spcBef>
                <a:spcPts val="0"/>
              </a:spcBef>
              <a:buNone/>
              <a:defRPr sz="800" b="0" i="0" u="none" strike="noStrike" cap="none">
                <a:solidFill>
                  <a:srgbClr val="52B2E5"/>
                </a:solidFill>
                <a:latin typeface="Arial"/>
                <a:ea typeface="Arial"/>
                <a:cs typeface="Arial"/>
                <a:sym typeface="Arial"/>
              </a:defRPr>
            </a:lvl9pPr>
          </a:lstStyle>
          <a:p>
            <a:fld id="{00000000-1234-1234-1234-123412341234}" type="slidenum">
              <a:rPr lang="en" smtClean="0"/>
              <a:pPr/>
              <a:t>‹#›</a:t>
            </a:fld>
            <a:endParaRPr lang="en"/>
          </a:p>
        </p:txBody>
      </p:sp>
      <p:grpSp>
        <p:nvGrpSpPr>
          <p:cNvPr id="5" name="Group 4">
            <a:extLst>
              <a:ext uri="{FF2B5EF4-FFF2-40B4-BE49-F238E27FC236}">
                <a16:creationId xmlns:a16="http://schemas.microsoft.com/office/drawing/2014/main" id="{955DCF52-FDDC-100D-9EE3-17CED548D75A}"/>
              </a:ext>
            </a:extLst>
          </p:cNvPr>
          <p:cNvGrpSpPr/>
          <p:nvPr userDrawn="1"/>
        </p:nvGrpSpPr>
        <p:grpSpPr>
          <a:xfrm>
            <a:off x="385875" y="4830501"/>
            <a:ext cx="1652484" cy="146961"/>
            <a:chOff x="385875" y="4830501"/>
            <a:chExt cx="1652484" cy="146961"/>
          </a:xfrm>
          <a:solidFill>
            <a:schemeClr val="bg1"/>
          </a:solidFill>
        </p:grpSpPr>
        <p:sp>
          <p:nvSpPr>
            <p:cNvPr id="6" name="Freeform 5">
              <a:extLst>
                <a:ext uri="{FF2B5EF4-FFF2-40B4-BE49-F238E27FC236}">
                  <a16:creationId xmlns:a16="http://schemas.microsoft.com/office/drawing/2014/main" id="{70FF220A-57B3-AF6E-22C5-BEA0A815CB96}"/>
                </a:ext>
              </a:extLst>
            </p:cNvPr>
            <p:cNvSpPr/>
            <p:nvPr/>
          </p:nvSpPr>
          <p:spPr>
            <a:xfrm>
              <a:off x="1284002" y="4830501"/>
              <a:ext cx="173420" cy="146960"/>
            </a:xfrm>
            <a:custGeom>
              <a:avLst/>
              <a:gdLst>
                <a:gd name="connsiteX0" fmla="*/ 122813 w 173420"/>
                <a:gd name="connsiteY0" fmla="*/ 92 h 146960"/>
                <a:gd name="connsiteX1" fmla="*/ 0 w 173420"/>
                <a:gd name="connsiteY1" fmla="*/ 92 h 146960"/>
                <a:gd name="connsiteX2" fmla="*/ 0 w 173420"/>
                <a:gd name="connsiteY2" fmla="*/ 146961 h 146960"/>
                <a:gd name="connsiteX3" fmla="*/ 122813 w 173420"/>
                <a:gd name="connsiteY3" fmla="*/ 146961 h 146960"/>
                <a:gd name="connsiteX4" fmla="*/ 173421 w 173420"/>
                <a:gd name="connsiteY4" fmla="*/ 96072 h 146960"/>
                <a:gd name="connsiteX5" fmla="*/ 173421 w 173420"/>
                <a:gd name="connsiteY5" fmla="*/ 50889 h 146960"/>
                <a:gd name="connsiteX6" fmla="*/ 122813 w 173420"/>
                <a:gd name="connsiteY6" fmla="*/ 0 h 146960"/>
                <a:gd name="connsiteX7" fmla="*/ 140018 w 173420"/>
                <a:gd name="connsiteY7" fmla="*/ 96072 h 146960"/>
                <a:gd name="connsiteX8" fmla="*/ 122905 w 173420"/>
                <a:gd name="connsiteY8" fmla="*/ 113280 h 146960"/>
                <a:gd name="connsiteX9" fmla="*/ 33495 w 173420"/>
                <a:gd name="connsiteY9" fmla="*/ 113280 h 146960"/>
                <a:gd name="connsiteX10" fmla="*/ 33495 w 173420"/>
                <a:gd name="connsiteY10" fmla="*/ 33680 h 146960"/>
                <a:gd name="connsiteX11" fmla="*/ 122905 w 173420"/>
                <a:gd name="connsiteY11" fmla="*/ 33680 h 146960"/>
                <a:gd name="connsiteX12" fmla="*/ 140018 w 173420"/>
                <a:gd name="connsiteY12" fmla="*/ 50889 h 146960"/>
                <a:gd name="connsiteX13" fmla="*/ 140018 w 173420"/>
                <a:gd name="connsiteY13" fmla="*/ 96072 h 14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20" h="146960">
                  <a:moveTo>
                    <a:pt x="122813" y="92"/>
                  </a:moveTo>
                  <a:lnTo>
                    <a:pt x="0" y="92"/>
                  </a:lnTo>
                  <a:lnTo>
                    <a:pt x="0" y="146961"/>
                  </a:lnTo>
                  <a:lnTo>
                    <a:pt x="122813" y="146961"/>
                  </a:lnTo>
                  <a:cubicBezTo>
                    <a:pt x="150725" y="146961"/>
                    <a:pt x="173421" y="124231"/>
                    <a:pt x="173421" y="96072"/>
                  </a:cubicBezTo>
                  <a:lnTo>
                    <a:pt x="173421" y="50889"/>
                  </a:lnTo>
                  <a:cubicBezTo>
                    <a:pt x="173421" y="22822"/>
                    <a:pt x="150817" y="0"/>
                    <a:pt x="122813" y="0"/>
                  </a:cubicBezTo>
                  <a:close/>
                  <a:moveTo>
                    <a:pt x="140018" y="96072"/>
                  </a:moveTo>
                  <a:cubicBezTo>
                    <a:pt x="140018" y="105551"/>
                    <a:pt x="132331" y="113280"/>
                    <a:pt x="122905" y="113280"/>
                  </a:cubicBezTo>
                  <a:lnTo>
                    <a:pt x="33495" y="113280"/>
                  </a:lnTo>
                  <a:lnTo>
                    <a:pt x="33495" y="33680"/>
                  </a:lnTo>
                  <a:lnTo>
                    <a:pt x="122905" y="33680"/>
                  </a:lnTo>
                  <a:cubicBezTo>
                    <a:pt x="132331" y="33680"/>
                    <a:pt x="140018" y="41410"/>
                    <a:pt x="140018" y="50889"/>
                  </a:cubicBezTo>
                  <a:lnTo>
                    <a:pt x="140018" y="96072"/>
                  </a:lnTo>
                  <a:close/>
                </a:path>
              </a:pathLst>
            </a:custGeom>
            <a:grpFill/>
            <a:ln w="91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5FD9A47-F3DE-A697-A420-D1F93C9BE1C9}"/>
                </a:ext>
              </a:extLst>
            </p:cNvPr>
            <p:cNvSpPr/>
            <p:nvPr/>
          </p:nvSpPr>
          <p:spPr>
            <a:xfrm>
              <a:off x="1482590" y="4830594"/>
              <a:ext cx="173420" cy="146868"/>
            </a:xfrm>
            <a:custGeom>
              <a:avLst/>
              <a:gdLst>
                <a:gd name="connsiteX0" fmla="*/ 173421 w 173420"/>
                <a:gd name="connsiteY0" fmla="*/ 146869 h 146868"/>
                <a:gd name="connsiteX1" fmla="*/ 173421 w 173420"/>
                <a:gd name="connsiteY1" fmla="*/ 48956 h 146868"/>
                <a:gd name="connsiteX2" fmla="*/ 124735 w 173420"/>
                <a:gd name="connsiteY2" fmla="*/ 0 h 146868"/>
                <a:gd name="connsiteX3" fmla="*/ 48686 w 173420"/>
                <a:gd name="connsiteY3" fmla="*/ 0 h 146868"/>
                <a:gd name="connsiteX4" fmla="*/ 0 w 173420"/>
                <a:gd name="connsiteY4" fmla="*/ 48956 h 146868"/>
                <a:gd name="connsiteX5" fmla="*/ 0 w 173420"/>
                <a:gd name="connsiteY5" fmla="*/ 146869 h 146868"/>
                <a:gd name="connsiteX6" fmla="*/ 33403 w 173420"/>
                <a:gd name="connsiteY6" fmla="*/ 146869 h 146868"/>
                <a:gd name="connsiteX7" fmla="*/ 33403 w 173420"/>
                <a:gd name="connsiteY7" fmla="*/ 108311 h 146868"/>
                <a:gd name="connsiteX8" fmla="*/ 139926 w 173420"/>
                <a:gd name="connsiteY8" fmla="*/ 108311 h 146868"/>
                <a:gd name="connsiteX9" fmla="*/ 139926 w 173420"/>
                <a:gd name="connsiteY9" fmla="*/ 146869 h 146868"/>
                <a:gd name="connsiteX10" fmla="*/ 173329 w 173420"/>
                <a:gd name="connsiteY10" fmla="*/ 146869 h 146868"/>
                <a:gd name="connsiteX11" fmla="*/ 33495 w 173420"/>
                <a:gd name="connsiteY11" fmla="*/ 74631 h 146868"/>
                <a:gd name="connsiteX12" fmla="*/ 33495 w 173420"/>
                <a:gd name="connsiteY12" fmla="*/ 48864 h 146868"/>
                <a:gd name="connsiteX13" fmla="*/ 48777 w 173420"/>
                <a:gd name="connsiteY13" fmla="*/ 33496 h 146868"/>
                <a:gd name="connsiteX14" fmla="*/ 124826 w 173420"/>
                <a:gd name="connsiteY14" fmla="*/ 33496 h 146868"/>
                <a:gd name="connsiteX15" fmla="*/ 140109 w 173420"/>
                <a:gd name="connsiteY15" fmla="*/ 48864 h 146868"/>
                <a:gd name="connsiteX16" fmla="*/ 140109 w 173420"/>
                <a:gd name="connsiteY16" fmla="*/ 74631 h 146868"/>
                <a:gd name="connsiteX17" fmla="*/ 33586 w 173420"/>
                <a:gd name="connsiteY17" fmla="*/ 74631 h 1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420" h="146868">
                  <a:moveTo>
                    <a:pt x="173421" y="146869"/>
                  </a:moveTo>
                  <a:lnTo>
                    <a:pt x="173421" y="48956"/>
                  </a:lnTo>
                  <a:cubicBezTo>
                    <a:pt x="173421" y="21994"/>
                    <a:pt x="151549" y="0"/>
                    <a:pt x="124735" y="0"/>
                  </a:cubicBezTo>
                  <a:lnTo>
                    <a:pt x="48686" y="0"/>
                  </a:lnTo>
                  <a:cubicBezTo>
                    <a:pt x="21872" y="0"/>
                    <a:pt x="0" y="21994"/>
                    <a:pt x="0" y="48956"/>
                  </a:cubicBezTo>
                  <a:lnTo>
                    <a:pt x="0" y="146869"/>
                  </a:lnTo>
                  <a:lnTo>
                    <a:pt x="33403" y="146869"/>
                  </a:lnTo>
                  <a:lnTo>
                    <a:pt x="33403" y="108311"/>
                  </a:lnTo>
                  <a:lnTo>
                    <a:pt x="139926" y="108311"/>
                  </a:lnTo>
                  <a:lnTo>
                    <a:pt x="139926" y="146869"/>
                  </a:lnTo>
                  <a:lnTo>
                    <a:pt x="173329" y="146869"/>
                  </a:lnTo>
                  <a:close/>
                  <a:moveTo>
                    <a:pt x="33495" y="74631"/>
                  </a:moveTo>
                  <a:lnTo>
                    <a:pt x="33495" y="48864"/>
                  </a:lnTo>
                  <a:cubicBezTo>
                    <a:pt x="33495" y="40398"/>
                    <a:pt x="40358" y="33496"/>
                    <a:pt x="48777" y="33496"/>
                  </a:cubicBezTo>
                  <a:lnTo>
                    <a:pt x="124826" y="33496"/>
                  </a:lnTo>
                  <a:cubicBezTo>
                    <a:pt x="133246" y="33496"/>
                    <a:pt x="140109" y="40398"/>
                    <a:pt x="140109" y="48864"/>
                  </a:cubicBezTo>
                  <a:lnTo>
                    <a:pt x="140109" y="74631"/>
                  </a:lnTo>
                  <a:lnTo>
                    <a:pt x="33586" y="74631"/>
                  </a:lnTo>
                  <a:close/>
                </a:path>
              </a:pathLst>
            </a:custGeom>
            <a:grpFill/>
            <a:ln w="91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EEC8EDBF-D087-E7E8-9CA3-13F13A099FC0}"/>
                </a:ext>
              </a:extLst>
            </p:cNvPr>
            <p:cNvSpPr/>
            <p:nvPr/>
          </p:nvSpPr>
          <p:spPr>
            <a:xfrm>
              <a:off x="1864939" y="4830594"/>
              <a:ext cx="173420" cy="146868"/>
            </a:xfrm>
            <a:custGeom>
              <a:avLst/>
              <a:gdLst>
                <a:gd name="connsiteX0" fmla="*/ 0 w 173420"/>
                <a:gd name="connsiteY0" fmla="*/ 0 h 146868"/>
                <a:gd name="connsiteX1" fmla="*/ 0 w 173420"/>
                <a:gd name="connsiteY1" fmla="*/ 146869 h 146868"/>
                <a:gd name="connsiteX2" fmla="*/ 33403 w 173420"/>
                <a:gd name="connsiteY2" fmla="*/ 146869 h 146868"/>
                <a:gd name="connsiteX3" fmla="*/ 33403 w 173420"/>
                <a:gd name="connsiteY3" fmla="*/ 108311 h 146868"/>
                <a:gd name="connsiteX4" fmla="*/ 139926 w 173420"/>
                <a:gd name="connsiteY4" fmla="*/ 108311 h 146868"/>
                <a:gd name="connsiteX5" fmla="*/ 139926 w 173420"/>
                <a:gd name="connsiteY5" fmla="*/ 74631 h 146868"/>
                <a:gd name="connsiteX6" fmla="*/ 33403 w 173420"/>
                <a:gd name="connsiteY6" fmla="*/ 74631 h 146868"/>
                <a:gd name="connsiteX7" fmla="*/ 33403 w 173420"/>
                <a:gd name="connsiteY7" fmla="*/ 33588 h 146868"/>
                <a:gd name="connsiteX8" fmla="*/ 173421 w 173420"/>
                <a:gd name="connsiteY8" fmla="*/ 33588 h 146868"/>
                <a:gd name="connsiteX9" fmla="*/ 173421 w 173420"/>
                <a:gd name="connsiteY9" fmla="*/ 0 h 146868"/>
                <a:gd name="connsiteX10" fmla="*/ 0 w 173420"/>
                <a:gd name="connsiteY10" fmla="*/ 0 h 1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46868">
                  <a:moveTo>
                    <a:pt x="0" y="0"/>
                  </a:moveTo>
                  <a:lnTo>
                    <a:pt x="0" y="146869"/>
                  </a:lnTo>
                  <a:lnTo>
                    <a:pt x="33403" y="146869"/>
                  </a:lnTo>
                  <a:lnTo>
                    <a:pt x="33403" y="108311"/>
                  </a:lnTo>
                  <a:lnTo>
                    <a:pt x="139926" y="108311"/>
                  </a:lnTo>
                  <a:lnTo>
                    <a:pt x="139926" y="74631"/>
                  </a:lnTo>
                  <a:lnTo>
                    <a:pt x="33403" y="74631"/>
                  </a:lnTo>
                  <a:lnTo>
                    <a:pt x="33403" y="33588"/>
                  </a:lnTo>
                  <a:lnTo>
                    <a:pt x="173421" y="33588"/>
                  </a:lnTo>
                  <a:lnTo>
                    <a:pt x="173421" y="0"/>
                  </a:lnTo>
                  <a:lnTo>
                    <a:pt x="0" y="0"/>
                  </a:lnTo>
                  <a:close/>
                </a:path>
              </a:pathLst>
            </a:custGeom>
            <a:grpFill/>
            <a:ln w="91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4BD360FA-4F08-9348-1CFB-E2DDAC7DB9C5}"/>
                </a:ext>
              </a:extLst>
            </p:cNvPr>
            <p:cNvSpPr/>
            <p:nvPr/>
          </p:nvSpPr>
          <p:spPr>
            <a:xfrm>
              <a:off x="1671294" y="4830594"/>
              <a:ext cx="173420" cy="146868"/>
            </a:xfrm>
            <a:custGeom>
              <a:avLst/>
              <a:gdLst>
                <a:gd name="connsiteX0" fmla="*/ 173421 w 173420"/>
                <a:gd name="connsiteY0" fmla="*/ 0 h 146868"/>
                <a:gd name="connsiteX1" fmla="*/ 103412 w 173420"/>
                <a:gd name="connsiteY1" fmla="*/ 0 h 146868"/>
                <a:gd name="connsiteX2" fmla="*/ 70009 w 173420"/>
                <a:gd name="connsiteY2" fmla="*/ 0 h 146868"/>
                <a:gd name="connsiteX3" fmla="*/ 0 w 173420"/>
                <a:gd name="connsiteY3" fmla="*/ 0 h 146868"/>
                <a:gd name="connsiteX4" fmla="*/ 0 w 173420"/>
                <a:gd name="connsiteY4" fmla="*/ 33588 h 146868"/>
                <a:gd name="connsiteX5" fmla="*/ 70009 w 173420"/>
                <a:gd name="connsiteY5" fmla="*/ 33588 h 146868"/>
                <a:gd name="connsiteX6" fmla="*/ 70009 w 173420"/>
                <a:gd name="connsiteY6" fmla="*/ 146869 h 146868"/>
                <a:gd name="connsiteX7" fmla="*/ 103412 w 173420"/>
                <a:gd name="connsiteY7" fmla="*/ 146869 h 146868"/>
                <a:gd name="connsiteX8" fmla="*/ 103412 w 173420"/>
                <a:gd name="connsiteY8" fmla="*/ 33588 h 146868"/>
                <a:gd name="connsiteX9" fmla="*/ 173421 w 173420"/>
                <a:gd name="connsiteY9" fmla="*/ 33588 h 146868"/>
                <a:gd name="connsiteX10" fmla="*/ 173421 w 173420"/>
                <a:gd name="connsiteY10" fmla="*/ 0 h 1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46868">
                  <a:moveTo>
                    <a:pt x="173421" y="0"/>
                  </a:moveTo>
                  <a:lnTo>
                    <a:pt x="103412" y="0"/>
                  </a:lnTo>
                  <a:lnTo>
                    <a:pt x="70009" y="0"/>
                  </a:lnTo>
                  <a:lnTo>
                    <a:pt x="0" y="0"/>
                  </a:lnTo>
                  <a:lnTo>
                    <a:pt x="0" y="33588"/>
                  </a:lnTo>
                  <a:lnTo>
                    <a:pt x="70009" y="33588"/>
                  </a:lnTo>
                  <a:lnTo>
                    <a:pt x="70009" y="146869"/>
                  </a:lnTo>
                  <a:lnTo>
                    <a:pt x="103412" y="146869"/>
                  </a:lnTo>
                  <a:lnTo>
                    <a:pt x="103412" y="33588"/>
                  </a:lnTo>
                  <a:lnTo>
                    <a:pt x="173421" y="33588"/>
                  </a:lnTo>
                  <a:lnTo>
                    <a:pt x="173421" y="0"/>
                  </a:lnTo>
                  <a:close/>
                </a:path>
              </a:pathLst>
            </a:custGeom>
            <a:grpFill/>
            <a:ln w="91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7436E2B-39B2-E113-5678-DBA80AA61A4D}"/>
                </a:ext>
              </a:extLst>
            </p:cNvPr>
            <p:cNvSpPr/>
            <p:nvPr/>
          </p:nvSpPr>
          <p:spPr>
            <a:xfrm>
              <a:off x="385875" y="4830778"/>
              <a:ext cx="177447" cy="146500"/>
            </a:xfrm>
            <a:custGeom>
              <a:avLst/>
              <a:gdLst>
                <a:gd name="connsiteX0" fmla="*/ 124460 w 177447"/>
                <a:gd name="connsiteY0" fmla="*/ 146501 h 146500"/>
                <a:gd name="connsiteX1" fmla="*/ 0 w 177447"/>
                <a:gd name="connsiteY1" fmla="*/ 146501 h 146500"/>
                <a:gd name="connsiteX2" fmla="*/ 0 w 177447"/>
                <a:gd name="connsiteY2" fmla="*/ 0 h 146500"/>
                <a:gd name="connsiteX3" fmla="*/ 124460 w 177447"/>
                <a:gd name="connsiteY3" fmla="*/ 0 h 146500"/>
                <a:gd name="connsiteX4" fmla="*/ 177448 w 177447"/>
                <a:gd name="connsiteY4" fmla="*/ 53281 h 146500"/>
                <a:gd name="connsiteX5" fmla="*/ 177448 w 177447"/>
                <a:gd name="connsiteY5" fmla="*/ 93127 h 146500"/>
                <a:gd name="connsiteX6" fmla="*/ 124460 w 177447"/>
                <a:gd name="connsiteY6" fmla="*/ 146409 h 146500"/>
                <a:gd name="connsiteX7" fmla="*/ 34318 w 177447"/>
                <a:gd name="connsiteY7" fmla="*/ 111992 h 146500"/>
                <a:gd name="connsiteX8" fmla="*/ 124460 w 177447"/>
                <a:gd name="connsiteY8" fmla="*/ 111992 h 146500"/>
                <a:gd name="connsiteX9" fmla="*/ 143129 w 177447"/>
                <a:gd name="connsiteY9" fmla="*/ 93219 h 146500"/>
                <a:gd name="connsiteX10" fmla="*/ 143129 w 177447"/>
                <a:gd name="connsiteY10" fmla="*/ 53373 h 146500"/>
                <a:gd name="connsiteX11" fmla="*/ 124460 w 177447"/>
                <a:gd name="connsiteY11" fmla="*/ 34601 h 146500"/>
                <a:gd name="connsiteX12" fmla="*/ 34318 w 177447"/>
                <a:gd name="connsiteY12" fmla="*/ 34601 h 146500"/>
                <a:gd name="connsiteX13" fmla="*/ 34318 w 177447"/>
                <a:gd name="connsiteY13" fmla="*/ 111992 h 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47" h="146500">
                  <a:moveTo>
                    <a:pt x="124460" y="146501"/>
                  </a:moveTo>
                  <a:lnTo>
                    <a:pt x="0" y="146501"/>
                  </a:lnTo>
                  <a:lnTo>
                    <a:pt x="0" y="0"/>
                  </a:lnTo>
                  <a:lnTo>
                    <a:pt x="124460" y="0"/>
                  </a:lnTo>
                  <a:cubicBezTo>
                    <a:pt x="153654" y="0"/>
                    <a:pt x="177448" y="23926"/>
                    <a:pt x="177448" y="53281"/>
                  </a:cubicBezTo>
                  <a:lnTo>
                    <a:pt x="177448" y="93127"/>
                  </a:lnTo>
                  <a:cubicBezTo>
                    <a:pt x="177448" y="122483"/>
                    <a:pt x="153654" y="146409"/>
                    <a:pt x="124460" y="146409"/>
                  </a:cubicBezTo>
                  <a:close/>
                  <a:moveTo>
                    <a:pt x="34318" y="111992"/>
                  </a:moveTo>
                  <a:lnTo>
                    <a:pt x="124460" y="111992"/>
                  </a:lnTo>
                  <a:cubicBezTo>
                    <a:pt x="134802" y="111992"/>
                    <a:pt x="143129" y="103526"/>
                    <a:pt x="143129" y="93219"/>
                  </a:cubicBezTo>
                  <a:lnTo>
                    <a:pt x="143129" y="53373"/>
                  </a:lnTo>
                  <a:cubicBezTo>
                    <a:pt x="143129" y="42975"/>
                    <a:pt x="134710" y="34601"/>
                    <a:pt x="124460" y="34601"/>
                  </a:cubicBezTo>
                  <a:lnTo>
                    <a:pt x="34318" y="34601"/>
                  </a:lnTo>
                  <a:lnTo>
                    <a:pt x="34318" y="111992"/>
                  </a:lnTo>
                  <a:close/>
                </a:path>
              </a:pathLst>
            </a:custGeom>
            <a:grpFill/>
            <a:ln w="91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F9AB15C-7407-9A6A-F52F-64F39C329108}"/>
                </a:ext>
              </a:extLst>
            </p:cNvPr>
            <p:cNvSpPr/>
            <p:nvPr/>
          </p:nvSpPr>
          <p:spPr>
            <a:xfrm>
              <a:off x="773257" y="4830778"/>
              <a:ext cx="177264" cy="146500"/>
            </a:xfrm>
            <a:custGeom>
              <a:avLst/>
              <a:gdLst>
                <a:gd name="connsiteX0" fmla="*/ 124369 w 177264"/>
                <a:gd name="connsiteY0" fmla="*/ 146501 h 146500"/>
                <a:gd name="connsiteX1" fmla="*/ 52987 w 177264"/>
                <a:gd name="connsiteY1" fmla="*/ 146501 h 146500"/>
                <a:gd name="connsiteX2" fmla="*/ 0 w 177264"/>
                <a:gd name="connsiteY2" fmla="*/ 93219 h 146500"/>
                <a:gd name="connsiteX3" fmla="*/ 0 w 177264"/>
                <a:gd name="connsiteY3" fmla="*/ 53373 h 146500"/>
                <a:gd name="connsiteX4" fmla="*/ 52896 w 177264"/>
                <a:gd name="connsiteY4" fmla="*/ 0 h 146500"/>
                <a:gd name="connsiteX5" fmla="*/ 124278 w 177264"/>
                <a:gd name="connsiteY5" fmla="*/ 0 h 146500"/>
                <a:gd name="connsiteX6" fmla="*/ 177265 w 177264"/>
                <a:gd name="connsiteY6" fmla="*/ 53281 h 146500"/>
                <a:gd name="connsiteX7" fmla="*/ 177265 w 177264"/>
                <a:gd name="connsiteY7" fmla="*/ 93127 h 146500"/>
                <a:gd name="connsiteX8" fmla="*/ 124278 w 177264"/>
                <a:gd name="connsiteY8" fmla="*/ 146409 h 146500"/>
                <a:gd name="connsiteX9" fmla="*/ 52896 w 177264"/>
                <a:gd name="connsiteY9" fmla="*/ 34509 h 146500"/>
                <a:gd name="connsiteX10" fmla="*/ 34227 w 177264"/>
                <a:gd name="connsiteY10" fmla="*/ 53281 h 146500"/>
                <a:gd name="connsiteX11" fmla="*/ 34227 w 177264"/>
                <a:gd name="connsiteY11" fmla="*/ 93127 h 146500"/>
                <a:gd name="connsiteX12" fmla="*/ 52896 w 177264"/>
                <a:gd name="connsiteY12" fmla="*/ 111900 h 146500"/>
                <a:gd name="connsiteX13" fmla="*/ 124278 w 177264"/>
                <a:gd name="connsiteY13" fmla="*/ 111900 h 146500"/>
                <a:gd name="connsiteX14" fmla="*/ 142947 w 177264"/>
                <a:gd name="connsiteY14" fmla="*/ 93127 h 146500"/>
                <a:gd name="connsiteX15" fmla="*/ 142947 w 177264"/>
                <a:gd name="connsiteY15" fmla="*/ 53281 h 146500"/>
                <a:gd name="connsiteX16" fmla="*/ 124278 w 177264"/>
                <a:gd name="connsiteY16" fmla="*/ 34509 h 146500"/>
                <a:gd name="connsiteX17" fmla="*/ 52896 w 177264"/>
                <a:gd name="connsiteY17" fmla="*/ 34509 h 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264" h="146500">
                  <a:moveTo>
                    <a:pt x="124369" y="146501"/>
                  </a:moveTo>
                  <a:lnTo>
                    <a:pt x="52987" y="146501"/>
                  </a:lnTo>
                  <a:cubicBezTo>
                    <a:pt x="23794" y="146501"/>
                    <a:pt x="0" y="122575"/>
                    <a:pt x="0" y="93219"/>
                  </a:cubicBezTo>
                  <a:lnTo>
                    <a:pt x="0" y="53373"/>
                  </a:lnTo>
                  <a:cubicBezTo>
                    <a:pt x="-91" y="23926"/>
                    <a:pt x="23703" y="0"/>
                    <a:pt x="52896" y="0"/>
                  </a:cubicBezTo>
                  <a:lnTo>
                    <a:pt x="124278" y="0"/>
                  </a:lnTo>
                  <a:cubicBezTo>
                    <a:pt x="153471" y="0"/>
                    <a:pt x="177265" y="23926"/>
                    <a:pt x="177265" y="53281"/>
                  </a:cubicBezTo>
                  <a:lnTo>
                    <a:pt x="177265" y="93127"/>
                  </a:lnTo>
                  <a:cubicBezTo>
                    <a:pt x="177265" y="122483"/>
                    <a:pt x="153471" y="146409"/>
                    <a:pt x="124278" y="146409"/>
                  </a:cubicBezTo>
                  <a:close/>
                  <a:moveTo>
                    <a:pt x="52896" y="34509"/>
                  </a:moveTo>
                  <a:cubicBezTo>
                    <a:pt x="42555" y="34509"/>
                    <a:pt x="34227" y="42975"/>
                    <a:pt x="34227" y="53281"/>
                  </a:cubicBezTo>
                  <a:lnTo>
                    <a:pt x="34227" y="93127"/>
                  </a:lnTo>
                  <a:cubicBezTo>
                    <a:pt x="34227" y="103526"/>
                    <a:pt x="42646" y="111900"/>
                    <a:pt x="52896" y="111900"/>
                  </a:cubicBezTo>
                  <a:lnTo>
                    <a:pt x="124278" y="111900"/>
                  </a:lnTo>
                  <a:cubicBezTo>
                    <a:pt x="134619" y="111900"/>
                    <a:pt x="142947" y="103434"/>
                    <a:pt x="142947" y="93127"/>
                  </a:cubicBezTo>
                  <a:lnTo>
                    <a:pt x="142947" y="53281"/>
                  </a:lnTo>
                  <a:cubicBezTo>
                    <a:pt x="142947" y="42883"/>
                    <a:pt x="134527" y="34509"/>
                    <a:pt x="124278" y="34509"/>
                  </a:cubicBezTo>
                  <a:lnTo>
                    <a:pt x="52896" y="34509"/>
                  </a:lnTo>
                  <a:close/>
                </a:path>
              </a:pathLst>
            </a:custGeom>
            <a:grpFill/>
            <a:ln w="910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7736D6F-931F-524A-6198-E78713914405}"/>
                </a:ext>
              </a:extLst>
            </p:cNvPr>
            <p:cNvSpPr/>
            <p:nvPr/>
          </p:nvSpPr>
          <p:spPr>
            <a:xfrm>
              <a:off x="578330" y="4830778"/>
              <a:ext cx="178637" cy="146684"/>
            </a:xfrm>
            <a:custGeom>
              <a:avLst/>
              <a:gdLst>
                <a:gd name="connsiteX0" fmla="*/ 178637 w 178637"/>
                <a:gd name="connsiteY0" fmla="*/ 0 h 146684"/>
                <a:gd name="connsiteX1" fmla="*/ 0 w 178637"/>
                <a:gd name="connsiteY1" fmla="*/ 0 h 146684"/>
                <a:gd name="connsiteX2" fmla="*/ 0 w 178637"/>
                <a:gd name="connsiteY2" fmla="*/ 34509 h 146684"/>
                <a:gd name="connsiteX3" fmla="*/ 72114 w 178637"/>
                <a:gd name="connsiteY3" fmla="*/ 34509 h 146684"/>
                <a:gd name="connsiteX4" fmla="*/ 72114 w 178637"/>
                <a:gd name="connsiteY4" fmla="*/ 146685 h 146684"/>
                <a:gd name="connsiteX5" fmla="*/ 106432 w 178637"/>
                <a:gd name="connsiteY5" fmla="*/ 146685 h 146684"/>
                <a:gd name="connsiteX6" fmla="*/ 106432 w 178637"/>
                <a:gd name="connsiteY6" fmla="*/ 34509 h 146684"/>
                <a:gd name="connsiteX7" fmla="*/ 178637 w 178637"/>
                <a:gd name="connsiteY7" fmla="*/ 34509 h 146684"/>
                <a:gd name="connsiteX8" fmla="*/ 178637 w 178637"/>
                <a:gd name="connsiteY8" fmla="*/ 0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37" h="146684">
                  <a:moveTo>
                    <a:pt x="178637" y="0"/>
                  </a:moveTo>
                  <a:lnTo>
                    <a:pt x="0" y="0"/>
                  </a:lnTo>
                  <a:lnTo>
                    <a:pt x="0" y="34509"/>
                  </a:lnTo>
                  <a:lnTo>
                    <a:pt x="72114" y="34509"/>
                  </a:lnTo>
                  <a:lnTo>
                    <a:pt x="72114" y="146685"/>
                  </a:lnTo>
                  <a:lnTo>
                    <a:pt x="106432" y="146685"/>
                  </a:lnTo>
                  <a:lnTo>
                    <a:pt x="106432" y="34509"/>
                  </a:lnTo>
                  <a:lnTo>
                    <a:pt x="178637" y="34509"/>
                  </a:lnTo>
                  <a:lnTo>
                    <a:pt x="178637" y="0"/>
                  </a:lnTo>
                  <a:close/>
                </a:path>
              </a:pathLst>
            </a:custGeom>
            <a:grpFill/>
            <a:ln w="9104" cap="flat">
              <a:noFill/>
              <a:prstDash val="solid"/>
              <a:miter/>
            </a:ln>
          </p:spPr>
          <p:txBody>
            <a:bodyPr rtlCol="0" anchor="ctr"/>
            <a:lstStyle/>
            <a:p>
              <a:endParaRPr lang="en-US"/>
            </a:p>
          </p:txBody>
        </p:sp>
      </p:grpSp>
      <p:sp>
        <p:nvSpPr>
          <p:cNvPr id="14" name="Google Shape;19;p4">
            <a:extLst>
              <a:ext uri="{FF2B5EF4-FFF2-40B4-BE49-F238E27FC236}">
                <a16:creationId xmlns:a16="http://schemas.microsoft.com/office/drawing/2014/main" id="{88F1D9ED-7FB4-22E6-0D78-4EB7A29E991C}"/>
              </a:ext>
            </a:extLst>
          </p:cNvPr>
          <p:cNvSpPr txBox="1">
            <a:spLocks noGrp="1"/>
          </p:cNvSpPr>
          <p:nvPr>
            <p:ph type="body" idx="1"/>
          </p:nvPr>
        </p:nvSpPr>
        <p:spPr>
          <a:xfrm>
            <a:off x="378421" y="1150897"/>
            <a:ext cx="8203200" cy="3263400"/>
          </a:xfrm>
          <a:prstGeom prst="rect">
            <a:avLst/>
          </a:prstGeom>
          <a:noFill/>
          <a:ln>
            <a:noFill/>
          </a:ln>
        </p:spPr>
        <p:txBody>
          <a:bodyPr spcFirstLastPara="1" wrap="square" lIns="68575" tIns="34275" rIns="68575" bIns="34275" anchor="t" anchorCtr="0">
            <a:normAutofit/>
          </a:bodyPr>
          <a:lstStyle>
            <a:lvl1pPr marL="457200" lvl="0" indent="-304800" algn="l" rtl="0">
              <a:lnSpc>
                <a:spcPct val="90000"/>
              </a:lnSpc>
              <a:spcBef>
                <a:spcPts val="800"/>
              </a:spcBef>
              <a:spcAft>
                <a:spcPts val="0"/>
              </a:spcAft>
              <a:buClr>
                <a:srgbClr val="29A7DE"/>
              </a:buClr>
              <a:buSzPct val="100000"/>
              <a:buFont typeface="Wingdings" pitchFamily="2" charset="2"/>
              <a:buChar char="§"/>
              <a:defRPr>
                <a:solidFill>
                  <a:schemeClr val="bg1"/>
                </a:solidFill>
              </a:defRPr>
            </a:lvl1pPr>
            <a:lvl2pPr marL="914400" lvl="1" indent="-304800" algn="l" rtl="0">
              <a:lnSpc>
                <a:spcPct val="90000"/>
              </a:lnSpc>
              <a:spcBef>
                <a:spcPts val="1200"/>
              </a:spcBef>
              <a:spcAft>
                <a:spcPts val="0"/>
              </a:spcAft>
              <a:buClr>
                <a:srgbClr val="3A3838"/>
              </a:buClr>
              <a:buSzPts val="1200"/>
              <a:buChar char="○"/>
              <a:defRPr>
                <a:solidFill>
                  <a:srgbClr val="3A3838"/>
                </a:solidFill>
              </a:defRPr>
            </a:lvl2pPr>
            <a:lvl3pPr marL="1371600" lvl="2" indent="-304800" algn="l" rtl="0">
              <a:lnSpc>
                <a:spcPct val="90000"/>
              </a:lnSpc>
              <a:spcBef>
                <a:spcPts val="1200"/>
              </a:spcBef>
              <a:spcAft>
                <a:spcPts val="0"/>
              </a:spcAft>
              <a:buClr>
                <a:srgbClr val="3A3838"/>
              </a:buClr>
              <a:buSzPts val="1200"/>
              <a:buChar char="■"/>
              <a:defRPr>
                <a:solidFill>
                  <a:srgbClr val="3A3838"/>
                </a:solidFill>
              </a:defRPr>
            </a:lvl3pPr>
            <a:lvl4pPr marL="1828800" lvl="3" indent="-304800" algn="l" rtl="0">
              <a:lnSpc>
                <a:spcPct val="90000"/>
              </a:lnSpc>
              <a:spcBef>
                <a:spcPts val="1200"/>
              </a:spcBef>
              <a:spcAft>
                <a:spcPts val="0"/>
              </a:spcAft>
              <a:buClr>
                <a:srgbClr val="3A3838"/>
              </a:buClr>
              <a:buSzPts val="1200"/>
              <a:buChar char="●"/>
              <a:defRPr>
                <a:solidFill>
                  <a:srgbClr val="3A3838"/>
                </a:solidFill>
              </a:defRPr>
            </a:lvl4pPr>
            <a:lvl5pPr marL="2286000" lvl="4" indent="-304800" algn="l" rtl="0">
              <a:lnSpc>
                <a:spcPct val="90000"/>
              </a:lnSpc>
              <a:spcBef>
                <a:spcPts val="1200"/>
              </a:spcBef>
              <a:spcAft>
                <a:spcPts val="0"/>
              </a:spcAft>
              <a:buClr>
                <a:srgbClr val="3A3838"/>
              </a:buClr>
              <a:buSzPts val="1200"/>
              <a:buChar char="○"/>
              <a:defRPr>
                <a:solidFill>
                  <a:srgbClr val="3A3838"/>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166031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16"/>
        <p:cNvGrpSpPr/>
        <p:nvPr/>
      </p:nvGrpSpPr>
      <p:grpSpPr>
        <a:xfrm>
          <a:off x="0" y="0"/>
          <a:ext cx="0" cy="0"/>
          <a:chOff x="0" y="0"/>
          <a:chExt cx="0" cy="0"/>
        </a:xfrm>
      </p:grpSpPr>
      <p:pic>
        <p:nvPicPr>
          <p:cNvPr id="2" name="Google Shape;61;p10">
            <a:extLst>
              <a:ext uri="{FF2B5EF4-FFF2-40B4-BE49-F238E27FC236}">
                <a16:creationId xmlns:a16="http://schemas.microsoft.com/office/drawing/2014/main" id="{457288B8-8832-8940-9364-5A25E0B69B51}"/>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18" name="Google Shape;18;p4"/>
          <p:cNvSpPr txBox="1">
            <a:spLocks noGrp="1"/>
          </p:cNvSpPr>
          <p:nvPr>
            <p:ph type="title"/>
          </p:nvPr>
        </p:nvSpPr>
        <p:spPr>
          <a:xfrm>
            <a:off x="378420" y="227505"/>
            <a:ext cx="82032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3755"/>
              </a:buClr>
              <a:buSzPts val="3300"/>
              <a:buFont typeface="Arial Black"/>
              <a:buNone/>
              <a:defRPr sz="2400" b="1">
                <a:solidFill>
                  <a:schemeClr val="bg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0" name="Google Shape;20;p4"/>
          <p:cNvSpPr txBox="1">
            <a:spLocks noGrp="1"/>
          </p:cNvSpPr>
          <p:nvPr>
            <p:ph type="sldNum" idx="12"/>
          </p:nvPr>
        </p:nvSpPr>
        <p:spPr>
          <a:xfrm>
            <a:off x="6544606"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800" b="0" i="0" u="none" strike="noStrike" cap="none">
                <a:solidFill>
                  <a:schemeClr val="bg1"/>
                </a:solidFill>
                <a:latin typeface="Arial"/>
                <a:ea typeface="Arial"/>
                <a:cs typeface="Arial"/>
                <a:sym typeface="Arial"/>
              </a:defRPr>
            </a:lvl1pPr>
            <a:lvl2pPr marL="0" lvl="1" indent="0" algn="r" rtl="0">
              <a:spcBef>
                <a:spcPts val="0"/>
              </a:spcBef>
              <a:buNone/>
              <a:defRPr sz="800" b="0" i="0" u="none" strike="noStrike" cap="none">
                <a:solidFill>
                  <a:srgbClr val="52B2E5"/>
                </a:solidFill>
                <a:latin typeface="Arial"/>
                <a:ea typeface="Arial"/>
                <a:cs typeface="Arial"/>
                <a:sym typeface="Arial"/>
              </a:defRPr>
            </a:lvl2pPr>
            <a:lvl3pPr marL="0" lvl="2" indent="0" algn="r" rtl="0">
              <a:spcBef>
                <a:spcPts val="0"/>
              </a:spcBef>
              <a:buNone/>
              <a:defRPr sz="800" b="0" i="0" u="none" strike="noStrike" cap="none">
                <a:solidFill>
                  <a:srgbClr val="52B2E5"/>
                </a:solidFill>
                <a:latin typeface="Arial"/>
                <a:ea typeface="Arial"/>
                <a:cs typeface="Arial"/>
                <a:sym typeface="Arial"/>
              </a:defRPr>
            </a:lvl3pPr>
            <a:lvl4pPr marL="0" lvl="3" indent="0" algn="r" rtl="0">
              <a:spcBef>
                <a:spcPts val="0"/>
              </a:spcBef>
              <a:buNone/>
              <a:defRPr sz="800" b="0" i="0" u="none" strike="noStrike" cap="none">
                <a:solidFill>
                  <a:srgbClr val="52B2E5"/>
                </a:solidFill>
                <a:latin typeface="Arial"/>
                <a:ea typeface="Arial"/>
                <a:cs typeface="Arial"/>
                <a:sym typeface="Arial"/>
              </a:defRPr>
            </a:lvl4pPr>
            <a:lvl5pPr marL="0" lvl="4" indent="0" algn="r" rtl="0">
              <a:spcBef>
                <a:spcPts val="0"/>
              </a:spcBef>
              <a:buNone/>
              <a:defRPr sz="800" b="0" i="0" u="none" strike="noStrike" cap="none">
                <a:solidFill>
                  <a:srgbClr val="52B2E5"/>
                </a:solidFill>
                <a:latin typeface="Arial"/>
                <a:ea typeface="Arial"/>
                <a:cs typeface="Arial"/>
                <a:sym typeface="Arial"/>
              </a:defRPr>
            </a:lvl5pPr>
            <a:lvl6pPr marL="0" lvl="5" indent="0" algn="r" rtl="0">
              <a:spcBef>
                <a:spcPts val="0"/>
              </a:spcBef>
              <a:buNone/>
              <a:defRPr sz="800" b="0" i="0" u="none" strike="noStrike" cap="none">
                <a:solidFill>
                  <a:srgbClr val="52B2E5"/>
                </a:solidFill>
                <a:latin typeface="Arial"/>
                <a:ea typeface="Arial"/>
                <a:cs typeface="Arial"/>
                <a:sym typeface="Arial"/>
              </a:defRPr>
            </a:lvl6pPr>
            <a:lvl7pPr marL="0" lvl="6" indent="0" algn="r" rtl="0">
              <a:spcBef>
                <a:spcPts val="0"/>
              </a:spcBef>
              <a:buNone/>
              <a:defRPr sz="800" b="0" i="0" u="none" strike="noStrike" cap="none">
                <a:solidFill>
                  <a:srgbClr val="52B2E5"/>
                </a:solidFill>
                <a:latin typeface="Arial"/>
                <a:ea typeface="Arial"/>
                <a:cs typeface="Arial"/>
                <a:sym typeface="Arial"/>
              </a:defRPr>
            </a:lvl7pPr>
            <a:lvl8pPr marL="0" lvl="7" indent="0" algn="r" rtl="0">
              <a:spcBef>
                <a:spcPts val="0"/>
              </a:spcBef>
              <a:buNone/>
              <a:defRPr sz="800" b="0" i="0" u="none" strike="noStrike" cap="none">
                <a:solidFill>
                  <a:srgbClr val="52B2E5"/>
                </a:solidFill>
                <a:latin typeface="Arial"/>
                <a:ea typeface="Arial"/>
                <a:cs typeface="Arial"/>
                <a:sym typeface="Arial"/>
              </a:defRPr>
            </a:lvl8pPr>
            <a:lvl9pPr marL="0" lvl="8" indent="0" algn="r" rtl="0">
              <a:spcBef>
                <a:spcPts val="0"/>
              </a:spcBef>
              <a:buNone/>
              <a:defRPr sz="800" b="0" i="0" u="none" strike="noStrike" cap="none">
                <a:solidFill>
                  <a:srgbClr val="52B2E5"/>
                </a:solidFill>
                <a:latin typeface="Arial"/>
                <a:ea typeface="Arial"/>
                <a:cs typeface="Arial"/>
                <a:sym typeface="Arial"/>
              </a:defRPr>
            </a:lvl9pPr>
          </a:lstStyle>
          <a:p>
            <a:fld id="{00000000-1234-1234-1234-123412341234}" type="slidenum">
              <a:rPr lang="en" smtClean="0"/>
              <a:pPr/>
              <a:t>‹#›</a:t>
            </a:fld>
            <a:endParaRPr lang="en"/>
          </a:p>
        </p:txBody>
      </p:sp>
      <p:grpSp>
        <p:nvGrpSpPr>
          <p:cNvPr id="91" name="Group 90">
            <a:extLst>
              <a:ext uri="{FF2B5EF4-FFF2-40B4-BE49-F238E27FC236}">
                <a16:creationId xmlns:a16="http://schemas.microsoft.com/office/drawing/2014/main" id="{4FC53B9F-A250-DA5A-2EF5-F6874B484EF3}"/>
              </a:ext>
            </a:extLst>
          </p:cNvPr>
          <p:cNvGrpSpPr/>
          <p:nvPr userDrawn="1"/>
        </p:nvGrpSpPr>
        <p:grpSpPr>
          <a:xfrm>
            <a:off x="385854" y="4461040"/>
            <a:ext cx="1655496" cy="527416"/>
            <a:chOff x="385854" y="4461040"/>
            <a:chExt cx="1655496" cy="527416"/>
          </a:xfrm>
          <a:solidFill>
            <a:schemeClr val="bg1"/>
          </a:solidFill>
        </p:grpSpPr>
        <p:grpSp>
          <p:nvGrpSpPr>
            <p:cNvPr id="7" name="Graphic 1">
              <a:extLst>
                <a:ext uri="{FF2B5EF4-FFF2-40B4-BE49-F238E27FC236}">
                  <a16:creationId xmlns:a16="http://schemas.microsoft.com/office/drawing/2014/main" id="{34B9D590-8C7F-C8AE-CA87-D197801F97E7}"/>
                </a:ext>
              </a:extLst>
            </p:cNvPr>
            <p:cNvGrpSpPr/>
            <p:nvPr/>
          </p:nvGrpSpPr>
          <p:grpSpPr>
            <a:xfrm>
              <a:off x="1442219" y="4461040"/>
              <a:ext cx="442660" cy="318983"/>
              <a:chOff x="1442219" y="4461040"/>
              <a:chExt cx="442660" cy="318983"/>
            </a:xfrm>
            <a:grpFill/>
          </p:grpSpPr>
          <p:sp>
            <p:nvSpPr>
              <p:cNvPr id="8" name="Freeform 7">
                <a:extLst>
                  <a:ext uri="{FF2B5EF4-FFF2-40B4-BE49-F238E27FC236}">
                    <a16:creationId xmlns:a16="http://schemas.microsoft.com/office/drawing/2014/main" id="{3704BECB-D6EF-72F1-D54C-B2F26B2F2311}"/>
                  </a:ext>
                </a:extLst>
              </p:cNvPr>
              <p:cNvSpPr/>
              <p:nvPr/>
            </p:nvSpPr>
            <p:spPr>
              <a:xfrm>
                <a:off x="1632458" y="4680920"/>
                <a:ext cx="24597" cy="81805"/>
              </a:xfrm>
              <a:custGeom>
                <a:avLst/>
                <a:gdLst>
                  <a:gd name="connsiteX0" fmla="*/ 24 w 24597"/>
                  <a:gd name="connsiteY0" fmla="*/ 81805 h 81805"/>
                  <a:gd name="connsiteX1" fmla="*/ 24598 w 24597"/>
                  <a:gd name="connsiteY1" fmla="*/ 81805 h 81805"/>
                  <a:gd name="connsiteX2" fmla="*/ 24598 w 24597"/>
                  <a:gd name="connsiteY2" fmla="*/ 189 h 81805"/>
                  <a:gd name="connsiteX3" fmla="*/ 12488 w 24597"/>
                  <a:gd name="connsiteY3" fmla="*/ 0 h 81805"/>
                  <a:gd name="connsiteX4" fmla="*/ 0 w 24597"/>
                  <a:gd name="connsiteY4" fmla="*/ 81805 h 8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7" h="81805">
                    <a:moveTo>
                      <a:pt x="24" y="81805"/>
                    </a:moveTo>
                    <a:lnTo>
                      <a:pt x="24598" y="81805"/>
                    </a:lnTo>
                    <a:lnTo>
                      <a:pt x="24598" y="189"/>
                    </a:lnTo>
                    <a:cubicBezTo>
                      <a:pt x="20545" y="166"/>
                      <a:pt x="16493" y="95"/>
                      <a:pt x="12488" y="0"/>
                    </a:cubicBezTo>
                    <a:lnTo>
                      <a:pt x="0" y="81805"/>
                    </a:lnTo>
                    <a:close/>
                  </a:path>
                </a:pathLst>
              </a:custGeom>
              <a:grpFill/>
              <a:ln w="235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5B743D4-3167-2CB1-1C12-6507F5D75AF0}"/>
                  </a:ext>
                </a:extLst>
              </p:cNvPr>
              <p:cNvSpPr/>
              <p:nvPr/>
            </p:nvSpPr>
            <p:spPr>
              <a:xfrm>
                <a:off x="1595302" y="4679951"/>
                <a:ext cx="36896" cy="82774"/>
              </a:xfrm>
              <a:custGeom>
                <a:avLst/>
                <a:gdLst>
                  <a:gd name="connsiteX0" fmla="*/ 0 w 36896"/>
                  <a:gd name="connsiteY0" fmla="*/ 82774 h 82774"/>
                  <a:gd name="connsiteX1" fmla="*/ 24360 w 36896"/>
                  <a:gd name="connsiteY1" fmla="*/ 82774 h 82774"/>
                  <a:gd name="connsiteX2" fmla="*/ 36896 w 36896"/>
                  <a:gd name="connsiteY2" fmla="*/ 567 h 82774"/>
                  <a:gd name="connsiteX3" fmla="*/ 25142 w 36896"/>
                  <a:gd name="connsiteY3" fmla="*/ 0 h 82774"/>
                  <a:gd name="connsiteX4" fmla="*/ 0 w 36896"/>
                  <a:gd name="connsiteY4" fmla="*/ 82774 h 8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6" h="82774">
                    <a:moveTo>
                      <a:pt x="0" y="82774"/>
                    </a:moveTo>
                    <a:lnTo>
                      <a:pt x="24360" y="82774"/>
                    </a:lnTo>
                    <a:lnTo>
                      <a:pt x="36896" y="567"/>
                    </a:lnTo>
                    <a:cubicBezTo>
                      <a:pt x="32939" y="402"/>
                      <a:pt x="29029" y="236"/>
                      <a:pt x="25142" y="0"/>
                    </a:cubicBezTo>
                    <a:lnTo>
                      <a:pt x="0" y="82774"/>
                    </a:lnTo>
                    <a:close/>
                  </a:path>
                </a:pathLst>
              </a:custGeom>
              <a:grpFill/>
              <a:ln w="235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E6410EE-6A06-EE5E-9935-6D3ADB8EF970}"/>
                  </a:ext>
                </a:extLst>
              </p:cNvPr>
              <p:cNvSpPr/>
              <p:nvPr/>
            </p:nvSpPr>
            <p:spPr>
              <a:xfrm>
                <a:off x="1694687" y="4679974"/>
                <a:ext cx="36825" cy="82750"/>
              </a:xfrm>
              <a:custGeom>
                <a:avLst/>
                <a:gdLst>
                  <a:gd name="connsiteX0" fmla="*/ 0 w 36825"/>
                  <a:gd name="connsiteY0" fmla="*/ 544 h 82750"/>
                  <a:gd name="connsiteX1" fmla="*/ 12488 w 36825"/>
                  <a:gd name="connsiteY1" fmla="*/ 82751 h 82750"/>
                  <a:gd name="connsiteX2" fmla="*/ 36825 w 36825"/>
                  <a:gd name="connsiteY2" fmla="*/ 82751 h 82750"/>
                  <a:gd name="connsiteX3" fmla="*/ 11683 w 36825"/>
                  <a:gd name="connsiteY3" fmla="*/ 0 h 82750"/>
                  <a:gd name="connsiteX4" fmla="*/ 0 w 36825"/>
                  <a:gd name="connsiteY4" fmla="*/ 544 h 8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5" h="82750">
                    <a:moveTo>
                      <a:pt x="0" y="544"/>
                    </a:moveTo>
                    <a:lnTo>
                      <a:pt x="12488" y="82751"/>
                    </a:lnTo>
                    <a:lnTo>
                      <a:pt x="36825" y="82751"/>
                    </a:lnTo>
                    <a:lnTo>
                      <a:pt x="11683" y="0"/>
                    </a:lnTo>
                    <a:cubicBezTo>
                      <a:pt x="7820" y="213"/>
                      <a:pt x="3934" y="402"/>
                      <a:pt x="0" y="544"/>
                    </a:cubicBezTo>
                    <a:close/>
                  </a:path>
                </a:pathLst>
              </a:custGeom>
              <a:grpFill/>
              <a:ln w="23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DC49466-128B-8A07-B5CC-72875CC3DAF8}"/>
                  </a:ext>
                </a:extLst>
              </p:cNvPr>
              <p:cNvSpPr/>
              <p:nvPr/>
            </p:nvSpPr>
            <p:spPr>
              <a:xfrm>
                <a:off x="1669757" y="4680920"/>
                <a:ext cx="24621" cy="81805"/>
              </a:xfrm>
              <a:custGeom>
                <a:avLst/>
                <a:gdLst>
                  <a:gd name="connsiteX0" fmla="*/ 0 w 24621"/>
                  <a:gd name="connsiteY0" fmla="*/ 189 h 81805"/>
                  <a:gd name="connsiteX1" fmla="*/ 0 w 24621"/>
                  <a:gd name="connsiteY1" fmla="*/ 81805 h 81805"/>
                  <a:gd name="connsiteX2" fmla="*/ 24621 w 24621"/>
                  <a:gd name="connsiteY2" fmla="*/ 81805 h 81805"/>
                  <a:gd name="connsiteX3" fmla="*/ 12180 w 24621"/>
                  <a:gd name="connsiteY3" fmla="*/ 0 h 81805"/>
                  <a:gd name="connsiteX4" fmla="*/ 0 w 24621"/>
                  <a:gd name="connsiteY4" fmla="*/ 189 h 8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1" h="81805">
                    <a:moveTo>
                      <a:pt x="0" y="189"/>
                    </a:moveTo>
                    <a:lnTo>
                      <a:pt x="0" y="81805"/>
                    </a:lnTo>
                    <a:lnTo>
                      <a:pt x="24621" y="81805"/>
                    </a:lnTo>
                    <a:lnTo>
                      <a:pt x="12180" y="0"/>
                    </a:lnTo>
                    <a:cubicBezTo>
                      <a:pt x="8152" y="95"/>
                      <a:pt x="4076" y="166"/>
                      <a:pt x="0" y="189"/>
                    </a:cubicBezTo>
                    <a:close/>
                  </a:path>
                </a:pathLst>
              </a:custGeom>
              <a:grpFill/>
              <a:ln w="235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783337F-1E45-348F-EC91-885B4A50C1B5}"/>
                  </a:ext>
                </a:extLst>
              </p:cNvPr>
              <p:cNvSpPr/>
              <p:nvPr/>
            </p:nvSpPr>
            <p:spPr>
              <a:xfrm>
                <a:off x="1780114" y="4669406"/>
                <a:ext cx="12677" cy="91735"/>
              </a:xfrm>
              <a:custGeom>
                <a:avLst/>
                <a:gdLst>
                  <a:gd name="connsiteX0" fmla="*/ 0 w 12677"/>
                  <a:gd name="connsiteY0" fmla="*/ 79937 h 91735"/>
                  <a:gd name="connsiteX1" fmla="*/ 12678 w 12677"/>
                  <a:gd name="connsiteY1" fmla="*/ 91735 h 91735"/>
                  <a:gd name="connsiteX2" fmla="*/ 12678 w 12677"/>
                  <a:gd name="connsiteY2" fmla="*/ 0 h 91735"/>
                  <a:gd name="connsiteX3" fmla="*/ 0 w 12677"/>
                  <a:gd name="connsiteY3" fmla="*/ 2412 h 91735"/>
                  <a:gd name="connsiteX4" fmla="*/ 0 w 12677"/>
                  <a:gd name="connsiteY4" fmla="*/ 79961 h 9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91735">
                    <a:moveTo>
                      <a:pt x="0" y="79937"/>
                    </a:moveTo>
                    <a:lnTo>
                      <a:pt x="12678" y="91735"/>
                    </a:lnTo>
                    <a:lnTo>
                      <a:pt x="12678" y="0"/>
                    </a:lnTo>
                    <a:cubicBezTo>
                      <a:pt x="8555" y="828"/>
                      <a:pt x="4337" y="1631"/>
                      <a:pt x="0" y="2412"/>
                    </a:cubicBezTo>
                    <a:lnTo>
                      <a:pt x="0" y="79961"/>
                    </a:lnTo>
                    <a:close/>
                  </a:path>
                </a:pathLst>
              </a:custGeom>
              <a:grpFill/>
              <a:ln w="23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D671FE-71FE-2051-5B38-707F0F1CCF81}"/>
                  </a:ext>
                </a:extLst>
              </p:cNvPr>
              <p:cNvSpPr/>
              <p:nvPr/>
            </p:nvSpPr>
            <p:spPr>
              <a:xfrm>
                <a:off x="1754735" y="4673874"/>
                <a:ext cx="12677" cy="40878"/>
              </a:xfrm>
              <a:custGeom>
                <a:avLst/>
                <a:gdLst>
                  <a:gd name="connsiteX0" fmla="*/ 0 w 12677"/>
                  <a:gd name="connsiteY0" fmla="*/ 29081 h 40878"/>
                  <a:gd name="connsiteX1" fmla="*/ 12678 w 12677"/>
                  <a:gd name="connsiteY1" fmla="*/ 40879 h 40878"/>
                  <a:gd name="connsiteX2" fmla="*/ 12678 w 12677"/>
                  <a:gd name="connsiteY2" fmla="*/ 0 h 40878"/>
                  <a:gd name="connsiteX3" fmla="*/ 0 w 12677"/>
                  <a:gd name="connsiteY3" fmla="*/ 1750 h 40878"/>
                  <a:gd name="connsiteX4" fmla="*/ 0 w 12677"/>
                  <a:gd name="connsiteY4" fmla="*/ 29105 h 4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40878">
                    <a:moveTo>
                      <a:pt x="0" y="29081"/>
                    </a:moveTo>
                    <a:lnTo>
                      <a:pt x="12678" y="40879"/>
                    </a:lnTo>
                    <a:lnTo>
                      <a:pt x="12678" y="0"/>
                    </a:lnTo>
                    <a:cubicBezTo>
                      <a:pt x="8531" y="615"/>
                      <a:pt x="4289" y="1206"/>
                      <a:pt x="0" y="1750"/>
                    </a:cubicBezTo>
                    <a:lnTo>
                      <a:pt x="0" y="29105"/>
                    </a:lnTo>
                    <a:close/>
                  </a:path>
                </a:pathLst>
              </a:custGeom>
              <a:grpFill/>
              <a:ln w="23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47296C-5EDF-EE45-CFA2-898688140B2B}"/>
                  </a:ext>
                </a:extLst>
              </p:cNvPr>
              <p:cNvSpPr/>
              <p:nvPr/>
            </p:nvSpPr>
            <p:spPr>
              <a:xfrm>
                <a:off x="1559590" y="4673851"/>
                <a:ext cx="12677" cy="40902"/>
              </a:xfrm>
              <a:custGeom>
                <a:avLst/>
                <a:gdLst>
                  <a:gd name="connsiteX0" fmla="*/ 0 w 12677"/>
                  <a:gd name="connsiteY0" fmla="*/ 40903 h 40902"/>
                  <a:gd name="connsiteX1" fmla="*/ 12678 w 12677"/>
                  <a:gd name="connsiteY1" fmla="*/ 29105 h 40902"/>
                  <a:gd name="connsiteX2" fmla="*/ 12678 w 12677"/>
                  <a:gd name="connsiteY2" fmla="*/ 1750 h 40902"/>
                  <a:gd name="connsiteX3" fmla="*/ 0 w 12677"/>
                  <a:gd name="connsiteY3" fmla="*/ 0 h 40902"/>
                  <a:gd name="connsiteX4" fmla="*/ 0 w 12677"/>
                  <a:gd name="connsiteY4" fmla="*/ 40879 h 4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40902">
                    <a:moveTo>
                      <a:pt x="0" y="40903"/>
                    </a:moveTo>
                    <a:lnTo>
                      <a:pt x="12678" y="29105"/>
                    </a:lnTo>
                    <a:lnTo>
                      <a:pt x="12678" y="1750"/>
                    </a:lnTo>
                    <a:cubicBezTo>
                      <a:pt x="8389" y="1206"/>
                      <a:pt x="4147" y="615"/>
                      <a:pt x="0" y="0"/>
                    </a:cubicBezTo>
                    <a:lnTo>
                      <a:pt x="0" y="40879"/>
                    </a:lnTo>
                    <a:close/>
                  </a:path>
                </a:pathLst>
              </a:custGeom>
              <a:grpFill/>
              <a:ln w="23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57927DC-1585-26B5-1431-3556438F93A6}"/>
                  </a:ext>
                </a:extLst>
              </p:cNvPr>
              <p:cNvSpPr/>
              <p:nvPr/>
            </p:nvSpPr>
            <p:spPr>
              <a:xfrm>
                <a:off x="1534211" y="4669359"/>
                <a:ext cx="12677" cy="91758"/>
              </a:xfrm>
              <a:custGeom>
                <a:avLst/>
                <a:gdLst>
                  <a:gd name="connsiteX0" fmla="*/ 0 w 12677"/>
                  <a:gd name="connsiteY0" fmla="*/ 91759 h 91758"/>
                  <a:gd name="connsiteX1" fmla="*/ 12678 w 12677"/>
                  <a:gd name="connsiteY1" fmla="*/ 79961 h 91758"/>
                  <a:gd name="connsiteX2" fmla="*/ 12678 w 12677"/>
                  <a:gd name="connsiteY2" fmla="*/ 2412 h 91758"/>
                  <a:gd name="connsiteX3" fmla="*/ 0 w 12677"/>
                  <a:gd name="connsiteY3" fmla="*/ 0 h 91758"/>
                  <a:gd name="connsiteX4" fmla="*/ 0 w 12677"/>
                  <a:gd name="connsiteY4" fmla="*/ 91735 h 91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91758">
                    <a:moveTo>
                      <a:pt x="0" y="91759"/>
                    </a:moveTo>
                    <a:lnTo>
                      <a:pt x="12678" y="79961"/>
                    </a:lnTo>
                    <a:lnTo>
                      <a:pt x="12678" y="2412"/>
                    </a:lnTo>
                    <a:cubicBezTo>
                      <a:pt x="8341" y="1655"/>
                      <a:pt x="4123" y="851"/>
                      <a:pt x="0" y="0"/>
                    </a:cubicBezTo>
                    <a:lnTo>
                      <a:pt x="0" y="91735"/>
                    </a:lnTo>
                    <a:close/>
                  </a:path>
                </a:pathLst>
              </a:custGeom>
              <a:grpFill/>
              <a:ln w="23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C1F217F-AB36-77EF-16B6-BDC4602CDF7A}"/>
                  </a:ext>
                </a:extLst>
              </p:cNvPr>
              <p:cNvSpPr/>
              <p:nvPr/>
            </p:nvSpPr>
            <p:spPr>
              <a:xfrm>
                <a:off x="1442219" y="4461040"/>
                <a:ext cx="442660" cy="211723"/>
              </a:xfrm>
              <a:custGeom>
                <a:avLst/>
                <a:gdLst>
                  <a:gd name="connsiteX0" fmla="*/ 442376 w 442660"/>
                  <a:gd name="connsiteY0" fmla="*/ 147084 h 211723"/>
                  <a:gd name="connsiteX1" fmla="*/ 359436 w 442660"/>
                  <a:gd name="connsiteY1" fmla="*/ 100601 h 211723"/>
                  <a:gd name="connsiteX2" fmla="*/ 359436 w 442660"/>
                  <a:gd name="connsiteY2" fmla="*/ 122542 h 211723"/>
                  <a:gd name="connsiteX3" fmla="*/ 382730 w 442660"/>
                  <a:gd name="connsiteY3" fmla="*/ 147084 h 211723"/>
                  <a:gd name="connsiteX4" fmla="*/ 382778 w 442660"/>
                  <a:gd name="connsiteY4" fmla="*/ 147580 h 211723"/>
                  <a:gd name="connsiteX5" fmla="*/ 382920 w 442660"/>
                  <a:gd name="connsiteY5" fmla="*/ 149330 h 211723"/>
                  <a:gd name="connsiteX6" fmla="*/ 378465 w 442660"/>
                  <a:gd name="connsiteY6" fmla="*/ 161364 h 211723"/>
                  <a:gd name="connsiteX7" fmla="*/ 371806 w 442660"/>
                  <a:gd name="connsiteY7" fmla="*/ 168126 h 211723"/>
                  <a:gd name="connsiteX8" fmla="*/ 369105 w 442660"/>
                  <a:gd name="connsiteY8" fmla="*/ 170206 h 211723"/>
                  <a:gd name="connsiteX9" fmla="*/ 362920 w 442660"/>
                  <a:gd name="connsiteY9" fmla="*/ 174202 h 211723"/>
                  <a:gd name="connsiteX10" fmla="*/ 359436 w 442660"/>
                  <a:gd name="connsiteY10" fmla="*/ 176117 h 211723"/>
                  <a:gd name="connsiteX11" fmla="*/ 352185 w 442660"/>
                  <a:gd name="connsiteY11" fmla="*/ 179569 h 211723"/>
                  <a:gd name="connsiteX12" fmla="*/ 350574 w 442660"/>
                  <a:gd name="connsiteY12" fmla="*/ 180278 h 211723"/>
                  <a:gd name="connsiteX13" fmla="*/ 350574 w 442660"/>
                  <a:gd name="connsiteY13" fmla="*/ 126916 h 211723"/>
                  <a:gd name="connsiteX14" fmla="*/ 350574 w 442660"/>
                  <a:gd name="connsiteY14" fmla="*/ 126916 h 211723"/>
                  <a:gd name="connsiteX15" fmla="*/ 350574 w 442660"/>
                  <a:gd name="connsiteY15" fmla="*/ 38775 h 211723"/>
                  <a:gd name="connsiteX16" fmla="*/ 350574 w 442660"/>
                  <a:gd name="connsiteY16" fmla="*/ 38775 h 211723"/>
                  <a:gd name="connsiteX17" fmla="*/ 350574 w 442660"/>
                  <a:gd name="connsiteY17" fmla="*/ 0 h 211723"/>
                  <a:gd name="connsiteX18" fmla="*/ 327635 w 442660"/>
                  <a:gd name="connsiteY18" fmla="*/ 21350 h 211723"/>
                  <a:gd name="connsiteX19" fmla="*/ 270952 w 442660"/>
                  <a:gd name="connsiteY19" fmla="*/ 74074 h 211723"/>
                  <a:gd name="connsiteX20" fmla="*/ 256307 w 442660"/>
                  <a:gd name="connsiteY20" fmla="*/ 87716 h 211723"/>
                  <a:gd name="connsiteX21" fmla="*/ 255027 w 442660"/>
                  <a:gd name="connsiteY21" fmla="*/ 88898 h 211723"/>
                  <a:gd name="connsiteX22" fmla="*/ 254980 w 442660"/>
                  <a:gd name="connsiteY22" fmla="*/ 88851 h 211723"/>
                  <a:gd name="connsiteX23" fmla="*/ 253724 w 442660"/>
                  <a:gd name="connsiteY23" fmla="*/ 87598 h 211723"/>
                  <a:gd name="connsiteX24" fmla="*/ 248748 w 442660"/>
                  <a:gd name="connsiteY24" fmla="*/ 82633 h 211723"/>
                  <a:gd name="connsiteX25" fmla="*/ 230477 w 442660"/>
                  <a:gd name="connsiteY25" fmla="*/ 64404 h 211723"/>
                  <a:gd name="connsiteX26" fmla="*/ 228676 w 442660"/>
                  <a:gd name="connsiteY26" fmla="*/ 62607 h 211723"/>
                  <a:gd name="connsiteX27" fmla="*/ 227562 w 442660"/>
                  <a:gd name="connsiteY27" fmla="*/ 61496 h 211723"/>
                  <a:gd name="connsiteX28" fmla="*/ 227041 w 442660"/>
                  <a:gd name="connsiteY28" fmla="*/ 60975 h 211723"/>
                  <a:gd name="connsiteX29" fmla="*/ 226449 w 442660"/>
                  <a:gd name="connsiteY29" fmla="*/ 60384 h 211723"/>
                  <a:gd name="connsiteX30" fmla="*/ 223392 w 442660"/>
                  <a:gd name="connsiteY30" fmla="*/ 57334 h 211723"/>
                  <a:gd name="connsiteX31" fmla="*/ 223060 w 442660"/>
                  <a:gd name="connsiteY31" fmla="*/ 57003 h 211723"/>
                  <a:gd name="connsiteX32" fmla="*/ 222041 w 442660"/>
                  <a:gd name="connsiteY32" fmla="*/ 55987 h 211723"/>
                  <a:gd name="connsiteX33" fmla="*/ 221709 w 442660"/>
                  <a:gd name="connsiteY33" fmla="*/ 55656 h 211723"/>
                  <a:gd name="connsiteX34" fmla="*/ 221662 w 442660"/>
                  <a:gd name="connsiteY34" fmla="*/ 55609 h 211723"/>
                  <a:gd name="connsiteX35" fmla="*/ 220856 w 442660"/>
                  <a:gd name="connsiteY35" fmla="*/ 54805 h 211723"/>
                  <a:gd name="connsiteX36" fmla="*/ 220216 w 442660"/>
                  <a:gd name="connsiteY36" fmla="*/ 55443 h 211723"/>
                  <a:gd name="connsiteX37" fmla="*/ 219671 w 442660"/>
                  <a:gd name="connsiteY37" fmla="*/ 55987 h 211723"/>
                  <a:gd name="connsiteX38" fmla="*/ 219340 w 442660"/>
                  <a:gd name="connsiteY38" fmla="*/ 56318 h 211723"/>
                  <a:gd name="connsiteX39" fmla="*/ 218984 w 442660"/>
                  <a:gd name="connsiteY39" fmla="*/ 56672 h 211723"/>
                  <a:gd name="connsiteX40" fmla="*/ 218652 w 442660"/>
                  <a:gd name="connsiteY40" fmla="*/ 57003 h 211723"/>
                  <a:gd name="connsiteX41" fmla="*/ 215856 w 442660"/>
                  <a:gd name="connsiteY41" fmla="*/ 59793 h 211723"/>
                  <a:gd name="connsiteX42" fmla="*/ 215501 w 442660"/>
                  <a:gd name="connsiteY42" fmla="*/ 60148 h 211723"/>
                  <a:gd name="connsiteX43" fmla="*/ 214908 w 442660"/>
                  <a:gd name="connsiteY43" fmla="*/ 60739 h 211723"/>
                  <a:gd name="connsiteX44" fmla="*/ 214150 w 442660"/>
                  <a:gd name="connsiteY44" fmla="*/ 61496 h 211723"/>
                  <a:gd name="connsiteX45" fmla="*/ 212325 w 442660"/>
                  <a:gd name="connsiteY45" fmla="*/ 63316 h 211723"/>
                  <a:gd name="connsiteX46" fmla="*/ 193439 w 442660"/>
                  <a:gd name="connsiteY46" fmla="*/ 82160 h 211723"/>
                  <a:gd name="connsiteX47" fmla="*/ 187988 w 442660"/>
                  <a:gd name="connsiteY47" fmla="*/ 87598 h 211723"/>
                  <a:gd name="connsiteX48" fmla="*/ 187183 w 442660"/>
                  <a:gd name="connsiteY48" fmla="*/ 88401 h 211723"/>
                  <a:gd name="connsiteX49" fmla="*/ 186401 w 442660"/>
                  <a:gd name="connsiteY49" fmla="*/ 87669 h 211723"/>
                  <a:gd name="connsiteX50" fmla="*/ 171638 w 442660"/>
                  <a:gd name="connsiteY50" fmla="*/ 73956 h 211723"/>
                  <a:gd name="connsiteX51" fmla="*/ 91992 w 442660"/>
                  <a:gd name="connsiteY51" fmla="*/ 0 h 211723"/>
                  <a:gd name="connsiteX52" fmla="*/ 91992 w 442660"/>
                  <a:gd name="connsiteY52" fmla="*/ 38775 h 211723"/>
                  <a:gd name="connsiteX53" fmla="*/ 91992 w 442660"/>
                  <a:gd name="connsiteY53" fmla="*/ 38775 h 211723"/>
                  <a:gd name="connsiteX54" fmla="*/ 91992 w 442660"/>
                  <a:gd name="connsiteY54" fmla="*/ 126916 h 211723"/>
                  <a:gd name="connsiteX55" fmla="*/ 91992 w 442660"/>
                  <a:gd name="connsiteY55" fmla="*/ 126916 h 211723"/>
                  <a:gd name="connsiteX56" fmla="*/ 91992 w 442660"/>
                  <a:gd name="connsiteY56" fmla="*/ 180278 h 211723"/>
                  <a:gd name="connsiteX57" fmla="*/ 91992 w 442660"/>
                  <a:gd name="connsiteY57" fmla="*/ 180278 h 211723"/>
                  <a:gd name="connsiteX58" fmla="*/ 90357 w 442660"/>
                  <a:gd name="connsiteY58" fmla="*/ 179569 h 211723"/>
                  <a:gd name="connsiteX59" fmla="*/ 83105 w 442660"/>
                  <a:gd name="connsiteY59" fmla="*/ 176117 h 211723"/>
                  <a:gd name="connsiteX60" fmla="*/ 79622 w 442660"/>
                  <a:gd name="connsiteY60" fmla="*/ 174202 h 211723"/>
                  <a:gd name="connsiteX61" fmla="*/ 70736 w 442660"/>
                  <a:gd name="connsiteY61" fmla="*/ 168126 h 211723"/>
                  <a:gd name="connsiteX62" fmla="*/ 65996 w 442660"/>
                  <a:gd name="connsiteY62" fmla="*/ 163657 h 211723"/>
                  <a:gd name="connsiteX63" fmla="*/ 59645 w 442660"/>
                  <a:gd name="connsiteY63" fmla="*/ 149330 h 211723"/>
                  <a:gd name="connsiteX64" fmla="*/ 59788 w 442660"/>
                  <a:gd name="connsiteY64" fmla="*/ 147580 h 211723"/>
                  <a:gd name="connsiteX65" fmla="*/ 59835 w 442660"/>
                  <a:gd name="connsiteY65" fmla="*/ 147084 h 211723"/>
                  <a:gd name="connsiteX66" fmla="*/ 83129 w 442660"/>
                  <a:gd name="connsiteY66" fmla="*/ 122542 h 211723"/>
                  <a:gd name="connsiteX67" fmla="*/ 83129 w 442660"/>
                  <a:gd name="connsiteY67" fmla="*/ 100601 h 211723"/>
                  <a:gd name="connsiteX68" fmla="*/ 190 w 442660"/>
                  <a:gd name="connsiteY68" fmla="*/ 147084 h 211723"/>
                  <a:gd name="connsiteX69" fmla="*/ 190 w 442660"/>
                  <a:gd name="connsiteY69" fmla="*/ 147084 h 211723"/>
                  <a:gd name="connsiteX70" fmla="*/ 0 w 442660"/>
                  <a:gd name="connsiteY70" fmla="*/ 149330 h 211723"/>
                  <a:gd name="connsiteX71" fmla="*/ 0 w 442660"/>
                  <a:gd name="connsiteY71" fmla="*/ 149330 h 211723"/>
                  <a:gd name="connsiteX72" fmla="*/ 284 w 442660"/>
                  <a:gd name="connsiteY72" fmla="*/ 152427 h 211723"/>
                  <a:gd name="connsiteX73" fmla="*/ 1090 w 442660"/>
                  <a:gd name="connsiteY73" fmla="*/ 155500 h 211723"/>
                  <a:gd name="connsiteX74" fmla="*/ 83153 w 442660"/>
                  <a:gd name="connsiteY74" fmla="*/ 198058 h 211723"/>
                  <a:gd name="connsiteX75" fmla="*/ 92015 w 442660"/>
                  <a:gd name="connsiteY75" fmla="*/ 199949 h 211723"/>
                  <a:gd name="connsiteX76" fmla="*/ 104693 w 442660"/>
                  <a:gd name="connsiteY76" fmla="*/ 202361 h 211723"/>
                  <a:gd name="connsiteX77" fmla="*/ 117395 w 442660"/>
                  <a:gd name="connsiteY77" fmla="*/ 204418 h 211723"/>
                  <a:gd name="connsiteX78" fmla="*/ 130073 w 442660"/>
                  <a:gd name="connsiteY78" fmla="*/ 206168 h 211723"/>
                  <a:gd name="connsiteX79" fmla="*/ 142774 w 442660"/>
                  <a:gd name="connsiteY79" fmla="*/ 207657 h 211723"/>
                  <a:gd name="connsiteX80" fmla="*/ 144884 w 442660"/>
                  <a:gd name="connsiteY80" fmla="*/ 207894 h 211723"/>
                  <a:gd name="connsiteX81" fmla="*/ 155452 w 442660"/>
                  <a:gd name="connsiteY81" fmla="*/ 208910 h 211723"/>
                  <a:gd name="connsiteX82" fmla="*/ 164315 w 442660"/>
                  <a:gd name="connsiteY82" fmla="*/ 209620 h 211723"/>
                  <a:gd name="connsiteX83" fmla="*/ 167775 w 442660"/>
                  <a:gd name="connsiteY83" fmla="*/ 209880 h 211723"/>
                  <a:gd name="connsiteX84" fmla="*/ 176235 w 442660"/>
                  <a:gd name="connsiteY84" fmla="*/ 210423 h 211723"/>
                  <a:gd name="connsiteX85" fmla="*/ 180785 w 442660"/>
                  <a:gd name="connsiteY85" fmla="*/ 210660 h 211723"/>
                  <a:gd name="connsiteX86" fmla="*/ 191306 w 442660"/>
                  <a:gd name="connsiteY86" fmla="*/ 211133 h 211723"/>
                  <a:gd name="connsiteX87" fmla="*/ 204079 w 442660"/>
                  <a:gd name="connsiteY87" fmla="*/ 211511 h 211723"/>
                  <a:gd name="connsiteX88" fmla="*/ 214908 w 442660"/>
                  <a:gd name="connsiteY88" fmla="*/ 211676 h 211723"/>
                  <a:gd name="connsiteX89" fmla="*/ 221330 w 442660"/>
                  <a:gd name="connsiteY89" fmla="*/ 211724 h 211723"/>
                  <a:gd name="connsiteX90" fmla="*/ 227586 w 442660"/>
                  <a:gd name="connsiteY90" fmla="*/ 211676 h 211723"/>
                  <a:gd name="connsiteX91" fmla="*/ 238510 w 442660"/>
                  <a:gd name="connsiteY91" fmla="*/ 211511 h 211723"/>
                  <a:gd name="connsiteX92" fmla="*/ 251283 w 442660"/>
                  <a:gd name="connsiteY92" fmla="*/ 211133 h 211723"/>
                  <a:gd name="connsiteX93" fmla="*/ 261710 w 442660"/>
                  <a:gd name="connsiteY93" fmla="*/ 210660 h 211723"/>
                  <a:gd name="connsiteX94" fmla="*/ 266260 w 442660"/>
                  <a:gd name="connsiteY94" fmla="*/ 210423 h 211723"/>
                  <a:gd name="connsiteX95" fmla="*/ 274720 w 442660"/>
                  <a:gd name="connsiteY95" fmla="*/ 209880 h 211723"/>
                  <a:gd name="connsiteX96" fmla="*/ 278345 w 442660"/>
                  <a:gd name="connsiteY96" fmla="*/ 209620 h 211723"/>
                  <a:gd name="connsiteX97" fmla="*/ 287208 w 442660"/>
                  <a:gd name="connsiteY97" fmla="*/ 208910 h 211723"/>
                  <a:gd name="connsiteX98" fmla="*/ 297777 w 442660"/>
                  <a:gd name="connsiteY98" fmla="*/ 207894 h 211723"/>
                  <a:gd name="connsiteX99" fmla="*/ 299886 w 442660"/>
                  <a:gd name="connsiteY99" fmla="*/ 207657 h 211723"/>
                  <a:gd name="connsiteX100" fmla="*/ 312587 w 442660"/>
                  <a:gd name="connsiteY100" fmla="*/ 206168 h 211723"/>
                  <a:gd name="connsiteX101" fmla="*/ 325265 w 442660"/>
                  <a:gd name="connsiteY101" fmla="*/ 204418 h 211723"/>
                  <a:gd name="connsiteX102" fmla="*/ 337967 w 442660"/>
                  <a:gd name="connsiteY102" fmla="*/ 202361 h 211723"/>
                  <a:gd name="connsiteX103" fmla="*/ 350645 w 442660"/>
                  <a:gd name="connsiteY103" fmla="*/ 199949 h 211723"/>
                  <a:gd name="connsiteX104" fmla="*/ 359507 w 442660"/>
                  <a:gd name="connsiteY104" fmla="*/ 198058 h 211723"/>
                  <a:gd name="connsiteX105" fmla="*/ 441570 w 442660"/>
                  <a:gd name="connsiteY105" fmla="*/ 155500 h 211723"/>
                  <a:gd name="connsiteX106" fmla="*/ 442376 w 442660"/>
                  <a:gd name="connsiteY106" fmla="*/ 152427 h 211723"/>
                  <a:gd name="connsiteX107" fmla="*/ 442660 w 442660"/>
                  <a:gd name="connsiteY107" fmla="*/ 149330 h 211723"/>
                  <a:gd name="connsiteX108" fmla="*/ 442660 w 442660"/>
                  <a:gd name="connsiteY108" fmla="*/ 149330 h 211723"/>
                  <a:gd name="connsiteX109" fmla="*/ 442471 w 442660"/>
                  <a:gd name="connsiteY109" fmla="*/ 147084 h 211723"/>
                  <a:gd name="connsiteX110" fmla="*/ 325194 w 442660"/>
                  <a:gd name="connsiteY110" fmla="*/ 188814 h 211723"/>
                  <a:gd name="connsiteX111" fmla="*/ 325194 w 442660"/>
                  <a:gd name="connsiteY111" fmla="*/ 139896 h 211723"/>
                  <a:gd name="connsiteX112" fmla="*/ 330265 w 442660"/>
                  <a:gd name="connsiteY112" fmla="*/ 138052 h 211723"/>
                  <a:gd name="connsiteX113" fmla="*/ 337896 w 442660"/>
                  <a:gd name="connsiteY113" fmla="*/ 135286 h 211723"/>
                  <a:gd name="connsiteX114" fmla="*/ 337896 w 442660"/>
                  <a:gd name="connsiteY114" fmla="*/ 135286 h 211723"/>
                  <a:gd name="connsiteX115" fmla="*/ 337896 w 442660"/>
                  <a:gd name="connsiteY115" fmla="*/ 185031 h 211723"/>
                  <a:gd name="connsiteX116" fmla="*/ 331261 w 442660"/>
                  <a:gd name="connsiteY116" fmla="*/ 187111 h 211723"/>
                  <a:gd name="connsiteX117" fmla="*/ 325194 w 442660"/>
                  <a:gd name="connsiteY117" fmla="*/ 188814 h 211723"/>
                  <a:gd name="connsiteX118" fmla="*/ 104670 w 442660"/>
                  <a:gd name="connsiteY118" fmla="*/ 185007 h 211723"/>
                  <a:gd name="connsiteX119" fmla="*/ 104670 w 442660"/>
                  <a:gd name="connsiteY119" fmla="*/ 135262 h 211723"/>
                  <a:gd name="connsiteX120" fmla="*/ 104670 w 442660"/>
                  <a:gd name="connsiteY120" fmla="*/ 135262 h 211723"/>
                  <a:gd name="connsiteX121" fmla="*/ 112300 w 442660"/>
                  <a:gd name="connsiteY121" fmla="*/ 138028 h 211723"/>
                  <a:gd name="connsiteX122" fmla="*/ 117371 w 442660"/>
                  <a:gd name="connsiteY122" fmla="*/ 139872 h 211723"/>
                  <a:gd name="connsiteX123" fmla="*/ 117371 w 442660"/>
                  <a:gd name="connsiteY123" fmla="*/ 188814 h 211723"/>
                  <a:gd name="connsiteX124" fmla="*/ 112608 w 442660"/>
                  <a:gd name="connsiteY124" fmla="*/ 187490 h 211723"/>
                  <a:gd name="connsiteX125" fmla="*/ 104670 w 442660"/>
                  <a:gd name="connsiteY125" fmla="*/ 185007 h 211723"/>
                  <a:gd name="connsiteX126" fmla="*/ 155405 w 442660"/>
                  <a:gd name="connsiteY126" fmla="*/ 153751 h 211723"/>
                  <a:gd name="connsiteX127" fmla="*/ 155405 w 442660"/>
                  <a:gd name="connsiteY127" fmla="*/ 153751 h 211723"/>
                  <a:gd name="connsiteX128" fmla="*/ 181851 w 442660"/>
                  <a:gd name="connsiteY128" fmla="*/ 163374 h 211723"/>
                  <a:gd name="connsiteX129" fmla="*/ 193154 w 442660"/>
                  <a:gd name="connsiteY129" fmla="*/ 167488 h 211723"/>
                  <a:gd name="connsiteX130" fmla="*/ 190453 w 442660"/>
                  <a:gd name="connsiteY130" fmla="*/ 175928 h 211723"/>
                  <a:gd name="connsiteX131" fmla="*/ 185548 w 442660"/>
                  <a:gd name="connsiteY131" fmla="*/ 191272 h 211723"/>
                  <a:gd name="connsiteX132" fmla="*/ 182941 w 442660"/>
                  <a:gd name="connsiteY132" fmla="*/ 199406 h 211723"/>
                  <a:gd name="connsiteX133" fmla="*/ 179789 w 442660"/>
                  <a:gd name="connsiteY133" fmla="*/ 199146 h 211723"/>
                  <a:gd name="connsiteX134" fmla="*/ 171235 w 442660"/>
                  <a:gd name="connsiteY134" fmla="*/ 198342 h 211723"/>
                  <a:gd name="connsiteX135" fmla="*/ 164291 w 442660"/>
                  <a:gd name="connsiteY135" fmla="*/ 197562 h 211723"/>
                  <a:gd name="connsiteX136" fmla="*/ 155429 w 442660"/>
                  <a:gd name="connsiteY136" fmla="*/ 196379 h 211723"/>
                  <a:gd name="connsiteX137" fmla="*/ 155429 w 442660"/>
                  <a:gd name="connsiteY137" fmla="*/ 153704 h 211723"/>
                  <a:gd name="connsiteX138" fmla="*/ 256828 w 442660"/>
                  <a:gd name="connsiteY138" fmla="*/ 191272 h 211723"/>
                  <a:gd name="connsiteX139" fmla="*/ 251923 w 442660"/>
                  <a:gd name="connsiteY139" fmla="*/ 175975 h 211723"/>
                  <a:gd name="connsiteX140" fmla="*/ 249221 w 442660"/>
                  <a:gd name="connsiteY140" fmla="*/ 167535 h 211723"/>
                  <a:gd name="connsiteX141" fmla="*/ 260525 w 442660"/>
                  <a:gd name="connsiteY141" fmla="*/ 163421 h 211723"/>
                  <a:gd name="connsiteX142" fmla="*/ 287137 w 442660"/>
                  <a:gd name="connsiteY142" fmla="*/ 153727 h 211723"/>
                  <a:gd name="connsiteX143" fmla="*/ 287137 w 442660"/>
                  <a:gd name="connsiteY143" fmla="*/ 153727 h 211723"/>
                  <a:gd name="connsiteX144" fmla="*/ 287137 w 442660"/>
                  <a:gd name="connsiteY144" fmla="*/ 196403 h 211723"/>
                  <a:gd name="connsiteX145" fmla="*/ 278274 w 442660"/>
                  <a:gd name="connsiteY145" fmla="*/ 197585 h 211723"/>
                  <a:gd name="connsiteX146" fmla="*/ 271141 w 442660"/>
                  <a:gd name="connsiteY146" fmla="*/ 198389 h 211723"/>
                  <a:gd name="connsiteX147" fmla="*/ 262587 w 442660"/>
                  <a:gd name="connsiteY147" fmla="*/ 199193 h 211723"/>
                  <a:gd name="connsiteX148" fmla="*/ 259435 w 442660"/>
                  <a:gd name="connsiteY148" fmla="*/ 199453 h 211723"/>
                  <a:gd name="connsiteX149" fmla="*/ 256828 w 442660"/>
                  <a:gd name="connsiteY149" fmla="*/ 191296 h 211723"/>
                  <a:gd name="connsiteX150" fmla="*/ 312516 w 442660"/>
                  <a:gd name="connsiteY150" fmla="*/ 191887 h 211723"/>
                  <a:gd name="connsiteX151" fmla="*/ 299815 w 442660"/>
                  <a:gd name="connsiteY151" fmla="*/ 194393 h 211723"/>
                  <a:gd name="connsiteX152" fmla="*/ 299815 w 442660"/>
                  <a:gd name="connsiteY152" fmla="*/ 149117 h 211723"/>
                  <a:gd name="connsiteX153" fmla="*/ 309957 w 442660"/>
                  <a:gd name="connsiteY153" fmla="*/ 145429 h 211723"/>
                  <a:gd name="connsiteX154" fmla="*/ 312493 w 442660"/>
                  <a:gd name="connsiteY154" fmla="*/ 144506 h 211723"/>
                  <a:gd name="connsiteX155" fmla="*/ 312493 w 442660"/>
                  <a:gd name="connsiteY155" fmla="*/ 191887 h 211723"/>
                  <a:gd name="connsiteX156" fmla="*/ 130049 w 442660"/>
                  <a:gd name="connsiteY156" fmla="*/ 144506 h 211723"/>
                  <a:gd name="connsiteX157" fmla="*/ 132585 w 442660"/>
                  <a:gd name="connsiteY157" fmla="*/ 145429 h 211723"/>
                  <a:gd name="connsiteX158" fmla="*/ 142727 w 442660"/>
                  <a:gd name="connsiteY158" fmla="*/ 149117 h 211723"/>
                  <a:gd name="connsiteX159" fmla="*/ 142727 w 442660"/>
                  <a:gd name="connsiteY159" fmla="*/ 194393 h 211723"/>
                  <a:gd name="connsiteX160" fmla="*/ 130025 w 442660"/>
                  <a:gd name="connsiteY160" fmla="*/ 191887 h 211723"/>
                  <a:gd name="connsiteX161" fmla="*/ 130025 w 442660"/>
                  <a:gd name="connsiteY161" fmla="*/ 144506 h 21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442660" h="211723">
                    <a:moveTo>
                      <a:pt x="442376" y="147084"/>
                    </a:moveTo>
                    <a:cubicBezTo>
                      <a:pt x="440030" y="128287"/>
                      <a:pt x="408157" y="111595"/>
                      <a:pt x="359436" y="100601"/>
                    </a:cubicBezTo>
                    <a:lnTo>
                      <a:pt x="359436" y="122542"/>
                    </a:lnTo>
                    <a:cubicBezTo>
                      <a:pt x="373181" y="129753"/>
                      <a:pt x="381522" y="138123"/>
                      <a:pt x="382730" y="147084"/>
                    </a:cubicBezTo>
                    <a:cubicBezTo>
                      <a:pt x="382730" y="147249"/>
                      <a:pt x="382730" y="147415"/>
                      <a:pt x="382778" y="147580"/>
                    </a:cubicBezTo>
                    <a:cubicBezTo>
                      <a:pt x="382849" y="148171"/>
                      <a:pt x="382920" y="148739"/>
                      <a:pt x="382920" y="149330"/>
                    </a:cubicBezTo>
                    <a:cubicBezTo>
                      <a:pt x="382920" y="153467"/>
                      <a:pt x="381380" y="157510"/>
                      <a:pt x="378465" y="161364"/>
                    </a:cubicBezTo>
                    <a:cubicBezTo>
                      <a:pt x="376711" y="163681"/>
                      <a:pt x="374484" y="165927"/>
                      <a:pt x="371806" y="168126"/>
                    </a:cubicBezTo>
                    <a:cubicBezTo>
                      <a:pt x="370953" y="168812"/>
                      <a:pt x="370053" y="169521"/>
                      <a:pt x="369105" y="170206"/>
                    </a:cubicBezTo>
                    <a:cubicBezTo>
                      <a:pt x="367209" y="171578"/>
                      <a:pt x="365171" y="172902"/>
                      <a:pt x="362920" y="174202"/>
                    </a:cubicBezTo>
                    <a:cubicBezTo>
                      <a:pt x="361806" y="174841"/>
                      <a:pt x="360645" y="175503"/>
                      <a:pt x="359436" y="176117"/>
                    </a:cubicBezTo>
                    <a:cubicBezTo>
                      <a:pt x="357161" y="177299"/>
                      <a:pt x="354744" y="178458"/>
                      <a:pt x="352185" y="179569"/>
                    </a:cubicBezTo>
                    <a:cubicBezTo>
                      <a:pt x="351640" y="179806"/>
                      <a:pt x="351119" y="180042"/>
                      <a:pt x="350574" y="180278"/>
                    </a:cubicBezTo>
                    <a:lnTo>
                      <a:pt x="350574" y="126916"/>
                    </a:lnTo>
                    <a:lnTo>
                      <a:pt x="350574" y="126916"/>
                    </a:lnTo>
                    <a:lnTo>
                      <a:pt x="350574" y="38775"/>
                    </a:lnTo>
                    <a:lnTo>
                      <a:pt x="350574" y="38775"/>
                    </a:lnTo>
                    <a:lnTo>
                      <a:pt x="350574" y="0"/>
                    </a:lnTo>
                    <a:lnTo>
                      <a:pt x="327635" y="21350"/>
                    </a:lnTo>
                    <a:lnTo>
                      <a:pt x="270952" y="74074"/>
                    </a:lnTo>
                    <a:lnTo>
                      <a:pt x="256307" y="87716"/>
                    </a:lnTo>
                    <a:lnTo>
                      <a:pt x="255027" y="88898"/>
                    </a:lnTo>
                    <a:lnTo>
                      <a:pt x="254980" y="88851"/>
                    </a:lnTo>
                    <a:lnTo>
                      <a:pt x="253724" y="87598"/>
                    </a:lnTo>
                    <a:lnTo>
                      <a:pt x="248748" y="82633"/>
                    </a:lnTo>
                    <a:lnTo>
                      <a:pt x="230477" y="64404"/>
                    </a:lnTo>
                    <a:lnTo>
                      <a:pt x="228676" y="62607"/>
                    </a:lnTo>
                    <a:lnTo>
                      <a:pt x="227562" y="61496"/>
                    </a:lnTo>
                    <a:lnTo>
                      <a:pt x="227041" y="60975"/>
                    </a:lnTo>
                    <a:lnTo>
                      <a:pt x="226449" y="60384"/>
                    </a:lnTo>
                    <a:lnTo>
                      <a:pt x="223392" y="57334"/>
                    </a:lnTo>
                    <a:lnTo>
                      <a:pt x="223060" y="57003"/>
                    </a:lnTo>
                    <a:lnTo>
                      <a:pt x="222041" y="55987"/>
                    </a:lnTo>
                    <a:lnTo>
                      <a:pt x="221709" y="55656"/>
                    </a:lnTo>
                    <a:lnTo>
                      <a:pt x="221662" y="55609"/>
                    </a:lnTo>
                    <a:lnTo>
                      <a:pt x="220856" y="54805"/>
                    </a:lnTo>
                    <a:lnTo>
                      <a:pt x="220216" y="55443"/>
                    </a:lnTo>
                    <a:lnTo>
                      <a:pt x="219671" y="55987"/>
                    </a:lnTo>
                    <a:lnTo>
                      <a:pt x="219340" y="56318"/>
                    </a:lnTo>
                    <a:lnTo>
                      <a:pt x="218984" y="56672"/>
                    </a:lnTo>
                    <a:lnTo>
                      <a:pt x="218652" y="57003"/>
                    </a:lnTo>
                    <a:lnTo>
                      <a:pt x="215856" y="59793"/>
                    </a:lnTo>
                    <a:lnTo>
                      <a:pt x="215501" y="60148"/>
                    </a:lnTo>
                    <a:lnTo>
                      <a:pt x="214908" y="60739"/>
                    </a:lnTo>
                    <a:lnTo>
                      <a:pt x="214150" y="61496"/>
                    </a:lnTo>
                    <a:lnTo>
                      <a:pt x="212325" y="63316"/>
                    </a:lnTo>
                    <a:lnTo>
                      <a:pt x="193439" y="82160"/>
                    </a:lnTo>
                    <a:lnTo>
                      <a:pt x="187988" y="87598"/>
                    </a:lnTo>
                    <a:lnTo>
                      <a:pt x="187183" y="88401"/>
                    </a:lnTo>
                    <a:lnTo>
                      <a:pt x="186401" y="87669"/>
                    </a:lnTo>
                    <a:lnTo>
                      <a:pt x="171638" y="73956"/>
                    </a:lnTo>
                    <a:lnTo>
                      <a:pt x="91992" y="0"/>
                    </a:lnTo>
                    <a:lnTo>
                      <a:pt x="91992" y="38775"/>
                    </a:lnTo>
                    <a:lnTo>
                      <a:pt x="91992" y="38775"/>
                    </a:lnTo>
                    <a:lnTo>
                      <a:pt x="91992" y="126916"/>
                    </a:lnTo>
                    <a:lnTo>
                      <a:pt x="91992" y="126916"/>
                    </a:lnTo>
                    <a:lnTo>
                      <a:pt x="91992" y="180278"/>
                    </a:lnTo>
                    <a:lnTo>
                      <a:pt x="91992" y="180278"/>
                    </a:lnTo>
                    <a:cubicBezTo>
                      <a:pt x="91447" y="180042"/>
                      <a:pt x="90902" y="179806"/>
                      <a:pt x="90357" y="179569"/>
                    </a:cubicBezTo>
                    <a:cubicBezTo>
                      <a:pt x="87821" y="178458"/>
                      <a:pt x="85380" y="177299"/>
                      <a:pt x="83105" y="176117"/>
                    </a:cubicBezTo>
                    <a:cubicBezTo>
                      <a:pt x="81897" y="175479"/>
                      <a:pt x="80736" y="174841"/>
                      <a:pt x="79622" y="174202"/>
                    </a:cubicBezTo>
                    <a:cubicBezTo>
                      <a:pt x="76281" y="172263"/>
                      <a:pt x="73319" y="170230"/>
                      <a:pt x="70736" y="168126"/>
                    </a:cubicBezTo>
                    <a:cubicBezTo>
                      <a:pt x="68958" y="166660"/>
                      <a:pt x="67371" y="165194"/>
                      <a:pt x="65996" y="163657"/>
                    </a:cubicBezTo>
                    <a:cubicBezTo>
                      <a:pt x="61873" y="159118"/>
                      <a:pt x="59645" y="154295"/>
                      <a:pt x="59645" y="149330"/>
                    </a:cubicBezTo>
                    <a:cubicBezTo>
                      <a:pt x="59645" y="148739"/>
                      <a:pt x="59716" y="148171"/>
                      <a:pt x="59788" y="147580"/>
                    </a:cubicBezTo>
                    <a:cubicBezTo>
                      <a:pt x="59788" y="147415"/>
                      <a:pt x="59788" y="147249"/>
                      <a:pt x="59835" y="147084"/>
                    </a:cubicBezTo>
                    <a:cubicBezTo>
                      <a:pt x="61044" y="138123"/>
                      <a:pt x="69361" y="129753"/>
                      <a:pt x="83129" y="122542"/>
                    </a:cubicBezTo>
                    <a:lnTo>
                      <a:pt x="83129" y="100601"/>
                    </a:lnTo>
                    <a:cubicBezTo>
                      <a:pt x="34384" y="111595"/>
                      <a:pt x="2536" y="128287"/>
                      <a:pt x="190" y="147084"/>
                    </a:cubicBezTo>
                    <a:lnTo>
                      <a:pt x="190" y="147084"/>
                    </a:lnTo>
                    <a:cubicBezTo>
                      <a:pt x="95" y="147817"/>
                      <a:pt x="0" y="148573"/>
                      <a:pt x="0" y="149330"/>
                    </a:cubicBezTo>
                    <a:lnTo>
                      <a:pt x="0" y="149330"/>
                    </a:lnTo>
                    <a:cubicBezTo>
                      <a:pt x="0" y="150370"/>
                      <a:pt x="95" y="151410"/>
                      <a:pt x="284" y="152427"/>
                    </a:cubicBezTo>
                    <a:cubicBezTo>
                      <a:pt x="474" y="153444"/>
                      <a:pt x="735" y="154484"/>
                      <a:pt x="1090" y="155500"/>
                    </a:cubicBezTo>
                    <a:cubicBezTo>
                      <a:pt x="7085" y="172689"/>
                      <a:pt x="37844" y="187821"/>
                      <a:pt x="83153" y="198058"/>
                    </a:cubicBezTo>
                    <a:cubicBezTo>
                      <a:pt x="86044" y="198720"/>
                      <a:pt x="89006" y="199335"/>
                      <a:pt x="92015" y="199949"/>
                    </a:cubicBezTo>
                    <a:cubicBezTo>
                      <a:pt x="96139" y="200777"/>
                      <a:pt x="100357" y="201581"/>
                      <a:pt x="104693" y="202361"/>
                    </a:cubicBezTo>
                    <a:cubicBezTo>
                      <a:pt x="108840" y="203094"/>
                      <a:pt x="113058" y="203780"/>
                      <a:pt x="117395" y="204418"/>
                    </a:cubicBezTo>
                    <a:cubicBezTo>
                      <a:pt x="121542" y="205033"/>
                      <a:pt x="125784" y="205624"/>
                      <a:pt x="130073" y="206168"/>
                    </a:cubicBezTo>
                    <a:cubicBezTo>
                      <a:pt x="134244" y="206711"/>
                      <a:pt x="138462" y="207208"/>
                      <a:pt x="142774" y="207657"/>
                    </a:cubicBezTo>
                    <a:cubicBezTo>
                      <a:pt x="143485" y="207728"/>
                      <a:pt x="144173" y="207823"/>
                      <a:pt x="144884" y="207894"/>
                    </a:cubicBezTo>
                    <a:cubicBezTo>
                      <a:pt x="148367" y="208248"/>
                      <a:pt x="151874" y="208603"/>
                      <a:pt x="155452" y="208910"/>
                    </a:cubicBezTo>
                    <a:cubicBezTo>
                      <a:pt x="158391" y="209170"/>
                      <a:pt x="161353" y="209407"/>
                      <a:pt x="164315" y="209620"/>
                    </a:cubicBezTo>
                    <a:cubicBezTo>
                      <a:pt x="165452" y="209714"/>
                      <a:pt x="166614" y="209785"/>
                      <a:pt x="167775" y="209880"/>
                    </a:cubicBezTo>
                    <a:cubicBezTo>
                      <a:pt x="170571" y="210069"/>
                      <a:pt x="173391" y="210258"/>
                      <a:pt x="176235" y="210423"/>
                    </a:cubicBezTo>
                    <a:cubicBezTo>
                      <a:pt x="177751" y="210518"/>
                      <a:pt x="179268" y="210589"/>
                      <a:pt x="180785" y="210660"/>
                    </a:cubicBezTo>
                    <a:cubicBezTo>
                      <a:pt x="184268" y="210849"/>
                      <a:pt x="187775" y="210991"/>
                      <a:pt x="191306" y="211133"/>
                    </a:cubicBezTo>
                    <a:cubicBezTo>
                      <a:pt x="195524" y="211298"/>
                      <a:pt x="199790" y="211416"/>
                      <a:pt x="204079" y="211511"/>
                    </a:cubicBezTo>
                    <a:cubicBezTo>
                      <a:pt x="207657" y="211582"/>
                      <a:pt x="211259" y="211653"/>
                      <a:pt x="214908" y="211676"/>
                    </a:cubicBezTo>
                    <a:cubicBezTo>
                      <a:pt x="217041" y="211676"/>
                      <a:pt x="219174" y="211724"/>
                      <a:pt x="221330" y="211724"/>
                    </a:cubicBezTo>
                    <a:cubicBezTo>
                      <a:pt x="223487" y="211724"/>
                      <a:pt x="225501" y="211700"/>
                      <a:pt x="227586" y="211676"/>
                    </a:cubicBezTo>
                    <a:cubicBezTo>
                      <a:pt x="231259" y="211653"/>
                      <a:pt x="234885" y="211606"/>
                      <a:pt x="238510" y="211511"/>
                    </a:cubicBezTo>
                    <a:cubicBezTo>
                      <a:pt x="242800" y="211416"/>
                      <a:pt x="247065" y="211298"/>
                      <a:pt x="251283" y="211133"/>
                    </a:cubicBezTo>
                    <a:cubicBezTo>
                      <a:pt x="254790" y="210991"/>
                      <a:pt x="258274" y="210849"/>
                      <a:pt x="261710" y="210660"/>
                    </a:cubicBezTo>
                    <a:cubicBezTo>
                      <a:pt x="263226" y="210589"/>
                      <a:pt x="264767" y="210518"/>
                      <a:pt x="266260" y="210423"/>
                    </a:cubicBezTo>
                    <a:cubicBezTo>
                      <a:pt x="269103" y="210258"/>
                      <a:pt x="271923" y="210069"/>
                      <a:pt x="274720" y="209880"/>
                    </a:cubicBezTo>
                    <a:cubicBezTo>
                      <a:pt x="275928" y="209785"/>
                      <a:pt x="277137" y="209714"/>
                      <a:pt x="278345" y="209620"/>
                    </a:cubicBezTo>
                    <a:cubicBezTo>
                      <a:pt x="281331" y="209407"/>
                      <a:pt x="284293" y="209170"/>
                      <a:pt x="287208" y="208910"/>
                    </a:cubicBezTo>
                    <a:cubicBezTo>
                      <a:pt x="290762" y="208603"/>
                      <a:pt x="294293" y="208248"/>
                      <a:pt x="297777" y="207894"/>
                    </a:cubicBezTo>
                    <a:cubicBezTo>
                      <a:pt x="298488" y="207823"/>
                      <a:pt x="299175" y="207728"/>
                      <a:pt x="299886" y="207657"/>
                    </a:cubicBezTo>
                    <a:cubicBezTo>
                      <a:pt x="304175" y="207208"/>
                      <a:pt x="308417" y="206688"/>
                      <a:pt x="312587" y="206168"/>
                    </a:cubicBezTo>
                    <a:cubicBezTo>
                      <a:pt x="316876" y="205624"/>
                      <a:pt x="321118" y="205033"/>
                      <a:pt x="325265" y="204418"/>
                    </a:cubicBezTo>
                    <a:cubicBezTo>
                      <a:pt x="329578" y="203780"/>
                      <a:pt x="333820" y="203070"/>
                      <a:pt x="337967" y="202361"/>
                    </a:cubicBezTo>
                    <a:cubicBezTo>
                      <a:pt x="342303" y="201604"/>
                      <a:pt x="346521" y="200801"/>
                      <a:pt x="350645" y="199949"/>
                    </a:cubicBezTo>
                    <a:cubicBezTo>
                      <a:pt x="353654" y="199335"/>
                      <a:pt x="356616" y="198696"/>
                      <a:pt x="359507" y="198058"/>
                    </a:cubicBezTo>
                    <a:cubicBezTo>
                      <a:pt x="404816" y="187821"/>
                      <a:pt x="435575" y="172689"/>
                      <a:pt x="441570" y="155500"/>
                    </a:cubicBezTo>
                    <a:cubicBezTo>
                      <a:pt x="441926" y="154484"/>
                      <a:pt x="442186" y="153467"/>
                      <a:pt x="442376" y="152427"/>
                    </a:cubicBezTo>
                    <a:cubicBezTo>
                      <a:pt x="442565" y="151410"/>
                      <a:pt x="442660" y="150370"/>
                      <a:pt x="442660" y="149330"/>
                    </a:cubicBezTo>
                    <a:lnTo>
                      <a:pt x="442660" y="149330"/>
                    </a:lnTo>
                    <a:cubicBezTo>
                      <a:pt x="442660" y="148573"/>
                      <a:pt x="442542" y="147840"/>
                      <a:pt x="442471" y="147084"/>
                    </a:cubicBezTo>
                    <a:close/>
                    <a:moveTo>
                      <a:pt x="325194" y="188814"/>
                    </a:moveTo>
                    <a:lnTo>
                      <a:pt x="325194" y="139896"/>
                    </a:lnTo>
                    <a:lnTo>
                      <a:pt x="330265" y="138052"/>
                    </a:lnTo>
                    <a:lnTo>
                      <a:pt x="337896" y="135286"/>
                    </a:lnTo>
                    <a:lnTo>
                      <a:pt x="337896" y="135286"/>
                    </a:lnTo>
                    <a:lnTo>
                      <a:pt x="337896" y="185031"/>
                    </a:lnTo>
                    <a:cubicBezTo>
                      <a:pt x="335739" y="185740"/>
                      <a:pt x="333536" y="186449"/>
                      <a:pt x="331261" y="187111"/>
                    </a:cubicBezTo>
                    <a:cubicBezTo>
                      <a:pt x="329294" y="187702"/>
                      <a:pt x="327256" y="188270"/>
                      <a:pt x="325194" y="188814"/>
                    </a:cubicBezTo>
                    <a:close/>
                    <a:moveTo>
                      <a:pt x="104670" y="185007"/>
                    </a:moveTo>
                    <a:lnTo>
                      <a:pt x="104670" y="135262"/>
                    </a:lnTo>
                    <a:lnTo>
                      <a:pt x="104670" y="135262"/>
                    </a:lnTo>
                    <a:cubicBezTo>
                      <a:pt x="104670" y="135262"/>
                      <a:pt x="112300" y="138028"/>
                      <a:pt x="112300" y="138028"/>
                    </a:cubicBezTo>
                    <a:lnTo>
                      <a:pt x="117371" y="139872"/>
                    </a:lnTo>
                    <a:lnTo>
                      <a:pt x="117371" y="188814"/>
                    </a:lnTo>
                    <a:cubicBezTo>
                      <a:pt x="115760" y="188388"/>
                      <a:pt x="114172" y="187939"/>
                      <a:pt x="112608" y="187490"/>
                    </a:cubicBezTo>
                    <a:cubicBezTo>
                      <a:pt x="109859" y="186686"/>
                      <a:pt x="107229" y="185858"/>
                      <a:pt x="104670" y="185007"/>
                    </a:cubicBezTo>
                    <a:close/>
                    <a:moveTo>
                      <a:pt x="155405" y="153751"/>
                    </a:moveTo>
                    <a:lnTo>
                      <a:pt x="155405" y="153751"/>
                    </a:lnTo>
                    <a:cubicBezTo>
                      <a:pt x="155405" y="153751"/>
                      <a:pt x="181851" y="163374"/>
                      <a:pt x="181851" y="163374"/>
                    </a:cubicBezTo>
                    <a:lnTo>
                      <a:pt x="193154" y="167488"/>
                    </a:lnTo>
                    <a:lnTo>
                      <a:pt x="190453" y="175928"/>
                    </a:lnTo>
                    <a:lnTo>
                      <a:pt x="185548" y="191272"/>
                    </a:lnTo>
                    <a:lnTo>
                      <a:pt x="182941" y="199406"/>
                    </a:lnTo>
                    <a:cubicBezTo>
                      <a:pt x="181875" y="199335"/>
                      <a:pt x="180832" y="199240"/>
                      <a:pt x="179789" y="199146"/>
                    </a:cubicBezTo>
                    <a:cubicBezTo>
                      <a:pt x="176898" y="198909"/>
                      <a:pt x="174055" y="198625"/>
                      <a:pt x="171235" y="198342"/>
                    </a:cubicBezTo>
                    <a:cubicBezTo>
                      <a:pt x="168889" y="198105"/>
                      <a:pt x="166590" y="197845"/>
                      <a:pt x="164291" y="197562"/>
                    </a:cubicBezTo>
                    <a:cubicBezTo>
                      <a:pt x="161282" y="197207"/>
                      <a:pt x="158343" y="196805"/>
                      <a:pt x="155429" y="196379"/>
                    </a:cubicBezTo>
                    <a:lnTo>
                      <a:pt x="155429" y="153704"/>
                    </a:lnTo>
                    <a:close/>
                    <a:moveTo>
                      <a:pt x="256828" y="191272"/>
                    </a:moveTo>
                    <a:lnTo>
                      <a:pt x="251923" y="175975"/>
                    </a:lnTo>
                    <a:lnTo>
                      <a:pt x="249221" y="167535"/>
                    </a:lnTo>
                    <a:lnTo>
                      <a:pt x="260525" y="163421"/>
                    </a:lnTo>
                    <a:lnTo>
                      <a:pt x="287137" y="153727"/>
                    </a:lnTo>
                    <a:lnTo>
                      <a:pt x="287137" y="153727"/>
                    </a:lnTo>
                    <a:lnTo>
                      <a:pt x="287137" y="196403"/>
                    </a:lnTo>
                    <a:cubicBezTo>
                      <a:pt x="284222" y="196829"/>
                      <a:pt x="281260" y="197207"/>
                      <a:pt x="278274" y="197585"/>
                    </a:cubicBezTo>
                    <a:cubicBezTo>
                      <a:pt x="275928" y="197869"/>
                      <a:pt x="273535" y="198129"/>
                      <a:pt x="271141" y="198389"/>
                    </a:cubicBezTo>
                    <a:cubicBezTo>
                      <a:pt x="268321" y="198673"/>
                      <a:pt x="265478" y="198956"/>
                      <a:pt x="262587" y="199193"/>
                    </a:cubicBezTo>
                    <a:cubicBezTo>
                      <a:pt x="261544" y="199287"/>
                      <a:pt x="260478" y="199358"/>
                      <a:pt x="259435" y="199453"/>
                    </a:cubicBezTo>
                    <a:lnTo>
                      <a:pt x="256828" y="191296"/>
                    </a:lnTo>
                    <a:close/>
                    <a:moveTo>
                      <a:pt x="312516" y="191887"/>
                    </a:moveTo>
                    <a:cubicBezTo>
                      <a:pt x="308417" y="192786"/>
                      <a:pt x="304175" y="193613"/>
                      <a:pt x="299815" y="194393"/>
                    </a:cubicBezTo>
                    <a:lnTo>
                      <a:pt x="299815" y="149117"/>
                    </a:lnTo>
                    <a:lnTo>
                      <a:pt x="309957" y="145429"/>
                    </a:lnTo>
                    <a:lnTo>
                      <a:pt x="312493" y="144506"/>
                    </a:lnTo>
                    <a:lnTo>
                      <a:pt x="312493" y="191887"/>
                    </a:lnTo>
                    <a:close/>
                    <a:moveTo>
                      <a:pt x="130049" y="144506"/>
                    </a:moveTo>
                    <a:lnTo>
                      <a:pt x="132585" y="145429"/>
                    </a:lnTo>
                    <a:lnTo>
                      <a:pt x="142727" y="149117"/>
                    </a:lnTo>
                    <a:lnTo>
                      <a:pt x="142727" y="194393"/>
                    </a:lnTo>
                    <a:cubicBezTo>
                      <a:pt x="138367" y="193613"/>
                      <a:pt x="134125" y="192786"/>
                      <a:pt x="130025" y="191887"/>
                    </a:cubicBezTo>
                    <a:lnTo>
                      <a:pt x="130025" y="144506"/>
                    </a:lnTo>
                    <a:close/>
                  </a:path>
                </a:pathLst>
              </a:custGeom>
              <a:grpFill/>
              <a:ln w="23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496771C-8062-15A8-DB64-BF987AB4E2B9}"/>
                  </a:ext>
                </a:extLst>
              </p:cNvPr>
              <p:cNvSpPr/>
              <p:nvPr/>
            </p:nvSpPr>
            <p:spPr>
              <a:xfrm>
                <a:off x="1619141" y="4476549"/>
                <a:ext cx="88152" cy="53125"/>
              </a:xfrm>
              <a:custGeom>
                <a:avLst/>
                <a:gdLst>
                  <a:gd name="connsiteX0" fmla="*/ 8957 w 88152"/>
                  <a:gd name="connsiteY0" fmla="*/ 53126 h 53125"/>
                  <a:gd name="connsiteX1" fmla="*/ 44266 w 88152"/>
                  <a:gd name="connsiteY1" fmla="*/ 17898 h 53125"/>
                  <a:gd name="connsiteX2" fmla="*/ 79195 w 88152"/>
                  <a:gd name="connsiteY2" fmla="*/ 52748 h 53125"/>
                  <a:gd name="connsiteX3" fmla="*/ 83674 w 88152"/>
                  <a:gd name="connsiteY3" fmla="*/ 48279 h 53125"/>
                  <a:gd name="connsiteX4" fmla="*/ 88153 w 88152"/>
                  <a:gd name="connsiteY4" fmla="*/ 43811 h 53125"/>
                  <a:gd name="connsiteX5" fmla="*/ 44266 w 88152"/>
                  <a:gd name="connsiteY5" fmla="*/ 0 h 53125"/>
                  <a:gd name="connsiteX6" fmla="*/ 0 w 88152"/>
                  <a:gd name="connsiteY6" fmla="*/ 44165 h 53125"/>
                  <a:gd name="connsiteX7" fmla="*/ 4479 w 88152"/>
                  <a:gd name="connsiteY7" fmla="*/ 48657 h 53125"/>
                  <a:gd name="connsiteX8" fmla="*/ 8957 w 88152"/>
                  <a:gd name="connsiteY8" fmla="*/ 53126 h 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52" h="53125">
                    <a:moveTo>
                      <a:pt x="8957" y="53126"/>
                    </a:moveTo>
                    <a:lnTo>
                      <a:pt x="44266" y="17898"/>
                    </a:lnTo>
                    <a:lnTo>
                      <a:pt x="79195" y="52748"/>
                    </a:lnTo>
                    <a:lnTo>
                      <a:pt x="83674" y="48279"/>
                    </a:lnTo>
                    <a:lnTo>
                      <a:pt x="88153" y="43811"/>
                    </a:lnTo>
                    <a:lnTo>
                      <a:pt x="44266" y="0"/>
                    </a:lnTo>
                    <a:lnTo>
                      <a:pt x="0" y="44165"/>
                    </a:lnTo>
                    <a:lnTo>
                      <a:pt x="4479" y="48657"/>
                    </a:lnTo>
                    <a:lnTo>
                      <a:pt x="8957" y="53126"/>
                    </a:lnTo>
                    <a:close/>
                  </a:path>
                </a:pathLst>
              </a:custGeom>
              <a:grpFill/>
              <a:ln w="2357"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873A0D25-D79D-99F3-EB92-A565C1FCD27F}"/>
                </a:ext>
              </a:extLst>
            </p:cNvPr>
            <p:cNvSpPr/>
            <p:nvPr/>
          </p:nvSpPr>
          <p:spPr>
            <a:xfrm>
              <a:off x="1285653" y="4834104"/>
              <a:ext cx="173722" cy="145972"/>
            </a:xfrm>
            <a:custGeom>
              <a:avLst/>
              <a:gdLst>
                <a:gd name="connsiteX0" fmla="*/ 123059 w 173722"/>
                <a:gd name="connsiteY0" fmla="*/ 24 h 145972"/>
                <a:gd name="connsiteX1" fmla="*/ 0 w 173722"/>
                <a:gd name="connsiteY1" fmla="*/ 24 h 145972"/>
                <a:gd name="connsiteX2" fmla="*/ 0 w 173722"/>
                <a:gd name="connsiteY2" fmla="*/ 145972 h 145972"/>
                <a:gd name="connsiteX3" fmla="*/ 123059 w 173722"/>
                <a:gd name="connsiteY3" fmla="*/ 145972 h 145972"/>
                <a:gd name="connsiteX4" fmla="*/ 173723 w 173722"/>
                <a:gd name="connsiteY4" fmla="*/ 95423 h 145972"/>
                <a:gd name="connsiteX5" fmla="*/ 173723 w 173722"/>
                <a:gd name="connsiteY5" fmla="*/ 50549 h 145972"/>
                <a:gd name="connsiteX6" fmla="*/ 123059 w 173722"/>
                <a:gd name="connsiteY6" fmla="*/ 0 h 145972"/>
                <a:gd name="connsiteX7" fmla="*/ 140215 w 173722"/>
                <a:gd name="connsiteY7" fmla="*/ 95447 h 145972"/>
                <a:gd name="connsiteX8" fmla="*/ 123035 w 173722"/>
                <a:gd name="connsiteY8" fmla="*/ 112565 h 145972"/>
                <a:gd name="connsiteX9" fmla="*/ 33460 w 173722"/>
                <a:gd name="connsiteY9" fmla="*/ 112565 h 145972"/>
                <a:gd name="connsiteX10" fmla="*/ 33460 w 173722"/>
                <a:gd name="connsiteY10" fmla="*/ 33431 h 145972"/>
                <a:gd name="connsiteX11" fmla="*/ 123035 w 173722"/>
                <a:gd name="connsiteY11" fmla="*/ 33431 h 145972"/>
                <a:gd name="connsiteX12" fmla="*/ 140215 w 173722"/>
                <a:gd name="connsiteY12" fmla="*/ 50573 h 145972"/>
                <a:gd name="connsiteX13" fmla="*/ 140215 w 173722"/>
                <a:gd name="connsiteY13" fmla="*/ 95447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22" h="145972">
                  <a:moveTo>
                    <a:pt x="123059" y="24"/>
                  </a:moveTo>
                  <a:lnTo>
                    <a:pt x="0" y="24"/>
                  </a:lnTo>
                  <a:lnTo>
                    <a:pt x="0" y="145972"/>
                  </a:lnTo>
                  <a:lnTo>
                    <a:pt x="123059" y="145972"/>
                  </a:lnTo>
                  <a:cubicBezTo>
                    <a:pt x="151045" y="145972"/>
                    <a:pt x="173723" y="123346"/>
                    <a:pt x="173723" y="95423"/>
                  </a:cubicBezTo>
                  <a:lnTo>
                    <a:pt x="173723" y="50549"/>
                  </a:lnTo>
                  <a:cubicBezTo>
                    <a:pt x="173723" y="22626"/>
                    <a:pt x="151045" y="0"/>
                    <a:pt x="123059" y="0"/>
                  </a:cubicBezTo>
                  <a:close/>
                  <a:moveTo>
                    <a:pt x="140215" y="95447"/>
                  </a:moveTo>
                  <a:cubicBezTo>
                    <a:pt x="140215" y="104904"/>
                    <a:pt x="132537" y="112565"/>
                    <a:pt x="123035" y="112565"/>
                  </a:cubicBezTo>
                  <a:lnTo>
                    <a:pt x="33460" y="112565"/>
                  </a:lnTo>
                  <a:lnTo>
                    <a:pt x="33460" y="33431"/>
                  </a:lnTo>
                  <a:lnTo>
                    <a:pt x="123035" y="33431"/>
                  </a:lnTo>
                  <a:cubicBezTo>
                    <a:pt x="132514" y="33431"/>
                    <a:pt x="140215" y="41092"/>
                    <a:pt x="140215" y="50573"/>
                  </a:cubicBezTo>
                  <a:lnTo>
                    <a:pt x="140215" y="95447"/>
                  </a:lnTo>
                  <a:close/>
                </a:path>
              </a:pathLst>
            </a:custGeom>
            <a:grpFill/>
            <a:ln w="235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F8C1EFE-0B02-A073-8C93-A650C0861597}"/>
                </a:ext>
              </a:extLst>
            </p:cNvPr>
            <p:cNvSpPr/>
            <p:nvPr/>
          </p:nvSpPr>
          <p:spPr>
            <a:xfrm>
              <a:off x="1484636" y="4834151"/>
              <a:ext cx="173722" cy="145948"/>
            </a:xfrm>
            <a:custGeom>
              <a:avLst/>
              <a:gdLst>
                <a:gd name="connsiteX0" fmla="*/ 173723 w 173722"/>
                <a:gd name="connsiteY0" fmla="*/ 145949 h 145948"/>
                <a:gd name="connsiteX1" fmla="*/ 173723 w 173722"/>
                <a:gd name="connsiteY1" fmla="*/ 48657 h 145948"/>
                <a:gd name="connsiteX2" fmla="*/ 124954 w 173722"/>
                <a:gd name="connsiteY2" fmla="*/ 0 h 145948"/>
                <a:gd name="connsiteX3" fmla="*/ 48768 w 173722"/>
                <a:gd name="connsiteY3" fmla="*/ 0 h 145948"/>
                <a:gd name="connsiteX4" fmla="*/ 0 w 173722"/>
                <a:gd name="connsiteY4" fmla="*/ 48657 h 145948"/>
                <a:gd name="connsiteX5" fmla="*/ 0 w 173722"/>
                <a:gd name="connsiteY5" fmla="*/ 145949 h 145948"/>
                <a:gd name="connsiteX6" fmla="*/ 33484 w 173722"/>
                <a:gd name="connsiteY6" fmla="*/ 145949 h 145948"/>
                <a:gd name="connsiteX7" fmla="*/ 33484 w 173722"/>
                <a:gd name="connsiteY7" fmla="*/ 107623 h 145948"/>
                <a:gd name="connsiteX8" fmla="*/ 140215 w 173722"/>
                <a:gd name="connsiteY8" fmla="*/ 107623 h 145948"/>
                <a:gd name="connsiteX9" fmla="*/ 140215 w 173722"/>
                <a:gd name="connsiteY9" fmla="*/ 145949 h 145948"/>
                <a:gd name="connsiteX10" fmla="*/ 173699 w 173722"/>
                <a:gd name="connsiteY10" fmla="*/ 145949 h 145948"/>
                <a:gd name="connsiteX11" fmla="*/ 33508 w 173722"/>
                <a:gd name="connsiteY11" fmla="*/ 74216 h 145948"/>
                <a:gd name="connsiteX12" fmla="*/ 33508 w 173722"/>
                <a:gd name="connsiteY12" fmla="*/ 48657 h 145948"/>
                <a:gd name="connsiteX13" fmla="*/ 48792 w 173722"/>
                <a:gd name="connsiteY13" fmla="*/ 33408 h 145948"/>
                <a:gd name="connsiteX14" fmla="*/ 124978 w 173722"/>
                <a:gd name="connsiteY14" fmla="*/ 33408 h 145948"/>
                <a:gd name="connsiteX15" fmla="*/ 140263 w 173722"/>
                <a:gd name="connsiteY15" fmla="*/ 48657 h 145948"/>
                <a:gd name="connsiteX16" fmla="*/ 140263 w 173722"/>
                <a:gd name="connsiteY16" fmla="*/ 74216 h 145948"/>
                <a:gd name="connsiteX17" fmla="*/ 33531 w 173722"/>
                <a:gd name="connsiteY17" fmla="*/ 74216 h 1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722" h="145948">
                  <a:moveTo>
                    <a:pt x="173723" y="145949"/>
                  </a:moveTo>
                  <a:lnTo>
                    <a:pt x="173723" y="48657"/>
                  </a:lnTo>
                  <a:cubicBezTo>
                    <a:pt x="173723" y="21823"/>
                    <a:pt x="151850" y="0"/>
                    <a:pt x="124954" y="0"/>
                  </a:cubicBezTo>
                  <a:lnTo>
                    <a:pt x="48768" y="0"/>
                  </a:lnTo>
                  <a:cubicBezTo>
                    <a:pt x="21872" y="0"/>
                    <a:pt x="0" y="21823"/>
                    <a:pt x="0" y="48657"/>
                  </a:cubicBezTo>
                  <a:lnTo>
                    <a:pt x="0" y="145949"/>
                  </a:lnTo>
                  <a:lnTo>
                    <a:pt x="33484" y="145949"/>
                  </a:lnTo>
                  <a:lnTo>
                    <a:pt x="33484" y="107623"/>
                  </a:lnTo>
                  <a:lnTo>
                    <a:pt x="140215" y="107623"/>
                  </a:lnTo>
                  <a:lnTo>
                    <a:pt x="140215" y="145949"/>
                  </a:lnTo>
                  <a:lnTo>
                    <a:pt x="173699" y="145949"/>
                  </a:lnTo>
                  <a:close/>
                  <a:moveTo>
                    <a:pt x="33508" y="74216"/>
                  </a:moveTo>
                  <a:lnTo>
                    <a:pt x="33508" y="48657"/>
                  </a:lnTo>
                  <a:cubicBezTo>
                    <a:pt x="33508" y="40241"/>
                    <a:pt x="40356" y="33408"/>
                    <a:pt x="48792" y="33408"/>
                  </a:cubicBezTo>
                  <a:lnTo>
                    <a:pt x="124978" y="33408"/>
                  </a:lnTo>
                  <a:cubicBezTo>
                    <a:pt x="133414" y="33408"/>
                    <a:pt x="140263" y="40241"/>
                    <a:pt x="140263" y="48657"/>
                  </a:cubicBezTo>
                  <a:lnTo>
                    <a:pt x="140263" y="74216"/>
                  </a:lnTo>
                  <a:lnTo>
                    <a:pt x="33531" y="74216"/>
                  </a:lnTo>
                  <a:close/>
                </a:path>
              </a:pathLst>
            </a:custGeom>
            <a:grpFill/>
            <a:ln w="235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811D140-5CA6-3DAE-7B19-FD1B166C6544}"/>
                </a:ext>
              </a:extLst>
            </p:cNvPr>
            <p:cNvSpPr/>
            <p:nvPr/>
          </p:nvSpPr>
          <p:spPr>
            <a:xfrm>
              <a:off x="1867651" y="4834127"/>
              <a:ext cx="173699" cy="145972"/>
            </a:xfrm>
            <a:custGeom>
              <a:avLst/>
              <a:gdLst>
                <a:gd name="connsiteX0" fmla="*/ 0 w 173699"/>
                <a:gd name="connsiteY0" fmla="*/ 0 h 145972"/>
                <a:gd name="connsiteX1" fmla="*/ 0 w 173699"/>
                <a:gd name="connsiteY1" fmla="*/ 145972 h 145972"/>
                <a:gd name="connsiteX2" fmla="*/ 33484 w 173699"/>
                <a:gd name="connsiteY2" fmla="*/ 145972 h 145972"/>
                <a:gd name="connsiteX3" fmla="*/ 33484 w 173699"/>
                <a:gd name="connsiteY3" fmla="*/ 107647 h 145972"/>
                <a:gd name="connsiteX4" fmla="*/ 140215 w 173699"/>
                <a:gd name="connsiteY4" fmla="*/ 107647 h 145972"/>
                <a:gd name="connsiteX5" fmla="*/ 140215 w 173699"/>
                <a:gd name="connsiteY5" fmla="*/ 74239 h 145972"/>
                <a:gd name="connsiteX6" fmla="*/ 33484 w 173699"/>
                <a:gd name="connsiteY6" fmla="*/ 74239 h 145972"/>
                <a:gd name="connsiteX7" fmla="*/ 33484 w 173699"/>
                <a:gd name="connsiteY7" fmla="*/ 33408 h 145972"/>
                <a:gd name="connsiteX8" fmla="*/ 173699 w 173699"/>
                <a:gd name="connsiteY8" fmla="*/ 33408 h 145972"/>
                <a:gd name="connsiteX9" fmla="*/ 173699 w 173699"/>
                <a:gd name="connsiteY9" fmla="*/ 0 h 145972"/>
                <a:gd name="connsiteX10" fmla="*/ 0 w 173699"/>
                <a:gd name="connsiteY10" fmla="*/ 0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699" h="145972">
                  <a:moveTo>
                    <a:pt x="0" y="0"/>
                  </a:moveTo>
                  <a:lnTo>
                    <a:pt x="0" y="145972"/>
                  </a:lnTo>
                  <a:lnTo>
                    <a:pt x="33484" y="145972"/>
                  </a:lnTo>
                  <a:lnTo>
                    <a:pt x="33484" y="107647"/>
                  </a:lnTo>
                  <a:lnTo>
                    <a:pt x="140215" y="107647"/>
                  </a:lnTo>
                  <a:lnTo>
                    <a:pt x="140215" y="74239"/>
                  </a:lnTo>
                  <a:lnTo>
                    <a:pt x="33484" y="74239"/>
                  </a:lnTo>
                  <a:lnTo>
                    <a:pt x="33484" y="33408"/>
                  </a:lnTo>
                  <a:lnTo>
                    <a:pt x="173699" y="33408"/>
                  </a:lnTo>
                  <a:lnTo>
                    <a:pt x="173699" y="0"/>
                  </a:lnTo>
                  <a:lnTo>
                    <a:pt x="0" y="0"/>
                  </a:lnTo>
                  <a:close/>
                </a:path>
              </a:pathLst>
            </a:custGeom>
            <a:grpFill/>
            <a:ln w="235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901DAD9-DF7F-1413-7C25-5FE3F60AA24B}"/>
                </a:ext>
              </a:extLst>
            </p:cNvPr>
            <p:cNvSpPr/>
            <p:nvPr/>
          </p:nvSpPr>
          <p:spPr>
            <a:xfrm>
              <a:off x="1673644" y="4834127"/>
              <a:ext cx="173722" cy="145972"/>
            </a:xfrm>
            <a:custGeom>
              <a:avLst/>
              <a:gdLst>
                <a:gd name="connsiteX0" fmla="*/ 173723 w 173722"/>
                <a:gd name="connsiteY0" fmla="*/ 0 h 145972"/>
                <a:gd name="connsiteX1" fmla="*/ 103603 w 173722"/>
                <a:gd name="connsiteY1" fmla="*/ 0 h 145972"/>
                <a:gd name="connsiteX2" fmla="*/ 70120 w 173722"/>
                <a:gd name="connsiteY2" fmla="*/ 0 h 145972"/>
                <a:gd name="connsiteX3" fmla="*/ 0 w 173722"/>
                <a:gd name="connsiteY3" fmla="*/ 0 h 145972"/>
                <a:gd name="connsiteX4" fmla="*/ 0 w 173722"/>
                <a:gd name="connsiteY4" fmla="*/ 33408 h 145972"/>
                <a:gd name="connsiteX5" fmla="*/ 70120 w 173722"/>
                <a:gd name="connsiteY5" fmla="*/ 33408 h 145972"/>
                <a:gd name="connsiteX6" fmla="*/ 70120 w 173722"/>
                <a:gd name="connsiteY6" fmla="*/ 145972 h 145972"/>
                <a:gd name="connsiteX7" fmla="*/ 103603 w 173722"/>
                <a:gd name="connsiteY7" fmla="*/ 145972 h 145972"/>
                <a:gd name="connsiteX8" fmla="*/ 103603 w 173722"/>
                <a:gd name="connsiteY8" fmla="*/ 33408 h 145972"/>
                <a:gd name="connsiteX9" fmla="*/ 173723 w 173722"/>
                <a:gd name="connsiteY9" fmla="*/ 33408 h 145972"/>
                <a:gd name="connsiteX10" fmla="*/ 173723 w 173722"/>
                <a:gd name="connsiteY10" fmla="*/ 0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22" h="145972">
                  <a:moveTo>
                    <a:pt x="173723" y="0"/>
                  </a:moveTo>
                  <a:lnTo>
                    <a:pt x="103603" y="0"/>
                  </a:lnTo>
                  <a:lnTo>
                    <a:pt x="70120" y="0"/>
                  </a:lnTo>
                  <a:lnTo>
                    <a:pt x="0" y="0"/>
                  </a:lnTo>
                  <a:lnTo>
                    <a:pt x="0" y="33408"/>
                  </a:lnTo>
                  <a:lnTo>
                    <a:pt x="70120" y="33408"/>
                  </a:lnTo>
                  <a:lnTo>
                    <a:pt x="70120" y="145972"/>
                  </a:lnTo>
                  <a:lnTo>
                    <a:pt x="103603" y="145972"/>
                  </a:lnTo>
                  <a:lnTo>
                    <a:pt x="103603" y="33408"/>
                  </a:lnTo>
                  <a:lnTo>
                    <a:pt x="173723" y="33408"/>
                  </a:lnTo>
                  <a:lnTo>
                    <a:pt x="173723" y="0"/>
                  </a:lnTo>
                  <a:close/>
                </a:path>
              </a:pathLst>
            </a:custGeom>
            <a:grpFill/>
            <a:ln w="2357" cap="flat">
              <a:noFill/>
              <a:prstDash val="solid"/>
              <a:miter/>
            </a:ln>
          </p:spPr>
          <p:txBody>
            <a:bodyPr rtlCol="0" anchor="ctr"/>
            <a:lstStyle/>
            <a:p>
              <a:endParaRPr lang="en-US"/>
            </a:p>
          </p:txBody>
        </p:sp>
        <p:grpSp>
          <p:nvGrpSpPr>
            <p:cNvPr id="89" name="Group 88">
              <a:extLst>
                <a:ext uri="{FF2B5EF4-FFF2-40B4-BE49-F238E27FC236}">
                  <a16:creationId xmlns:a16="http://schemas.microsoft.com/office/drawing/2014/main" id="{7F6BD683-150F-FCD3-A206-15B763089B86}"/>
                </a:ext>
              </a:extLst>
            </p:cNvPr>
            <p:cNvGrpSpPr/>
            <p:nvPr userDrawn="1"/>
          </p:nvGrpSpPr>
          <p:grpSpPr>
            <a:xfrm>
              <a:off x="385854" y="4473996"/>
              <a:ext cx="565789" cy="514460"/>
              <a:chOff x="385854" y="4473996"/>
              <a:chExt cx="565789" cy="514460"/>
            </a:xfrm>
            <a:grpFill/>
          </p:grpSpPr>
          <p:sp>
            <p:nvSpPr>
              <p:cNvPr id="83" name="Freeform 82">
                <a:extLst>
                  <a:ext uri="{FF2B5EF4-FFF2-40B4-BE49-F238E27FC236}">
                    <a16:creationId xmlns:a16="http://schemas.microsoft.com/office/drawing/2014/main" id="{5E9F33B1-0726-6910-B1A2-26402AD85853}"/>
                  </a:ext>
                </a:extLst>
              </p:cNvPr>
              <p:cNvSpPr/>
              <p:nvPr/>
            </p:nvSpPr>
            <p:spPr>
              <a:xfrm>
                <a:off x="435996" y="4473996"/>
                <a:ext cx="465646" cy="280335"/>
              </a:xfrm>
              <a:custGeom>
                <a:avLst/>
                <a:gdLst>
                  <a:gd name="connsiteX0" fmla="*/ 284127 w 465646"/>
                  <a:gd name="connsiteY0" fmla="*/ 188081 h 280335"/>
                  <a:gd name="connsiteX1" fmla="*/ 297966 w 465646"/>
                  <a:gd name="connsiteY1" fmla="*/ 187088 h 280335"/>
                  <a:gd name="connsiteX2" fmla="*/ 277587 w 465646"/>
                  <a:gd name="connsiteY2" fmla="*/ 216240 h 280335"/>
                  <a:gd name="connsiteX3" fmla="*/ 232728 w 465646"/>
                  <a:gd name="connsiteY3" fmla="*/ 280336 h 280335"/>
                  <a:gd name="connsiteX4" fmla="*/ 187704 w 465646"/>
                  <a:gd name="connsiteY4" fmla="*/ 215979 h 280335"/>
                  <a:gd name="connsiteX5" fmla="*/ 167490 w 465646"/>
                  <a:gd name="connsiteY5" fmla="*/ 187088 h 280335"/>
                  <a:gd name="connsiteX6" fmla="*/ 181306 w 465646"/>
                  <a:gd name="connsiteY6" fmla="*/ 188081 h 280335"/>
                  <a:gd name="connsiteX7" fmla="*/ 199244 w 465646"/>
                  <a:gd name="connsiteY7" fmla="*/ 207090 h 280335"/>
                  <a:gd name="connsiteX8" fmla="*/ 221899 w 465646"/>
                  <a:gd name="connsiteY8" fmla="*/ 189617 h 280335"/>
                  <a:gd name="connsiteX9" fmla="*/ 232752 w 465646"/>
                  <a:gd name="connsiteY9" fmla="*/ 189688 h 280335"/>
                  <a:gd name="connsiteX10" fmla="*/ 243179 w 465646"/>
                  <a:gd name="connsiteY10" fmla="*/ 189617 h 280335"/>
                  <a:gd name="connsiteX11" fmla="*/ 266023 w 465646"/>
                  <a:gd name="connsiteY11" fmla="*/ 207279 h 280335"/>
                  <a:gd name="connsiteX12" fmla="*/ 284151 w 465646"/>
                  <a:gd name="connsiteY12" fmla="*/ 188081 h 280335"/>
                  <a:gd name="connsiteX13" fmla="*/ 456381 w 465646"/>
                  <a:gd name="connsiteY13" fmla="*/ 134104 h 280335"/>
                  <a:gd name="connsiteX14" fmla="*/ 455930 w 465646"/>
                  <a:gd name="connsiteY14" fmla="*/ 134529 h 280335"/>
                  <a:gd name="connsiteX15" fmla="*/ 453561 w 465646"/>
                  <a:gd name="connsiteY15" fmla="*/ 136681 h 280335"/>
                  <a:gd name="connsiteX16" fmla="*/ 453395 w 465646"/>
                  <a:gd name="connsiteY16" fmla="*/ 136822 h 280335"/>
                  <a:gd name="connsiteX17" fmla="*/ 450622 w 465646"/>
                  <a:gd name="connsiteY17" fmla="*/ 139045 h 280335"/>
                  <a:gd name="connsiteX18" fmla="*/ 450054 w 465646"/>
                  <a:gd name="connsiteY18" fmla="*/ 139470 h 280335"/>
                  <a:gd name="connsiteX19" fmla="*/ 446997 w 465646"/>
                  <a:gd name="connsiteY19" fmla="*/ 141646 h 280335"/>
                  <a:gd name="connsiteX20" fmla="*/ 446618 w 465646"/>
                  <a:gd name="connsiteY20" fmla="*/ 141906 h 280335"/>
                  <a:gd name="connsiteX21" fmla="*/ 443442 w 465646"/>
                  <a:gd name="connsiteY21" fmla="*/ 143915 h 280335"/>
                  <a:gd name="connsiteX22" fmla="*/ 442968 w 465646"/>
                  <a:gd name="connsiteY22" fmla="*/ 144223 h 280335"/>
                  <a:gd name="connsiteX23" fmla="*/ 439343 w 465646"/>
                  <a:gd name="connsiteY23" fmla="*/ 146303 h 280335"/>
                  <a:gd name="connsiteX24" fmla="*/ 438679 w 465646"/>
                  <a:gd name="connsiteY24" fmla="*/ 146658 h 280335"/>
                  <a:gd name="connsiteX25" fmla="*/ 430385 w 465646"/>
                  <a:gd name="connsiteY25" fmla="*/ 150796 h 280335"/>
                  <a:gd name="connsiteX26" fmla="*/ 429722 w 465646"/>
                  <a:gd name="connsiteY26" fmla="*/ 151103 h 280335"/>
                  <a:gd name="connsiteX27" fmla="*/ 425219 w 465646"/>
                  <a:gd name="connsiteY27" fmla="*/ 153065 h 280335"/>
                  <a:gd name="connsiteX28" fmla="*/ 424698 w 465646"/>
                  <a:gd name="connsiteY28" fmla="*/ 153278 h 280335"/>
                  <a:gd name="connsiteX29" fmla="*/ 419958 w 465646"/>
                  <a:gd name="connsiteY29" fmla="*/ 155193 h 280335"/>
                  <a:gd name="connsiteX30" fmla="*/ 419721 w 465646"/>
                  <a:gd name="connsiteY30" fmla="*/ 155288 h 280335"/>
                  <a:gd name="connsiteX31" fmla="*/ 414603 w 465646"/>
                  <a:gd name="connsiteY31" fmla="*/ 157203 h 280335"/>
                  <a:gd name="connsiteX32" fmla="*/ 413892 w 465646"/>
                  <a:gd name="connsiteY32" fmla="*/ 157463 h 280335"/>
                  <a:gd name="connsiteX33" fmla="*/ 402731 w 465646"/>
                  <a:gd name="connsiteY33" fmla="*/ 161151 h 280335"/>
                  <a:gd name="connsiteX34" fmla="*/ 402233 w 465646"/>
                  <a:gd name="connsiteY34" fmla="*/ 161317 h 280335"/>
                  <a:gd name="connsiteX35" fmla="*/ 396309 w 465646"/>
                  <a:gd name="connsiteY35" fmla="*/ 163066 h 280335"/>
                  <a:gd name="connsiteX36" fmla="*/ 395811 w 465646"/>
                  <a:gd name="connsiteY36" fmla="*/ 163208 h 280335"/>
                  <a:gd name="connsiteX37" fmla="*/ 383086 w 465646"/>
                  <a:gd name="connsiteY37" fmla="*/ 166542 h 280335"/>
                  <a:gd name="connsiteX38" fmla="*/ 382517 w 465646"/>
                  <a:gd name="connsiteY38" fmla="*/ 166684 h 280335"/>
                  <a:gd name="connsiteX39" fmla="*/ 368607 w 465646"/>
                  <a:gd name="connsiteY39" fmla="*/ 169805 h 280335"/>
                  <a:gd name="connsiteX40" fmla="*/ 368512 w 465646"/>
                  <a:gd name="connsiteY40" fmla="*/ 169805 h 280335"/>
                  <a:gd name="connsiteX41" fmla="*/ 361285 w 465646"/>
                  <a:gd name="connsiteY41" fmla="*/ 171247 h 280335"/>
                  <a:gd name="connsiteX42" fmla="*/ 360858 w 465646"/>
                  <a:gd name="connsiteY42" fmla="*/ 171318 h 280335"/>
                  <a:gd name="connsiteX43" fmla="*/ 345810 w 465646"/>
                  <a:gd name="connsiteY43" fmla="*/ 173942 h 280335"/>
                  <a:gd name="connsiteX44" fmla="*/ 345431 w 465646"/>
                  <a:gd name="connsiteY44" fmla="*/ 174013 h 280335"/>
                  <a:gd name="connsiteX45" fmla="*/ 337564 w 465646"/>
                  <a:gd name="connsiteY45" fmla="*/ 175219 h 280335"/>
                  <a:gd name="connsiteX46" fmla="*/ 337517 w 465646"/>
                  <a:gd name="connsiteY46" fmla="*/ 175219 h 280335"/>
                  <a:gd name="connsiteX47" fmla="*/ 321118 w 465646"/>
                  <a:gd name="connsiteY47" fmla="*/ 177370 h 280335"/>
                  <a:gd name="connsiteX48" fmla="*/ 320692 w 465646"/>
                  <a:gd name="connsiteY48" fmla="*/ 177418 h 280335"/>
                  <a:gd name="connsiteX49" fmla="*/ 303725 w 465646"/>
                  <a:gd name="connsiteY49" fmla="*/ 179191 h 280335"/>
                  <a:gd name="connsiteX50" fmla="*/ 303606 w 465646"/>
                  <a:gd name="connsiteY50" fmla="*/ 179191 h 280335"/>
                  <a:gd name="connsiteX51" fmla="*/ 303606 w 465646"/>
                  <a:gd name="connsiteY51" fmla="*/ 179191 h 280335"/>
                  <a:gd name="connsiteX52" fmla="*/ 233771 w 465646"/>
                  <a:gd name="connsiteY52" fmla="*/ 182335 h 280335"/>
                  <a:gd name="connsiteX53" fmla="*/ 233771 w 465646"/>
                  <a:gd name="connsiteY53" fmla="*/ 182335 h 280335"/>
                  <a:gd name="connsiteX54" fmla="*/ 232799 w 465646"/>
                  <a:gd name="connsiteY54" fmla="*/ 182335 h 280335"/>
                  <a:gd name="connsiteX55" fmla="*/ 231425 w 465646"/>
                  <a:gd name="connsiteY55" fmla="*/ 182335 h 280335"/>
                  <a:gd name="connsiteX56" fmla="*/ 231425 w 465646"/>
                  <a:gd name="connsiteY56" fmla="*/ 182335 h 280335"/>
                  <a:gd name="connsiteX57" fmla="*/ 161993 w 465646"/>
                  <a:gd name="connsiteY57" fmla="*/ 179191 h 280335"/>
                  <a:gd name="connsiteX58" fmla="*/ 161993 w 465646"/>
                  <a:gd name="connsiteY58" fmla="*/ 179191 h 280335"/>
                  <a:gd name="connsiteX59" fmla="*/ 161874 w 465646"/>
                  <a:gd name="connsiteY59" fmla="*/ 179191 h 280335"/>
                  <a:gd name="connsiteX60" fmla="*/ 144907 w 465646"/>
                  <a:gd name="connsiteY60" fmla="*/ 177418 h 280335"/>
                  <a:gd name="connsiteX61" fmla="*/ 144481 w 465646"/>
                  <a:gd name="connsiteY61" fmla="*/ 177370 h 280335"/>
                  <a:gd name="connsiteX62" fmla="*/ 128106 w 465646"/>
                  <a:gd name="connsiteY62" fmla="*/ 175219 h 280335"/>
                  <a:gd name="connsiteX63" fmla="*/ 128035 w 465646"/>
                  <a:gd name="connsiteY63" fmla="*/ 175219 h 280335"/>
                  <a:gd name="connsiteX64" fmla="*/ 120168 w 465646"/>
                  <a:gd name="connsiteY64" fmla="*/ 174013 h 280335"/>
                  <a:gd name="connsiteX65" fmla="*/ 119788 w 465646"/>
                  <a:gd name="connsiteY65" fmla="*/ 173942 h 280335"/>
                  <a:gd name="connsiteX66" fmla="*/ 104741 w 465646"/>
                  <a:gd name="connsiteY66" fmla="*/ 171318 h 280335"/>
                  <a:gd name="connsiteX67" fmla="*/ 104291 w 465646"/>
                  <a:gd name="connsiteY67" fmla="*/ 171223 h 280335"/>
                  <a:gd name="connsiteX68" fmla="*/ 97063 w 465646"/>
                  <a:gd name="connsiteY68" fmla="*/ 169805 h 280335"/>
                  <a:gd name="connsiteX69" fmla="*/ 96944 w 465646"/>
                  <a:gd name="connsiteY69" fmla="*/ 169781 h 280335"/>
                  <a:gd name="connsiteX70" fmla="*/ 83034 w 465646"/>
                  <a:gd name="connsiteY70" fmla="*/ 166684 h 280335"/>
                  <a:gd name="connsiteX71" fmla="*/ 82442 w 465646"/>
                  <a:gd name="connsiteY71" fmla="*/ 166542 h 280335"/>
                  <a:gd name="connsiteX72" fmla="*/ 69740 w 465646"/>
                  <a:gd name="connsiteY72" fmla="*/ 163208 h 280335"/>
                  <a:gd name="connsiteX73" fmla="*/ 69219 w 465646"/>
                  <a:gd name="connsiteY73" fmla="*/ 163066 h 280335"/>
                  <a:gd name="connsiteX74" fmla="*/ 63295 w 465646"/>
                  <a:gd name="connsiteY74" fmla="*/ 161340 h 280335"/>
                  <a:gd name="connsiteX75" fmla="*/ 62773 w 465646"/>
                  <a:gd name="connsiteY75" fmla="*/ 161175 h 280335"/>
                  <a:gd name="connsiteX76" fmla="*/ 51612 w 465646"/>
                  <a:gd name="connsiteY76" fmla="*/ 157487 h 280335"/>
                  <a:gd name="connsiteX77" fmla="*/ 50901 w 465646"/>
                  <a:gd name="connsiteY77" fmla="*/ 157226 h 280335"/>
                  <a:gd name="connsiteX78" fmla="*/ 45783 w 465646"/>
                  <a:gd name="connsiteY78" fmla="*/ 155311 h 280335"/>
                  <a:gd name="connsiteX79" fmla="*/ 45546 w 465646"/>
                  <a:gd name="connsiteY79" fmla="*/ 155217 h 280335"/>
                  <a:gd name="connsiteX80" fmla="*/ 40806 w 465646"/>
                  <a:gd name="connsiteY80" fmla="*/ 153302 h 280335"/>
                  <a:gd name="connsiteX81" fmla="*/ 40285 w 465646"/>
                  <a:gd name="connsiteY81" fmla="*/ 153089 h 280335"/>
                  <a:gd name="connsiteX82" fmla="*/ 35782 w 465646"/>
                  <a:gd name="connsiteY82" fmla="*/ 151127 h 280335"/>
                  <a:gd name="connsiteX83" fmla="*/ 35119 w 465646"/>
                  <a:gd name="connsiteY83" fmla="*/ 150819 h 280335"/>
                  <a:gd name="connsiteX84" fmla="*/ 26825 w 465646"/>
                  <a:gd name="connsiteY84" fmla="*/ 146682 h 280335"/>
                  <a:gd name="connsiteX85" fmla="*/ 26162 w 465646"/>
                  <a:gd name="connsiteY85" fmla="*/ 146327 h 280335"/>
                  <a:gd name="connsiteX86" fmla="*/ 22512 w 465646"/>
                  <a:gd name="connsiteY86" fmla="*/ 144246 h 280335"/>
                  <a:gd name="connsiteX87" fmla="*/ 22038 w 465646"/>
                  <a:gd name="connsiteY87" fmla="*/ 143963 h 280335"/>
                  <a:gd name="connsiteX88" fmla="*/ 18863 w 465646"/>
                  <a:gd name="connsiteY88" fmla="*/ 141929 h 280335"/>
                  <a:gd name="connsiteX89" fmla="*/ 18507 w 465646"/>
                  <a:gd name="connsiteY89" fmla="*/ 141693 h 280335"/>
                  <a:gd name="connsiteX90" fmla="*/ 15450 w 465646"/>
                  <a:gd name="connsiteY90" fmla="*/ 139518 h 280335"/>
                  <a:gd name="connsiteX91" fmla="*/ 14882 w 465646"/>
                  <a:gd name="connsiteY91" fmla="*/ 139092 h 280335"/>
                  <a:gd name="connsiteX92" fmla="*/ 12085 w 465646"/>
                  <a:gd name="connsiteY92" fmla="*/ 136870 h 280335"/>
                  <a:gd name="connsiteX93" fmla="*/ 11943 w 465646"/>
                  <a:gd name="connsiteY93" fmla="*/ 136728 h 280335"/>
                  <a:gd name="connsiteX94" fmla="*/ 9574 w 465646"/>
                  <a:gd name="connsiteY94" fmla="*/ 134553 h 280335"/>
                  <a:gd name="connsiteX95" fmla="*/ 9147 w 465646"/>
                  <a:gd name="connsiteY95" fmla="*/ 134127 h 280335"/>
                  <a:gd name="connsiteX96" fmla="*/ 7014 w 465646"/>
                  <a:gd name="connsiteY96" fmla="*/ 131881 h 280335"/>
                  <a:gd name="connsiteX97" fmla="*/ 6659 w 465646"/>
                  <a:gd name="connsiteY97" fmla="*/ 131455 h 280335"/>
                  <a:gd name="connsiteX98" fmla="*/ 4905 w 465646"/>
                  <a:gd name="connsiteY98" fmla="*/ 129257 h 280335"/>
                  <a:gd name="connsiteX99" fmla="*/ 4763 w 465646"/>
                  <a:gd name="connsiteY99" fmla="*/ 129068 h 280335"/>
                  <a:gd name="connsiteX100" fmla="*/ 3246 w 465646"/>
                  <a:gd name="connsiteY100" fmla="*/ 126727 h 280335"/>
                  <a:gd name="connsiteX101" fmla="*/ 2962 w 465646"/>
                  <a:gd name="connsiteY101" fmla="*/ 126230 h 280335"/>
                  <a:gd name="connsiteX102" fmla="*/ 1777 w 465646"/>
                  <a:gd name="connsiteY102" fmla="*/ 123866 h 280335"/>
                  <a:gd name="connsiteX103" fmla="*/ 1659 w 465646"/>
                  <a:gd name="connsiteY103" fmla="*/ 123535 h 280335"/>
                  <a:gd name="connsiteX104" fmla="*/ 877 w 465646"/>
                  <a:gd name="connsiteY104" fmla="*/ 121313 h 280335"/>
                  <a:gd name="connsiteX105" fmla="*/ 758 w 465646"/>
                  <a:gd name="connsiteY105" fmla="*/ 120887 h 280335"/>
                  <a:gd name="connsiteX106" fmla="*/ 237 w 465646"/>
                  <a:gd name="connsiteY106" fmla="*/ 118499 h 280335"/>
                  <a:gd name="connsiteX107" fmla="*/ 166 w 465646"/>
                  <a:gd name="connsiteY107" fmla="*/ 118003 h 280335"/>
                  <a:gd name="connsiteX108" fmla="*/ 0 w 465646"/>
                  <a:gd name="connsiteY108" fmla="*/ 115520 h 280335"/>
                  <a:gd name="connsiteX109" fmla="*/ 0 w 465646"/>
                  <a:gd name="connsiteY109" fmla="*/ 115520 h 280335"/>
                  <a:gd name="connsiteX110" fmla="*/ 82205 w 465646"/>
                  <a:gd name="connsiteY110" fmla="*/ 64569 h 280335"/>
                  <a:gd name="connsiteX111" fmla="*/ 82205 w 465646"/>
                  <a:gd name="connsiteY111" fmla="*/ 0 h 280335"/>
                  <a:gd name="connsiteX112" fmla="*/ 150666 w 465646"/>
                  <a:gd name="connsiteY112" fmla="*/ 52937 h 280335"/>
                  <a:gd name="connsiteX113" fmla="*/ 232823 w 465646"/>
                  <a:gd name="connsiteY113" fmla="*/ 48657 h 280335"/>
                  <a:gd name="connsiteX114" fmla="*/ 314981 w 465646"/>
                  <a:gd name="connsiteY114" fmla="*/ 52937 h 280335"/>
                  <a:gd name="connsiteX115" fmla="*/ 383441 w 465646"/>
                  <a:gd name="connsiteY115" fmla="*/ 0 h 280335"/>
                  <a:gd name="connsiteX116" fmla="*/ 383441 w 465646"/>
                  <a:gd name="connsiteY116" fmla="*/ 64522 h 280335"/>
                  <a:gd name="connsiteX117" fmla="*/ 465646 w 465646"/>
                  <a:gd name="connsiteY117" fmla="*/ 115496 h 280335"/>
                  <a:gd name="connsiteX118" fmla="*/ 465646 w 465646"/>
                  <a:gd name="connsiteY118" fmla="*/ 115496 h 280335"/>
                  <a:gd name="connsiteX119" fmla="*/ 465480 w 465646"/>
                  <a:gd name="connsiteY119" fmla="*/ 117979 h 280335"/>
                  <a:gd name="connsiteX120" fmla="*/ 465409 w 465646"/>
                  <a:gd name="connsiteY120" fmla="*/ 118499 h 280335"/>
                  <a:gd name="connsiteX121" fmla="*/ 464888 w 465646"/>
                  <a:gd name="connsiteY121" fmla="*/ 120887 h 280335"/>
                  <a:gd name="connsiteX122" fmla="*/ 464746 w 465646"/>
                  <a:gd name="connsiteY122" fmla="*/ 121313 h 280335"/>
                  <a:gd name="connsiteX123" fmla="*/ 463964 w 465646"/>
                  <a:gd name="connsiteY123" fmla="*/ 123511 h 280335"/>
                  <a:gd name="connsiteX124" fmla="*/ 463822 w 465646"/>
                  <a:gd name="connsiteY124" fmla="*/ 123842 h 280335"/>
                  <a:gd name="connsiteX125" fmla="*/ 462637 w 465646"/>
                  <a:gd name="connsiteY125" fmla="*/ 126183 h 280335"/>
                  <a:gd name="connsiteX126" fmla="*/ 462329 w 465646"/>
                  <a:gd name="connsiteY126" fmla="*/ 126703 h 280335"/>
                  <a:gd name="connsiteX127" fmla="*/ 460812 w 465646"/>
                  <a:gd name="connsiteY127" fmla="*/ 129044 h 280335"/>
                  <a:gd name="connsiteX128" fmla="*/ 460670 w 465646"/>
                  <a:gd name="connsiteY128" fmla="*/ 129257 h 280335"/>
                  <a:gd name="connsiteX129" fmla="*/ 458940 w 465646"/>
                  <a:gd name="connsiteY129" fmla="*/ 131455 h 280335"/>
                  <a:gd name="connsiteX130" fmla="*/ 458561 w 465646"/>
                  <a:gd name="connsiteY130" fmla="*/ 131905 h 280335"/>
                  <a:gd name="connsiteX131" fmla="*/ 456452 w 465646"/>
                  <a:gd name="connsiteY131" fmla="*/ 134151 h 280335"/>
                  <a:gd name="connsiteX132" fmla="*/ 370289 w 465646"/>
                  <a:gd name="connsiteY132" fmla="*/ 83791 h 280335"/>
                  <a:gd name="connsiteX133" fmla="*/ 383347 w 465646"/>
                  <a:gd name="connsiteY133" fmla="*/ 65113 h 280335"/>
                  <a:gd name="connsiteX134" fmla="*/ 363038 w 465646"/>
                  <a:gd name="connsiteY134" fmla="*/ 80788 h 280335"/>
                  <a:gd name="connsiteX135" fmla="*/ 363038 w 465646"/>
                  <a:gd name="connsiteY135" fmla="*/ 80788 h 280335"/>
                  <a:gd name="connsiteX136" fmla="*/ 247871 w 465646"/>
                  <a:gd name="connsiteY136" fmla="*/ 169592 h 280335"/>
                  <a:gd name="connsiteX137" fmla="*/ 306521 w 465646"/>
                  <a:gd name="connsiteY137" fmla="*/ 164390 h 280335"/>
                  <a:gd name="connsiteX138" fmla="*/ 334744 w 465646"/>
                  <a:gd name="connsiteY138" fmla="*/ 134505 h 280335"/>
                  <a:gd name="connsiteX139" fmla="*/ 314815 w 465646"/>
                  <a:gd name="connsiteY139" fmla="*/ 162995 h 280335"/>
                  <a:gd name="connsiteX140" fmla="*/ 314862 w 465646"/>
                  <a:gd name="connsiteY140" fmla="*/ 162995 h 280335"/>
                  <a:gd name="connsiteX141" fmla="*/ 329009 w 465646"/>
                  <a:gd name="connsiteY141" fmla="*/ 160182 h 280335"/>
                  <a:gd name="connsiteX142" fmla="*/ 329057 w 465646"/>
                  <a:gd name="connsiteY142" fmla="*/ 160182 h 280335"/>
                  <a:gd name="connsiteX143" fmla="*/ 342185 w 465646"/>
                  <a:gd name="connsiteY143" fmla="*/ 156943 h 280335"/>
                  <a:gd name="connsiteX144" fmla="*/ 342256 w 465646"/>
                  <a:gd name="connsiteY144" fmla="*/ 156943 h 280335"/>
                  <a:gd name="connsiteX145" fmla="*/ 354294 w 465646"/>
                  <a:gd name="connsiteY145" fmla="*/ 153325 h 280335"/>
                  <a:gd name="connsiteX146" fmla="*/ 354389 w 465646"/>
                  <a:gd name="connsiteY146" fmla="*/ 153302 h 280335"/>
                  <a:gd name="connsiteX147" fmla="*/ 361711 w 465646"/>
                  <a:gd name="connsiteY147" fmla="*/ 150725 h 280335"/>
                  <a:gd name="connsiteX148" fmla="*/ 361924 w 465646"/>
                  <a:gd name="connsiteY148" fmla="*/ 150630 h 280335"/>
                  <a:gd name="connsiteX149" fmla="*/ 365242 w 465646"/>
                  <a:gd name="connsiteY149" fmla="*/ 149330 h 280335"/>
                  <a:gd name="connsiteX150" fmla="*/ 365337 w 465646"/>
                  <a:gd name="connsiteY150" fmla="*/ 149282 h 280335"/>
                  <a:gd name="connsiteX151" fmla="*/ 371735 w 465646"/>
                  <a:gd name="connsiteY151" fmla="*/ 146516 h 280335"/>
                  <a:gd name="connsiteX152" fmla="*/ 372090 w 465646"/>
                  <a:gd name="connsiteY152" fmla="*/ 146351 h 280335"/>
                  <a:gd name="connsiteX153" fmla="*/ 374958 w 465646"/>
                  <a:gd name="connsiteY153" fmla="*/ 144979 h 280335"/>
                  <a:gd name="connsiteX154" fmla="*/ 375005 w 465646"/>
                  <a:gd name="connsiteY154" fmla="*/ 144956 h 280335"/>
                  <a:gd name="connsiteX155" fmla="*/ 377896 w 465646"/>
                  <a:gd name="connsiteY155" fmla="*/ 143466 h 280335"/>
                  <a:gd name="connsiteX156" fmla="*/ 378062 w 465646"/>
                  <a:gd name="connsiteY156" fmla="*/ 143372 h 280335"/>
                  <a:gd name="connsiteX157" fmla="*/ 380503 w 465646"/>
                  <a:gd name="connsiteY157" fmla="*/ 142024 h 280335"/>
                  <a:gd name="connsiteX158" fmla="*/ 380929 w 465646"/>
                  <a:gd name="connsiteY158" fmla="*/ 141788 h 280335"/>
                  <a:gd name="connsiteX159" fmla="*/ 385716 w 465646"/>
                  <a:gd name="connsiteY159" fmla="*/ 138808 h 280335"/>
                  <a:gd name="connsiteX160" fmla="*/ 386095 w 465646"/>
                  <a:gd name="connsiteY160" fmla="*/ 138548 h 280335"/>
                  <a:gd name="connsiteX161" fmla="*/ 387920 w 465646"/>
                  <a:gd name="connsiteY161" fmla="*/ 137272 h 280335"/>
                  <a:gd name="connsiteX162" fmla="*/ 388347 w 465646"/>
                  <a:gd name="connsiteY162" fmla="*/ 136964 h 280335"/>
                  <a:gd name="connsiteX163" fmla="*/ 392138 w 465646"/>
                  <a:gd name="connsiteY163" fmla="*/ 133867 h 280335"/>
                  <a:gd name="connsiteX164" fmla="*/ 392541 w 465646"/>
                  <a:gd name="connsiteY164" fmla="*/ 133489 h 280335"/>
                  <a:gd name="connsiteX165" fmla="*/ 393868 w 465646"/>
                  <a:gd name="connsiteY165" fmla="*/ 132212 h 280335"/>
                  <a:gd name="connsiteX166" fmla="*/ 394200 w 465646"/>
                  <a:gd name="connsiteY166" fmla="*/ 131881 h 280335"/>
                  <a:gd name="connsiteX167" fmla="*/ 395693 w 465646"/>
                  <a:gd name="connsiteY167" fmla="*/ 130297 h 280335"/>
                  <a:gd name="connsiteX168" fmla="*/ 395859 w 465646"/>
                  <a:gd name="connsiteY168" fmla="*/ 130108 h 280335"/>
                  <a:gd name="connsiteX169" fmla="*/ 397020 w 465646"/>
                  <a:gd name="connsiteY169" fmla="*/ 128689 h 280335"/>
                  <a:gd name="connsiteX170" fmla="*/ 397351 w 465646"/>
                  <a:gd name="connsiteY170" fmla="*/ 128240 h 280335"/>
                  <a:gd name="connsiteX171" fmla="*/ 398276 w 465646"/>
                  <a:gd name="connsiteY171" fmla="*/ 126940 h 280335"/>
                  <a:gd name="connsiteX172" fmla="*/ 398513 w 465646"/>
                  <a:gd name="connsiteY172" fmla="*/ 126609 h 280335"/>
                  <a:gd name="connsiteX173" fmla="*/ 399484 w 465646"/>
                  <a:gd name="connsiteY173" fmla="*/ 124977 h 280335"/>
                  <a:gd name="connsiteX174" fmla="*/ 399674 w 465646"/>
                  <a:gd name="connsiteY174" fmla="*/ 124599 h 280335"/>
                  <a:gd name="connsiteX175" fmla="*/ 400314 w 465646"/>
                  <a:gd name="connsiteY175" fmla="*/ 123299 h 280335"/>
                  <a:gd name="connsiteX176" fmla="*/ 400527 w 465646"/>
                  <a:gd name="connsiteY176" fmla="*/ 122802 h 280335"/>
                  <a:gd name="connsiteX177" fmla="*/ 401072 w 465646"/>
                  <a:gd name="connsiteY177" fmla="*/ 121384 h 280335"/>
                  <a:gd name="connsiteX178" fmla="*/ 401167 w 465646"/>
                  <a:gd name="connsiteY178" fmla="*/ 121123 h 280335"/>
                  <a:gd name="connsiteX179" fmla="*/ 401617 w 465646"/>
                  <a:gd name="connsiteY179" fmla="*/ 119445 h 280335"/>
                  <a:gd name="connsiteX180" fmla="*/ 401712 w 465646"/>
                  <a:gd name="connsiteY180" fmla="*/ 118972 h 280335"/>
                  <a:gd name="connsiteX181" fmla="*/ 401925 w 465646"/>
                  <a:gd name="connsiteY181" fmla="*/ 117695 h 280335"/>
                  <a:gd name="connsiteX182" fmla="*/ 401996 w 465646"/>
                  <a:gd name="connsiteY182" fmla="*/ 117199 h 280335"/>
                  <a:gd name="connsiteX183" fmla="*/ 402091 w 465646"/>
                  <a:gd name="connsiteY183" fmla="*/ 115496 h 280335"/>
                  <a:gd name="connsiteX184" fmla="*/ 402091 w 465646"/>
                  <a:gd name="connsiteY184" fmla="*/ 115496 h 280335"/>
                  <a:gd name="connsiteX185" fmla="*/ 402091 w 465646"/>
                  <a:gd name="connsiteY185" fmla="*/ 115496 h 280335"/>
                  <a:gd name="connsiteX186" fmla="*/ 370337 w 465646"/>
                  <a:gd name="connsiteY186" fmla="*/ 83815 h 280335"/>
                  <a:gd name="connsiteX187" fmla="*/ 232752 w 465646"/>
                  <a:gd name="connsiteY187" fmla="*/ 61141 h 280335"/>
                  <a:gd name="connsiteX188" fmla="*/ 166780 w 465646"/>
                  <a:gd name="connsiteY188" fmla="*/ 65444 h 280335"/>
                  <a:gd name="connsiteX189" fmla="*/ 232752 w 465646"/>
                  <a:gd name="connsiteY189" fmla="*/ 116442 h 280335"/>
                  <a:gd name="connsiteX190" fmla="*/ 298725 w 465646"/>
                  <a:gd name="connsiteY190" fmla="*/ 65444 h 280335"/>
                  <a:gd name="connsiteX191" fmla="*/ 232752 w 465646"/>
                  <a:gd name="connsiteY191" fmla="*/ 61141 h 280335"/>
                  <a:gd name="connsiteX192" fmla="*/ 63461 w 465646"/>
                  <a:gd name="connsiteY192" fmla="*/ 115473 h 280335"/>
                  <a:gd name="connsiteX193" fmla="*/ 63555 w 465646"/>
                  <a:gd name="connsiteY193" fmla="*/ 117199 h 280335"/>
                  <a:gd name="connsiteX194" fmla="*/ 63603 w 465646"/>
                  <a:gd name="connsiteY194" fmla="*/ 117695 h 280335"/>
                  <a:gd name="connsiteX195" fmla="*/ 63816 w 465646"/>
                  <a:gd name="connsiteY195" fmla="*/ 118996 h 280335"/>
                  <a:gd name="connsiteX196" fmla="*/ 63911 w 465646"/>
                  <a:gd name="connsiteY196" fmla="*/ 119445 h 280335"/>
                  <a:gd name="connsiteX197" fmla="*/ 64361 w 465646"/>
                  <a:gd name="connsiteY197" fmla="*/ 121123 h 280335"/>
                  <a:gd name="connsiteX198" fmla="*/ 64456 w 465646"/>
                  <a:gd name="connsiteY198" fmla="*/ 121360 h 280335"/>
                  <a:gd name="connsiteX199" fmla="*/ 65001 w 465646"/>
                  <a:gd name="connsiteY199" fmla="*/ 122802 h 280335"/>
                  <a:gd name="connsiteX200" fmla="*/ 65214 w 465646"/>
                  <a:gd name="connsiteY200" fmla="*/ 123275 h 280335"/>
                  <a:gd name="connsiteX201" fmla="*/ 65854 w 465646"/>
                  <a:gd name="connsiteY201" fmla="*/ 124599 h 280335"/>
                  <a:gd name="connsiteX202" fmla="*/ 66044 w 465646"/>
                  <a:gd name="connsiteY202" fmla="*/ 124954 h 280335"/>
                  <a:gd name="connsiteX203" fmla="*/ 67015 w 465646"/>
                  <a:gd name="connsiteY203" fmla="*/ 126585 h 280335"/>
                  <a:gd name="connsiteX204" fmla="*/ 67228 w 465646"/>
                  <a:gd name="connsiteY204" fmla="*/ 126892 h 280335"/>
                  <a:gd name="connsiteX205" fmla="*/ 68176 w 465646"/>
                  <a:gd name="connsiteY205" fmla="*/ 128216 h 280335"/>
                  <a:gd name="connsiteX206" fmla="*/ 68508 w 465646"/>
                  <a:gd name="connsiteY206" fmla="*/ 128642 h 280335"/>
                  <a:gd name="connsiteX207" fmla="*/ 69669 w 465646"/>
                  <a:gd name="connsiteY207" fmla="*/ 130061 h 280335"/>
                  <a:gd name="connsiteX208" fmla="*/ 69811 w 465646"/>
                  <a:gd name="connsiteY208" fmla="*/ 130226 h 280335"/>
                  <a:gd name="connsiteX209" fmla="*/ 71304 w 465646"/>
                  <a:gd name="connsiteY209" fmla="*/ 131834 h 280335"/>
                  <a:gd name="connsiteX210" fmla="*/ 71636 w 465646"/>
                  <a:gd name="connsiteY210" fmla="*/ 132165 h 280335"/>
                  <a:gd name="connsiteX211" fmla="*/ 72987 w 465646"/>
                  <a:gd name="connsiteY211" fmla="*/ 133442 h 280335"/>
                  <a:gd name="connsiteX212" fmla="*/ 73390 w 465646"/>
                  <a:gd name="connsiteY212" fmla="*/ 133796 h 280335"/>
                  <a:gd name="connsiteX213" fmla="*/ 77181 w 465646"/>
                  <a:gd name="connsiteY213" fmla="*/ 136893 h 280335"/>
                  <a:gd name="connsiteX214" fmla="*/ 77584 w 465646"/>
                  <a:gd name="connsiteY214" fmla="*/ 137201 h 280335"/>
                  <a:gd name="connsiteX215" fmla="*/ 79409 w 465646"/>
                  <a:gd name="connsiteY215" fmla="*/ 138501 h 280335"/>
                  <a:gd name="connsiteX216" fmla="*/ 79764 w 465646"/>
                  <a:gd name="connsiteY216" fmla="*/ 138761 h 280335"/>
                  <a:gd name="connsiteX217" fmla="*/ 84551 w 465646"/>
                  <a:gd name="connsiteY217" fmla="*/ 141740 h 280335"/>
                  <a:gd name="connsiteX218" fmla="*/ 84977 w 465646"/>
                  <a:gd name="connsiteY218" fmla="*/ 141977 h 280335"/>
                  <a:gd name="connsiteX219" fmla="*/ 87418 w 465646"/>
                  <a:gd name="connsiteY219" fmla="*/ 143324 h 280335"/>
                  <a:gd name="connsiteX220" fmla="*/ 87584 w 465646"/>
                  <a:gd name="connsiteY220" fmla="*/ 143419 h 280335"/>
                  <a:gd name="connsiteX221" fmla="*/ 90475 w 465646"/>
                  <a:gd name="connsiteY221" fmla="*/ 144908 h 280335"/>
                  <a:gd name="connsiteX222" fmla="*/ 90523 w 465646"/>
                  <a:gd name="connsiteY222" fmla="*/ 144932 h 280335"/>
                  <a:gd name="connsiteX223" fmla="*/ 93390 w 465646"/>
                  <a:gd name="connsiteY223" fmla="*/ 146303 h 280335"/>
                  <a:gd name="connsiteX224" fmla="*/ 93745 w 465646"/>
                  <a:gd name="connsiteY224" fmla="*/ 146469 h 280335"/>
                  <a:gd name="connsiteX225" fmla="*/ 100144 w 465646"/>
                  <a:gd name="connsiteY225" fmla="*/ 149235 h 280335"/>
                  <a:gd name="connsiteX226" fmla="*/ 100262 w 465646"/>
                  <a:gd name="connsiteY226" fmla="*/ 149282 h 280335"/>
                  <a:gd name="connsiteX227" fmla="*/ 103580 w 465646"/>
                  <a:gd name="connsiteY227" fmla="*/ 150583 h 280335"/>
                  <a:gd name="connsiteX228" fmla="*/ 103817 w 465646"/>
                  <a:gd name="connsiteY228" fmla="*/ 150677 h 280335"/>
                  <a:gd name="connsiteX229" fmla="*/ 111115 w 465646"/>
                  <a:gd name="connsiteY229" fmla="*/ 153254 h 280335"/>
                  <a:gd name="connsiteX230" fmla="*/ 111234 w 465646"/>
                  <a:gd name="connsiteY230" fmla="*/ 153302 h 280335"/>
                  <a:gd name="connsiteX231" fmla="*/ 115073 w 465646"/>
                  <a:gd name="connsiteY231" fmla="*/ 154531 h 280335"/>
                  <a:gd name="connsiteX232" fmla="*/ 115073 w 465646"/>
                  <a:gd name="connsiteY232" fmla="*/ 154531 h 280335"/>
                  <a:gd name="connsiteX233" fmla="*/ 123224 w 465646"/>
                  <a:gd name="connsiteY233" fmla="*/ 156895 h 280335"/>
                  <a:gd name="connsiteX234" fmla="*/ 123319 w 465646"/>
                  <a:gd name="connsiteY234" fmla="*/ 156895 h 280335"/>
                  <a:gd name="connsiteX235" fmla="*/ 136424 w 465646"/>
                  <a:gd name="connsiteY235" fmla="*/ 160158 h 280335"/>
                  <a:gd name="connsiteX236" fmla="*/ 136495 w 465646"/>
                  <a:gd name="connsiteY236" fmla="*/ 160158 h 280335"/>
                  <a:gd name="connsiteX237" fmla="*/ 150618 w 465646"/>
                  <a:gd name="connsiteY237" fmla="*/ 162972 h 280335"/>
                  <a:gd name="connsiteX238" fmla="*/ 150618 w 465646"/>
                  <a:gd name="connsiteY238" fmla="*/ 162972 h 280335"/>
                  <a:gd name="connsiteX239" fmla="*/ 130689 w 465646"/>
                  <a:gd name="connsiteY239" fmla="*/ 134482 h 280335"/>
                  <a:gd name="connsiteX240" fmla="*/ 158912 w 465646"/>
                  <a:gd name="connsiteY240" fmla="*/ 164367 h 280335"/>
                  <a:gd name="connsiteX241" fmla="*/ 217254 w 465646"/>
                  <a:gd name="connsiteY241" fmla="*/ 169568 h 280335"/>
                  <a:gd name="connsiteX242" fmla="*/ 102418 w 465646"/>
                  <a:gd name="connsiteY242" fmla="*/ 80788 h 280335"/>
                  <a:gd name="connsiteX243" fmla="*/ 102418 w 465646"/>
                  <a:gd name="connsiteY243" fmla="*/ 80788 h 280335"/>
                  <a:gd name="connsiteX244" fmla="*/ 82134 w 465646"/>
                  <a:gd name="connsiteY244" fmla="*/ 65113 h 280335"/>
                  <a:gd name="connsiteX245" fmla="*/ 95191 w 465646"/>
                  <a:gd name="connsiteY245" fmla="*/ 83791 h 280335"/>
                  <a:gd name="connsiteX246" fmla="*/ 63437 w 465646"/>
                  <a:gd name="connsiteY246" fmla="*/ 115473 h 2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465646" h="280335">
                    <a:moveTo>
                      <a:pt x="284127" y="188081"/>
                    </a:moveTo>
                    <a:cubicBezTo>
                      <a:pt x="288795" y="187797"/>
                      <a:pt x="293416" y="187466"/>
                      <a:pt x="297966" y="187088"/>
                    </a:cubicBezTo>
                    <a:lnTo>
                      <a:pt x="277587" y="216240"/>
                    </a:lnTo>
                    <a:lnTo>
                      <a:pt x="232728" y="280336"/>
                    </a:lnTo>
                    <a:lnTo>
                      <a:pt x="187704" y="215979"/>
                    </a:lnTo>
                    <a:lnTo>
                      <a:pt x="167490" y="187088"/>
                    </a:lnTo>
                    <a:cubicBezTo>
                      <a:pt x="172040" y="187466"/>
                      <a:pt x="176638" y="187797"/>
                      <a:pt x="181306" y="188081"/>
                    </a:cubicBezTo>
                    <a:lnTo>
                      <a:pt x="199244" y="207090"/>
                    </a:lnTo>
                    <a:lnTo>
                      <a:pt x="221899" y="189617"/>
                    </a:lnTo>
                    <a:cubicBezTo>
                      <a:pt x="225501" y="189665"/>
                      <a:pt x="229103" y="189688"/>
                      <a:pt x="232752" y="189688"/>
                    </a:cubicBezTo>
                    <a:cubicBezTo>
                      <a:pt x="236401" y="189688"/>
                      <a:pt x="239719" y="189665"/>
                      <a:pt x="243179" y="189617"/>
                    </a:cubicBezTo>
                    <a:lnTo>
                      <a:pt x="266023" y="207279"/>
                    </a:lnTo>
                    <a:lnTo>
                      <a:pt x="284151" y="188081"/>
                    </a:lnTo>
                    <a:close/>
                    <a:moveTo>
                      <a:pt x="456381" y="134104"/>
                    </a:moveTo>
                    <a:cubicBezTo>
                      <a:pt x="456239" y="134245"/>
                      <a:pt x="456096" y="134387"/>
                      <a:pt x="455930" y="134529"/>
                    </a:cubicBezTo>
                    <a:cubicBezTo>
                      <a:pt x="455172" y="135262"/>
                      <a:pt x="454390" y="135971"/>
                      <a:pt x="453561" y="136681"/>
                    </a:cubicBezTo>
                    <a:cubicBezTo>
                      <a:pt x="453513" y="136728"/>
                      <a:pt x="453442" y="136775"/>
                      <a:pt x="453395" y="136822"/>
                    </a:cubicBezTo>
                    <a:cubicBezTo>
                      <a:pt x="452518" y="137579"/>
                      <a:pt x="451570" y="138312"/>
                      <a:pt x="450622" y="139045"/>
                    </a:cubicBezTo>
                    <a:cubicBezTo>
                      <a:pt x="450433" y="139187"/>
                      <a:pt x="450243" y="139329"/>
                      <a:pt x="450054" y="139470"/>
                    </a:cubicBezTo>
                    <a:cubicBezTo>
                      <a:pt x="449082" y="140203"/>
                      <a:pt x="448063" y="140913"/>
                      <a:pt x="446997" y="141646"/>
                    </a:cubicBezTo>
                    <a:cubicBezTo>
                      <a:pt x="446878" y="141740"/>
                      <a:pt x="446736" y="141811"/>
                      <a:pt x="446618" y="141906"/>
                    </a:cubicBezTo>
                    <a:cubicBezTo>
                      <a:pt x="445599" y="142591"/>
                      <a:pt x="444532" y="143253"/>
                      <a:pt x="443442" y="143915"/>
                    </a:cubicBezTo>
                    <a:cubicBezTo>
                      <a:pt x="443276" y="144010"/>
                      <a:pt x="443134" y="144105"/>
                      <a:pt x="442968" y="144223"/>
                    </a:cubicBezTo>
                    <a:cubicBezTo>
                      <a:pt x="441807" y="144932"/>
                      <a:pt x="440575" y="145618"/>
                      <a:pt x="439343" y="146303"/>
                    </a:cubicBezTo>
                    <a:cubicBezTo>
                      <a:pt x="439129" y="146422"/>
                      <a:pt x="438892" y="146540"/>
                      <a:pt x="438679" y="146658"/>
                    </a:cubicBezTo>
                    <a:cubicBezTo>
                      <a:pt x="436072" y="148077"/>
                      <a:pt x="433324" y="149448"/>
                      <a:pt x="430385" y="150796"/>
                    </a:cubicBezTo>
                    <a:cubicBezTo>
                      <a:pt x="430148" y="150890"/>
                      <a:pt x="429935" y="151008"/>
                      <a:pt x="429722" y="151103"/>
                    </a:cubicBezTo>
                    <a:cubicBezTo>
                      <a:pt x="428252" y="151765"/>
                      <a:pt x="426759" y="152427"/>
                      <a:pt x="425219" y="153065"/>
                    </a:cubicBezTo>
                    <a:cubicBezTo>
                      <a:pt x="425053" y="153136"/>
                      <a:pt x="424887" y="153207"/>
                      <a:pt x="424698" y="153278"/>
                    </a:cubicBezTo>
                    <a:cubicBezTo>
                      <a:pt x="423158" y="153916"/>
                      <a:pt x="421570" y="154555"/>
                      <a:pt x="419958" y="155193"/>
                    </a:cubicBezTo>
                    <a:cubicBezTo>
                      <a:pt x="419887" y="155217"/>
                      <a:pt x="419816" y="155264"/>
                      <a:pt x="419721" y="155288"/>
                    </a:cubicBezTo>
                    <a:cubicBezTo>
                      <a:pt x="418063" y="155926"/>
                      <a:pt x="416333" y="156564"/>
                      <a:pt x="414603" y="157203"/>
                    </a:cubicBezTo>
                    <a:cubicBezTo>
                      <a:pt x="414366" y="157297"/>
                      <a:pt x="414129" y="157368"/>
                      <a:pt x="413892" y="157463"/>
                    </a:cubicBezTo>
                    <a:cubicBezTo>
                      <a:pt x="410314" y="158740"/>
                      <a:pt x="406593" y="159969"/>
                      <a:pt x="402731" y="161151"/>
                    </a:cubicBezTo>
                    <a:cubicBezTo>
                      <a:pt x="402565" y="161198"/>
                      <a:pt x="402399" y="161246"/>
                      <a:pt x="402233" y="161317"/>
                    </a:cubicBezTo>
                    <a:cubicBezTo>
                      <a:pt x="400290" y="161908"/>
                      <a:pt x="398323" y="162475"/>
                      <a:pt x="396309" y="163066"/>
                    </a:cubicBezTo>
                    <a:cubicBezTo>
                      <a:pt x="396143" y="163114"/>
                      <a:pt x="395977" y="163161"/>
                      <a:pt x="395811" y="163208"/>
                    </a:cubicBezTo>
                    <a:cubicBezTo>
                      <a:pt x="391712" y="164367"/>
                      <a:pt x="387470" y="165478"/>
                      <a:pt x="383086" y="166542"/>
                    </a:cubicBezTo>
                    <a:cubicBezTo>
                      <a:pt x="382896" y="166589"/>
                      <a:pt x="382707" y="166636"/>
                      <a:pt x="382517" y="166684"/>
                    </a:cubicBezTo>
                    <a:cubicBezTo>
                      <a:pt x="378015" y="167771"/>
                      <a:pt x="373370" y="168812"/>
                      <a:pt x="368607" y="169805"/>
                    </a:cubicBezTo>
                    <a:cubicBezTo>
                      <a:pt x="368583" y="169805"/>
                      <a:pt x="368536" y="169805"/>
                      <a:pt x="368512" y="169805"/>
                    </a:cubicBezTo>
                    <a:cubicBezTo>
                      <a:pt x="366143" y="170301"/>
                      <a:pt x="363725" y="170774"/>
                      <a:pt x="361285" y="171247"/>
                    </a:cubicBezTo>
                    <a:cubicBezTo>
                      <a:pt x="361142" y="171270"/>
                      <a:pt x="361000" y="171294"/>
                      <a:pt x="360858" y="171318"/>
                    </a:cubicBezTo>
                    <a:cubicBezTo>
                      <a:pt x="355977" y="172240"/>
                      <a:pt x="350953" y="173115"/>
                      <a:pt x="345810" y="173942"/>
                    </a:cubicBezTo>
                    <a:cubicBezTo>
                      <a:pt x="345692" y="173942"/>
                      <a:pt x="345574" y="173989"/>
                      <a:pt x="345431" y="174013"/>
                    </a:cubicBezTo>
                    <a:cubicBezTo>
                      <a:pt x="342825" y="174415"/>
                      <a:pt x="340218" y="174817"/>
                      <a:pt x="337564" y="175219"/>
                    </a:cubicBezTo>
                    <a:cubicBezTo>
                      <a:pt x="337564" y="175219"/>
                      <a:pt x="337540" y="175219"/>
                      <a:pt x="337517" y="175219"/>
                    </a:cubicBezTo>
                    <a:cubicBezTo>
                      <a:pt x="332161" y="175999"/>
                      <a:pt x="326687" y="176708"/>
                      <a:pt x="321118" y="177370"/>
                    </a:cubicBezTo>
                    <a:cubicBezTo>
                      <a:pt x="320976" y="177370"/>
                      <a:pt x="320834" y="177394"/>
                      <a:pt x="320692" y="177418"/>
                    </a:cubicBezTo>
                    <a:cubicBezTo>
                      <a:pt x="315147" y="178080"/>
                      <a:pt x="309483" y="178671"/>
                      <a:pt x="303725" y="179191"/>
                    </a:cubicBezTo>
                    <a:cubicBezTo>
                      <a:pt x="303677" y="179191"/>
                      <a:pt x="303654" y="179191"/>
                      <a:pt x="303606" y="179191"/>
                    </a:cubicBezTo>
                    <a:lnTo>
                      <a:pt x="303606" y="179191"/>
                    </a:lnTo>
                    <a:cubicBezTo>
                      <a:pt x="281568" y="181201"/>
                      <a:pt x="258108" y="182312"/>
                      <a:pt x="233771" y="182335"/>
                    </a:cubicBezTo>
                    <a:lnTo>
                      <a:pt x="233771" y="182335"/>
                    </a:lnTo>
                    <a:cubicBezTo>
                      <a:pt x="233439" y="182335"/>
                      <a:pt x="233131" y="182335"/>
                      <a:pt x="232799" y="182335"/>
                    </a:cubicBezTo>
                    <a:cubicBezTo>
                      <a:pt x="232349" y="182335"/>
                      <a:pt x="231875" y="182335"/>
                      <a:pt x="231425" y="182335"/>
                    </a:cubicBezTo>
                    <a:lnTo>
                      <a:pt x="231425" y="182335"/>
                    </a:lnTo>
                    <a:cubicBezTo>
                      <a:pt x="207230" y="182288"/>
                      <a:pt x="183912" y="181201"/>
                      <a:pt x="161993" y="179191"/>
                    </a:cubicBezTo>
                    <a:lnTo>
                      <a:pt x="161993" y="179191"/>
                    </a:lnTo>
                    <a:cubicBezTo>
                      <a:pt x="161993" y="179191"/>
                      <a:pt x="161922" y="179191"/>
                      <a:pt x="161874" y="179191"/>
                    </a:cubicBezTo>
                    <a:cubicBezTo>
                      <a:pt x="156116" y="178671"/>
                      <a:pt x="150476" y="178080"/>
                      <a:pt x="144907" y="177418"/>
                    </a:cubicBezTo>
                    <a:cubicBezTo>
                      <a:pt x="144765" y="177418"/>
                      <a:pt x="144623" y="177394"/>
                      <a:pt x="144481" y="177370"/>
                    </a:cubicBezTo>
                    <a:cubicBezTo>
                      <a:pt x="138912" y="176708"/>
                      <a:pt x="133438" y="175999"/>
                      <a:pt x="128106" y="175219"/>
                    </a:cubicBezTo>
                    <a:cubicBezTo>
                      <a:pt x="128106" y="175219"/>
                      <a:pt x="128059" y="175219"/>
                      <a:pt x="128035" y="175219"/>
                    </a:cubicBezTo>
                    <a:cubicBezTo>
                      <a:pt x="125381" y="174841"/>
                      <a:pt x="122774" y="174439"/>
                      <a:pt x="120168" y="174013"/>
                    </a:cubicBezTo>
                    <a:cubicBezTo>
                      <a:pt x="120049" y="174013"/>
                      <a:pt x="119907" y="173966"/>
                      <a:pt x="119788" y="173942"/>
                    </a:cubicBezTo>
                    <a:cubicBezTo>
                      <a:pt x="114646" y="173115"/>
                      <a:pt x="109646" y="172240"/>
                      <a:pt x="104741" y="171318"/>
                    </a:cubicBezTo>
                    <a:cubicBezTo>
                      <a:pt x="104599" y="171294"/>
                      <a:pt x="104433" y="171270"/>
                      <a:pt x="104291" y="171223"/>
                    </a:cubicBezTo>
                    <a:cubicBezTo>
                      <a:pt x="101850" y="170750"/>
                      <a:pt x="99433" y="170277"/>
                      <a:pt x="97063" y="169805"/>
                    </a:cubicBezTo>
                    <a:cubicBezTo>
                      <a:pt x="97016" y="169805"/>
                      <a:pt x="96992" y="169805"/>
                      <a:pt x="96944" y="169781"/>
                    </a:cubicBezTo>
                    <a:cubicBezTo>
                      <a:pt x="92181" y="168788"/>
                      <a:pt x="87537" y="167748"/>
                      <a:pt x="83034" y="166684"/>
                    </a:cubicBezTo>
                    <a:cubicBezTo>
                      <a:pt x="82845" y="166636"/>
                      <a:pt x="82655" y="166589"/>
                      <a:pt x="82442" y="166542"/>
                    </a:cubicBezTo>
                    <a:cubicBezTo>
                      <a:pt x="78058" y="165478"/>
                      <a:pt x="73816" y="164367"/>
                      <a:pt x="69740" y="163208"/>
                    </a:cubicBezTo>
                    <a:cubicBezTo>
                      <a:pt x="69574" y="163161"/>
                      <a:pt x="69385" y="163114"/>
                      <a:pt x="69219" y="163066"/>
                    </a:cubicBezTo>
                    <a:cubicBezTo>
                      <a:pt x="67205" y="162499"/>
                      <a:pt x="65238" y="161908"/>
                      <a:pt x="63295" y="161340"/>
                    </a:cubicBezTo>
                    <a:cubicBezTo>
                      <a:pt x="63129" y="161293"/>
                      <a:pt x="62963" y="161246"/>
                      <a:pt x="62773" y="161175"/>
                    </a:cubicBezTo>
                    <a:cubicBezTo>
                      <a:pt x="58911" y="159993"/>
                      <a:pt x="55167" y="158763"/>
                      <a:pt x="51612" y="157487"/>
                    </a:cubicBezTo>
                    <a:cubicBezTo>
                      <a:pt x="51375" y="157392"/>
                      <a:pt x="51138" y="157321"/>
                      <a:pt x="50901" y="157226"/>
                    </a:cubicBezTo>
                    <a:cubicBezTo>
                      <a:pt x="49148" y="156612"/>
                      <a:pt x="47441" y="155973"/>
                      <a:pt x="45783" y="155311"/>
                    </a:cubicBezTo>
                    <a:cubicBezTo>
                      <a:pt x="45712" y="155288"/>
                      <a:pt x="45640" y="155240"/>
                      <a:pt x="45546" y="155217"/>
                    </a:cubicBezTo>
                    <a:cubicBezTo>
                      <a:pt x="43934" y="154578"/>
                      <a:pt x="42347" y="153940"/>
                      <a:pt x="40806" y="153302"/>
                    </a:cubicBezTo>
                    <a:cubicBezTo>
                      <a:pt x="40640" y="153231"/>
                      <a:pt x="40474" y="153160"/>
                      <a:pt x="40285" y="153089"/>
                    </a:cubicBezTo>
                    <a:cubicBezTo>
                      <a:pt x="38745" y="152451"/>
                      <a:pt x="37252" y="151789"/>
                      <a:pt x="35782" y="151127"/>
                    </a:cubicBezTo>
                    <a:cubicBezTo>
                      <a:pt x="35546" y="151032"/>
                      <a:pt x="35332" y="150914"/>
                      <a:pt x="35119" y="150819"/>
                    </a:cubicBezTo>
                    <a:cubicBezTo>
                      <a:pt x="32181" y="149472"/>
                      <a:pt x="29408" y="148077"/>
                      <a:pt x="26825" y="146682"/>
                    </a:cubicBezTo>
                    <a:cubicBezTo>
                      <a:pt x="26612" y="146563"/>
                      <a:pt x="26398" y="146445"/>
                      <a:pt x="26162" y="146327"/>
                    </a:cubicBezTo>
                    <a:cubicBezTo>
                      <a:pt x="24906" y="145641"/>
                      <a:pt x="23697" y="144932"/>
                      <a:pt x="22512" y="144246"/>
                    </a:cubicBezTo>
                    <a:cubicBezTo>
                      <a:pt x="22346" y="144152"/>
                      <a:pt x="22204" y="144057"/>
                      <a:pt x="22038" y="143963"/>
                    </a:cubicBezTo>
                    <a:cubicBezTo>
                      <a:pt x="20948" y="143301"/>
                      <a:pt x="19882" y="142615"/>
                      <a:pt x="18863" y="141929"/>
                    </a:cubicBezTo>
                    <a:cubicBezTo>
                      <a:pt x="18744" y="141858"/>
                      <a:pt x="18626" y="141764"/>
                      <a:pt x="18507" y="141693"/>
                    </a:cubicBezTo>
                    <a:cubicBezTo>
                      <a:pt x="17441" y="140984"/>
                      <a:pt x="16422" y="140251"/>
                      <a:pt x="15450" y="139518"/>
                    </a:cubicBezTo>
                    <a:cubicBezTo>
                      <a:pt x="15261" y="139376"/>
                      <a:pt x="15071" y="139234"/>
                      <a:pt x="14882" y="139092"/>
                    </a:cubicBezTo>
                    <a:cubicBezTo>
                      <a:pt x="13910" y="138359"/>
                      <a:pt x="12986" y="137603"/>
                      <a:pt x="12085" y="136870"/>
                    </a:cubicBezTo>
                    <a:cubicBezTo>
                      <a:pt x="12038" y="136822"/>
                      <a:pt x="11991" y="136775"/>
                      <a:pt x="11943" y="136728"/>
                    </a:cubicBezTo>
                    <a:cubicBezTo>
                      <a:pt x="11114" y="136019"/>
                      <a:pt x="10308" y="135286"/>
                      <a:pt x="9574" y="134553"/>
                    </a:cubicBezTo>
                    <a:cubicBezTo>
                      <a:pt x="9431" y="134411"/>
                      <a:pt x="9289" y="134269"/>
                      <a:pt x="9147" y="134127"/>
                    </a:cubicBezTo>
                    <a:cubicBezTo>
                      <a:pt x="8389" y="133371"/>
                      <a:pt x="7678" y="132638"/>
                      <a:pt x="7014" y="131881"/>
                    </a:cubicBezTo>
                    <a:cubicBezTo>
                      <a:pt x="6896" y="131739"/>
                      <a:pt x="6777" y="131597"/>
                      <a:pt x="6659" y="131455"/>
                    </a:cubicBezTo>
                    <a:cubicBezTo>
                      <a:pt x="6043" y="130723"/>
                      <a:pt x="5450" y="129990"/>
                      <a:pt x="4905" y="129257"/>
                    </a:cubicBezTo>
                    <a:cubicBezTo>
                      <a:pt x="4858" y="129186"/>
                      <a:pt x="4810" y="129138"/>
                      <a:pt x="4763" y="129068"/>
                    </a:cubicBezTo>
                    <a:cubicBezTo>
                      <a:pt x="4194" y="128287"/>
                      <a:pt x="3697" y="127507"/>
                      <a:pt x="3246" y="126727"/>
                    </a:cubicBezTo>
                    <a:cubicBezTo>
                      <a:pt x="3152" y="126561"/>
                      <a:pt x="3057" y="126396"/>
                      <a:pt x="2962" y="126230"/>
                    </a:cubicBezTo>
                    <a:cubicBezTo>
                      <a:pt x="2536" y="125450"/>
                      <a:pt x="2133" y="124670"/>
                      <a:pt x="1777" y="123866"/>
                    </a:cubicBezTo>
                    <a:cubicBezTo>
                      <a:pt x="1730" y="123771"/>
                      <a:pt x="1682" y="123653"/>
                      <a:pt x="1659" y="123535"/>
                    </a:cubicBezTo>
                    <a:cubicBezTo>
                      <a:pt x="1351" y="122802"/>
                      <a:pt x="1090" y="122069"/>
                      <a:pt x="877" y="121313"/>
                    </a:cubicBezTo>
                    <a:cubicBezTo>
                      <a:pt x="829" y="121171"/>
                      <a:pt x="782" y="121029"/>
                      <a:pt x="758" y="120887"/>
                    </a:cubicBezTo>
                    <a:cubicBezTo>
                      <a:pt x="545" y="120083"/>
                      <a:pt x="379" y="119303"/>
                      <a:pt x="237" y="118499"/>
                    </a:cubicBezTo>
                    <a:cubicBezTo>
                      <a:pt x="213" y="118334"/>
                      <a:pt x="190" y="118168"/>
                      <a:pt x="166" y="118003"/>
                    </a:cubicBezTo>
                    <a:cubicBezTo>
                      <a:pt x="71" y="117175"/>
                      <a:pt x="0" y="116348"/>
                      <a:pt x="0" y="115520"/>
                    </a:cubicBezTo>
                    <a:lnTo>
                      <a:pt x="0" y="115520"/>
                    </a:lnTo>
                    <a:cubicBezTo>
                      <a:pt x="0" y="95092"/>
                      <a:pt x="31920" y="76816"/>
                      <a:pt x="82205" y="64569"/>
                    </a:cubicBezTo>
                    <a:lnTo>
                      <a:pt x="82205" y="0"/>
                    </a:lnTo>
                    <a:lnTo>
                      <a:pt x="150666" y="52937"/>
                    </a:lnTo>
                    <a:cubicBezTo>
                      <a:pt x="176211" y="50171"/>
                      <a:pt x="203889" y="48657"/>
                      <a:pt x="232823" y="48657"/>
                    </a:cubicBezTo>
                    <a:cubicBezTo>
                      <a:pt x="261757" y="48657"/>
                      <a:pt x="289435" y="50171"/>
                      <a:pt x="314981" y="52937"/>
                    </a:cubicBezTo>
                    <a:lnTo>
                      <a:pt x="383441" y="0"/>
                    </a:lnTo>
                    <a:lnTo>
                      <a:pt x="383441" y="64522"/>
                    </a:lnTo>
                    <a:cubicBezTo>
                      <a:pt x="433726" y="76793"/>
                      <a:pt x="465646" y="95069"/>
                      <a:pt x="465646" y="115496"/>
                    </a:cubicBezTo>
                    <a:cubicBezTo>
                      <a:pt x="465646" y="115496"/>
                      <a:pt x="465646" y="115496"/>
                      <a:pt x="465646" y="115496"/>
                    </a:cubicBezTo>
                    <a:cubicBezTo>
                      <a:pt x="465646" y="116324"/>
                      <a:pt x="465575" y="117151"/>
                      <a:pt x="465480" y="117979"/>
                    </a:cubicBezTo>
                    <a:cubicBezTo>
                      <a:pt x="465480" y="118144"/>
                      <a:pt x="465433" y="118334"/>
                      <a:pt x="465409" y="118499"/>
                    </a:cubicBezTo>
                    <a:cubicBezTo>
                      <a:pt x="465291" y="119303"/>
                      <a:pt x="465125" y="120083"/>
                      <a:pt x="464888" y="120887"/>
                    </a:cubicBezTo>
                    <a:cubicBezTo>
                      <a:pt x="464841" y="121029"/>
                      <a:pt x="464793" y="121171"/>
                      <a:pt x="464746" y="121313"/>
                    </a:cubicBezTo>
                    <a:cubicBezTo>
                      <a:pt x="464533" y="122046"/>
                      <a:pt x="464272" y="122778"/>
                      <a:pt x="463964" y="123511"/>
                    </a:cubicBezTo>
                    <a:cubicBezTo>
                      <a:pt x="463916" y="123630"/>
                      <a:pt x="463869" y="123724"/>
                      <a:pt x="463822" y="123842"/>
                    </a:cubicBezTo>
                    <a:cubicBezTo>
                      <a:pt x="463490" y="124623"/>
                      <a:pt x="463087" y="125403"/>
                      <a:pt x="462637" y="126183"/>
                    </a:cubicBezTo>
                    <a:cubicBezTo>
                      <a:pt x="462542" y="126349"/>
                      <a:pt x="462447" y="126514"/>
                      <a:pt x="462329" y="126703"/>
                    </a:cubicBezTo>
                    <a:cubicBezTo>
                      <a:pt x="461878" y="127483"/>
                      <a:pt x="461381" y="128264"/>
                      <a:pt x="460812" y="129044"/>
                    </a:cubicBezTo>
                    <a:cubicBezTo>
                      <a:pt x="460765" y="129115"/>
                      <a:pt x="460717" y="129186"/>
                      <a:pt x="460670" y="129257"/>
                    </a:cubicBezTo>
                    <a:cubicBezTo>
                      <a:pt x="460125" y="129990"/>
                      <a:pt x="459556" y="130723"/>
                      <a:pt x="458940" y="131455"/>
                    </a:cubicBezTo>
                    <a:cubicBezTo>
                      <a:pt x="458822" y="131597"/>
                      <a:pt x="458703" y="131739"/>
                      <a:pt x="458561" y="131905"/>
                    </a:cubicBezTo>
                    <a:cubicBezTo>
                      <a:pt x="457897" y="132661"/>
                      <a:pt x="457186" y="133418"/>
                      <a:pt x="456452" y="134151"/>
                    </a:cubicBezTo>
                    <a:close/>
                    <a:moveTo>
                      <a:pt x="370289" y="83791"/>
                    </a:moveTo>
                    <a:lnTo>
                      <a:pt x="383347" y="65113"/>
                    </a:lnTo>
                    <a:lnTo>
                      <a:pt x="363038" y="80788"/>
                    </a:lnTo>
                    <a:lnTo>
                      <a:pt x="363038" y="80788"/>
                    </a:lnTo>
                    <a:lnTo>
                      <a:pt x="247871" y="169592"/>
                    </a:lnTo>
                    <a:cubicBezTo>
                      <a:pt x="268748" y="169001"/>
                      <a:pt x="288511" y="167204"/>
                      <a:pt x="306521" y="164390"/>
                    </a:cubicBezTo>
                    <a:lnTo>
                      <a:pt x="334744" y="134505"/>
                    </a:lnTo>
                    <a:lnTo>
                      <a:pt x="314815" y="162995"/>
                    </a:lnTo>
                    <a:cubicBezTo>
                      <a:pt x="314815" y="162995"/>
                      <a:pt x="314839" y="162995"/>
                      <a:pt x="314862" y="162995"/>
                    </a:cubicBezTo>
                    <a:cubicBezTo>
                      <a:pt x="319720" y="162121"/>
                      <a:pt x="324436" y="161175"/>
                      <a:pt x="329009" y="160182"/>
                    </a:cubicBezTo>
                    <a:cubicBezTo>
                      <a:pt x="329009" y="160182"/>
                      <a:pt x="329057" y="160182"/>
                      <a:pt x="329057" y="160182"/>
                    </a:cubicBezTo>
                    <a:cubicBezTo>
                      <a:pt x="333607" y="159165"/>
                      <a:pt x="337967" y="158101"/>
                      <a:pt x="342185" y="156943"/>
                    </a:cubicBezTo>
                    <a:cubicBezTo>
                      <a:pt x="342209" y="156943"/>
                      <a:pt x="342232" y="156943"/>
                      <a:pt x="342256" y="156943"/>
                    </a:cubicBezTo>
                    <a:cubicBezTo>
                      <a:pt x="346450" y="155808"/>
                      <a:pt x="350455" y="154602"/>
                      <a:pt x="354294" y="153325"/>
                    </a:cubicBezTo>
                    <a:cubicBezTo>
                      <a:pt x="354318" y="153325"/>
                      <a:pt x="354365" y="153325"/>
                      <a:pt x="354389" y="153302"/>
                    </a:cubicBezTo>
                    <a:cubicBezTo>
                      <a:pt x="356901" y="152474"/>
                      <a:pt x="359341" y="151599"/>
                      <a:pt x="361711" y="150725"/>
                    </a:cubicBezTo>
                    <a:lnTo>
                      <a:pt x="361924" y="150630"/>
                    </a:lnTo>
                    <a:cubicBezTo>
                      <a:pt x="363062" y="150204"/>
                      <a:pt x="364152" y="149779"/>
                      <a:pt x="365242" y="149330"/>
                    </a:cubicBezTo>
                    <a:cubicBezTo>
                      <a:pt x="365266" y="149330"/>
                      <a:pt x="365313" y="149306"/>
                      <a:pt x="365337" y="149282"/>
                    </a:cubicBezTo>
                    <a:cubicBezTo>
                      <a:pt x="367564" y="148384"/>
                      <a:pt x="369697" y="147462"/>
                      <a:pt x="371735" y="146516"/>
                    </a:cubicBezTo>
                    <a:cubicBezTo>
                      <a:pt x="371854" y="146469"/>
                      <a:pt x="371972" y="146398"/>
                      <a:pt x="372090" y="146351"/>
                    </a:cubicBezTo>
                    <a:cubicBezTo>
                      <a:pt x="373062" y="145901"/>
                      <a:pt x="374010" y="145452"/>
                      <a:pt x="374958" y="144979"/>
                    </a:cubicBezTo>
                    <a:cubicBezTo>
                      <a:pt x="374958" y="144979"/>
                      <a:pt x="375005" y="144979"/>
                      <a:pt x="375005" y="144956"/>
                    </a:cubicBezTo>
                    <a:cubicBezTo>
                      <a:pt x="376000" y="144459"/>
                      <a:pt x="376948" y="143963"/>
                      <a:pt x="377896" y="143466"/>
                    </a:cubicBezTo>
                    <a:cubicBezTo>
                      <a:pt x="377944" y="143443"/>
                      <a:pt x="378015" y="143395"/>
                      <a:pt x="378062" y="143372"/>
                    </a:cubicBezTo>
                    <a:cubicBezTo>
                      <a:pt x="378892" y="142922"/>
                      <a:pt x="379697" y="142473"/>
                      <a:pt x="380503" y="142024"/>
                    </a:cubicBezTo>
                    <a:cubicBezTo>
                      <a:pt x="380645" y="141953"/>
                      <a:pt x="380787" y="141858"/>
                      <a:pt x="380929" y="141788"/>
                    </a:cubicBezTo>
                    <a:cubicBezTo>
                      <a:pt x="382612" y="140818"/>
                      <a:pt x="384223" y="139801"/>
                      <a:pt x="385716" y="138808"/>
                    </a:cubicBezTo>
                    <a:cubicBezTo>
                      <a:pt x="385835" y="138714"/>
                      <a:pt x="385953" y="138643"/>
                      <a:pt x="386095" y="138548"/>
                    </a:cubicBezTo>
                    <a:cubicBezTo>
                      <a:pt x="386712" y="138123"/>
                      <a:pt x="387328" y="137697"/>
                      <a:pt x="387920" y="137272"/>
                    </a:cubicBezTo>
                    <a:cubicBezTo>
                      <a:pt x="388062" y="137177"/>
                      <a:pt x="388204" y="137059"/>
                      <a:pt x="388347" y="136964"/>
                    </a:cubicBezTo>
                    <a:cubicBezTo>
                      <a:pt x="389697" y="135948"/>
                      <a:pt x="390977" y="134907"/>
                      <a:pt x="392138" y="133867"/>
                    </a:cubicBezTo>
                    <a:cubicBezTo>
                      <a:pt x="392280" y="133749"/>
                      <a:pt x="392399" y="133631"/>
                      <a:pt x="392541" y="133489"/>
                    </a:cubicBezTo>
                    <a:cubicBezTo>
                      <a:pt x="392991" y="133063"/>
                      <a:pt x="393441" y="132638"/>
                      <a:pt x="393868" y="132212"/>
                    </a:cubicBezTo>
                    <a:cubicBezTo>
                      <a:pt x="393987" y="132094"/>
                      <a:pt x="394105" y="131976"/>
                      <a:pt x="394200" y="131881"/>
                    </a:cubicBezTo>
                    <a:cubicBezTo>
                      <a:pt x="394721" y="131361"/>
                      <a:pt x="395219" y="130817"/>
                      <a:pt x="395693" y="130297"/>
                    </a:cubicBezTo>
                    <a:cubicBezTo>
                      <a:pt x="395740" y="130226"/>
                      <a:pt x="395787" y="130179"/>
                      <a:pt x="395859" y="130108"/>
                    </a:cubicBezTo>
                    <a:cubicBezTo>
                      <a:pt x="396261" y="129635"/>
                      <a:pt x="396641" y="129162"/>
                      <a:pt x="397020" y="128689"/>
                    </a:cubicBezTo>
                    <a:cubicBezTo>
                      <a:pt x="397138" y="128547"/>
                      <a:pt x="397257" y="128382"/>
                      <a:pt x="397351" y="128240"/>
                    </a:cubicBezTo>
                    <a:cubicBezTo>
                      <a:pt x="397683" y="127814"/>
                      <a:pt x="397991" y="127365"/>
                      <a:pt x="398276" y="126940"/>
                    </a:cubicBezTo>
                    <a:cubicBezTo>
                      <a:pt x="398347" y="126821"/>
                      <a:pt x="398442" y="126703"/>
                      <a:pt x="398513" y="126609"/>
                    </a:cubicBezTo>
                    <a:cubicBezTo>
                      <a:pt x="398868" y="126065"/>
                      <a:pt x="399176" y="125521"/>
                      <a:pt x="399484" y="124977"/>
                    </a:cubicBezTo>
                    <a:cubicBezTo>
                      <a:pt x="399555" y="124859"/>
                      <a:pt x="399603" y="124741"/>
                      <a:pt x="399674" y="124599"/>
                    </a:cubicBezTo>
                    <a:cubicBezTo>
                      <a:pt x="399911" y="124173"/>
                      <a:pt x="400100" y="123724"/>
                      <a:pt x="400314" y="123299"/>
                    </a:cubicBezTo>
                    <a:cubicBezTo>
                      <a:pt x="400385" y="123133"/>
                      <a:pt x="400456" y="122968"/>
                      <a:pt x="400527" y="122802"/>
                    </a:cubicBezTo>
                    <a:cubicBezTo>
                      <a:pt x="400716" y="122329"/>
                      <a:pt x="400906" y="121856"/>
                      <a:pt x="401072" y="121384"/>
                    </a:cubicBezTo>
                    <a:cubicBezTo>
                      <a:pt x="401096" y="121289"/>
                      <a:pt x="401143" y="121218"/>
                      <a:pt x="401167" y="121123"/>
                    </a:cubicBezTo>
                    <a:cubicBezTo>
                      <a:pt x="401333" y="120580"/>
                      <a:pt x="401498" y="120012"/>
                      <a:pt x="401617" y="119445"/>
                    </a:cubicBezTo>
                    <a:cubicBezTo>
                      <a:pt x="401641" y="119279"/>
                      <a:pt x="401688" y="119137"/>
                      <a:pt x="401712" y="118972"/>
                    </a:cubicBezTo>
                    <a:cubicBezTo>
                      <a:pt x="401807" y="118546"/>
                      <a:pt x="401854" y="118121"/>
                      <a:pt x="401925" y="117695"/>
                    </a:cubicBezTo>
                    <a:cubicBezTo>
                      <a:pt x="401925" y="117530"/>
                      <a:pt x="401972" y="117364"/>
                      <a:pt x="401996" y="117199"/>
                    </a:cubicBezTo>
                    <a:cubicBezTo>
                      <a:pt x="402044" y="116631"/>
                      <a:pt x="402091" y="116064"/>
                      <a:pt x="402091" y="115496"/>
                    </a:cubicBezTo>
                    <a:cubicBezTo>
                      <a:pt x="402091" y="115496"/>
                      <a:pt x="402091" y="115496"/>
                      <a:pt x="402091" y="115496"/>
                    </a:cubicBezTo>
                    <a:lnTo>
                      <a:pt x="402091" y="115496"/>
                    </a:lnTo>
                    <a:cubicBezTo>
                      <a:pt x="402091" y="103675"/>
                      <a:pt x="390313" y="92728"/>
                      <a:pt x="370337" y="83815"/>
                    </a:cubicBezTo>
                    <a:close/>
                    <a:moveTo>
                      <a:pt x="232752" y="61141"/>
                    </a:moveTo>
                    <a:cubicBezTo>
                      <a:pt x="209339" y="61141"/>
                      <a:pt x="187064" y="62678"/>
                      <a:pt x="166780" y="65444"/>
                    </a:cubicBezTo>
                    <a:lnTo>
                      <a:pt x="232752" y="116442"/>
                    </a:lnTo>
                    <a:lnTo>
                      <a:pt x="298725" y="65444"/>
                    </a:lnTo>
                    <a:cubicBezTo>
                      <a:pt x="278440" y="62678"/>
                      <a:pt x="256165" y="61141"/>
                      <a:pt x="232752" y="61141"/>
                    </a:cubicBezTo>
                    <a:close/>
                    <a:moveTo>
                      <a:pt x="63461" y="115473"/>
                    </a:moveTo>
                    <a:cubicBezTo>
                      <a:pt x="63461" y="116040"/>
                      <a:pt x="63508" y="116608"/>
                      <a:pt x="63555" y="117199"/>
                    </a:cubicBezTo>
                    <a:cubicBezTo>
                      <a:pt x="63555" y="117364"/>
                      <a:pt x="63603" y="117530"/>
                      <a:pt x="63603" y="117695"/>
                    </a:cubicBezTo>
                    <a:cubicBezTo>
                      <a:pt x="63650" y="118121"/>
                      <a:pt x="63721" y="118570"/>
                      <a:pt x="63816" y="118996"/>
                    </a:cubicBezTo>
                    <a:cubicBezTo>
                      <a:pt x="63840" y="119137"/>
                      <a:pt x="63863" y="119303"/>
                      <a:pt x="63911" y="119445"/>
                    </a:cubicBezTo>
                    <a:cubicBezTo>
                      <a:pt x="64029" y="120012"/>
                      <a:pt x="64195" y="120556"/>
                      <a:pt x="64361" y="121123"/>
                    </a:cubicBezTo>
                    <a:cubicBezTo>
                      <a:pt x="64385" y="121194"/>
                      <a:pt x="64408" y="121289"/>
                      <a:pt x="64456" y="121360"/>
                    </a:cubicBezTo>
                    <a:cubicBezTo>
                      <a:pt x="64622" y="121833"/>
                      <a:pt x="64811" y="122329"/>
                      <a:pt x="65001" y="122802"/>
                    </a:cubicBezTo>
                    <a:cubicBezTo>
                      <a:pt x="65072" y="122968"/>
                      <a:pt x="65143" y="123109"/>
                      <a:pt x="65214" y="123275"/>
                    </a:cubicBezTo>
                    <a:cubicBezTo>
                      <a:pt x="65404" y="123724"/>
                      <a:pt x="65617" y="124150"/>
                      <a:pt x="65854" y="124599"/>
                    </a:cubicBezTo>
                    <a:cubicBezTo>
                      <a:pt x="65925" y="124717"/>
                      <a:pt x="65972" y="124835"/>
                      <a:pt x="66044" y="124954"/>
                    </a:cubicBezTo>
                    <a:cubicBezTo>
                      <a:pt x="66352" y="125497"/>
                      <a:pt x="66660" y="126041"/>
                      <a:pt x="67015" y="126585"/>
                    </a:cubicBezTo>
                    <a:cubicBezTo>
                      <a:pt x="67086" y="126703"/>
                      <a:pt x="67157" y="126798"/>
                      <a:pt x="67228" y="126892"/>
                    </a:cubicBezTo>
                    <a:cubicBezTo>
                      <a:pt x="67536" y="127342"/>
                      <a:pt x="67845" y="127791"/>
                      <a:pt x="68176" y="128216"/>
                    </a:cubicBezTo>
                    <a:cubicBezTo>
                      <a:pt x="68295" y="128358"/>
                      <a:pt x="68390" y="128500"/>
                      <a:pt x="68508" y="128642"/>
                    </a:cubicBezTo>
                    <a:cubicBezTo>
                      <a:pt x="68887" y="129115"/>
                      <a:pt x="69266" y="129588"/>
                      <a:pt x="69669" y="130061"/>
                    </a:cubicBezTo>
                    <a:cubicBezTo>
                      <a:pt x="69717" y="130108"/>
                      <a:pt x="69764" y="130179"/>
                      <a:pt x="69811" y="130226"/>
                    </a:cubicBezTo>
                    <a:cubicBezTo>
                      <a:pt x="70285" y="130770"/>
                      <a:pt x="70783" y="131290"/>
                      <a:pt x="71304" y="131834"/>
                    </a:cubicBezTo>
                    <a:cubicBezTo>
                      <a:pt x="71423" y="131952"/>
                      <a:pt x="71518" y="132047"/>
                      <a:pt x="71636" y="132165"/>
                    </a:cubicBezTo>
                    <a:cubicBezTo>
                      <a:pt x="72063" y="132590"/>
                      <a:pt x="72513" y="133016"/>
                      <a:pt x="72987" y="133442"/>
                    </a:cubicBezTo>
                    <a:cubicBezTo>
                      <a:pt x="73129" y="133560"/>
                      <a:pt x="73247" y="133678"/>
                      <a:pt x="73390" y="133796"/>
                    </a:cubicBezTo>
                    <a:cubicBezTo>
                      <a:pt x="74551" y="134836"/>
                      <a:pt x="75830" y="135877"/>
                      <a:pt x="77181" y="136893"/>
                    </a:cubicBezTo>
                    <a:cubicBezTo>
                      <a:pt x="77323" y="136988"/>
                      <a:pt x="77466" y="137106"/>
                      <a:pt x="77584" y="137201"/>
                    </a:cubicBezTo>
                    <a:cubicBezTo>
                      <a:pt x="78176" y="137626"/>
                      <a:pt x="78793" y="138076"/>
                      <a:pt x="79409" y="138501"/>
                    </a:cubicBezTo>
                    <a:cubicBezTo>
                      <a:pt x="79527" y="138596"/>
                      <a:pt x="79646" y="138667"/>
                      <a:pt x="79764" y="138761"/>
                    </a:cubicBezTo>
                    <a:cubicBezTo>
                      <a:pt x="81257" y="139778"/>
                      <a:pt x="82868" y="140771"/>
                      <a:pt x="84551" y="141740"/>
                    </a:cubicBezTo>
                    <a:cubicBezTo>
                      <a:pt x="84693" y="141811"/>
                      <a:pt x="84835" y="141906"/>
                      <a:pt x="84977" y="141977"/>
                    </a:cubicBezTo>
                    <a:cubicBezTo>
                      <a:pt x="85759" y="142426"/>
                      <a:pt x="86565" y="142875"/>
                      <a:pt x="87418" y="143324"/>
                    </a:cubicBezTo>
                    <a:cubicBezTo>
                      <a:pt x="87466" y="143348"/>
                      <a:pt x="87537" y="143395"/>
                      <a:pt x="87584" y="143419"/>
                    </a:cubicBezTo>
                    <a:cubicBezTo>
                      <a:pt x="88532" y="143915"/>
                      <a:pt x="89480" y="144412"/>
                      <a:pt x="90475" y="144908"/>
                    </a:cubicBezTo>
                    <a:cubicBezTo>
                      <a:pt x="90475" y="144908"/>
                      <a:pt x="90523" y="144908"/>
                      <a:pt x="90523" y="144932"/>
                    </a:cubicBezTo>
                    <a:cubicBezTo>
                      <a:pt x="91447" y="145405"/>
                      <a:pt x="92418" y="145854"/>
                      <a:pt x="93390" y="146303"/>
                    </a:cubicBezTo>
                    <a:lnTo>
                      <a:pt x="93745" y="146469"/>
                    </a:lnTo>
                    <a:cubicBezTo>
                      <a:pt x="95783" y="147415"/>
                      <a:pt x="97916" y="148337"/>
                      <a:pt x="100144" y="149235"/>
                    </a:cubicBezTo>
                    <a:cubicBezTo>
                      <a:pt x="100191" y="149235"/>
                      <a:pt x="100215" y="149259"/>
                      <a:pt x="100262" y="149282"/>
                    </a:cubicBezTo>
                    <a:cubicBezTo>
                      <a:pt x="101352" y="149708"/>
                      <a:pt x="102442" y="150157"/>
                      <a:pt x="103580" y="150583"/>
                    </a:cubicBezTo>
                    <a:cubicBezTo>
                      <a:pt x="103651" y="150606"/>
                      <a:pt x="103746" y="150654"/>
                      <a:pt x="103817" y="150677"/>
                    </a:cubicBezTo>
                    <a:cubicBezTo>
                      <a:pt x="106163" y="151552"/>
                      <a:pt x="108603" y="152427"/>
                      <a:pt x="111115" y="153254"/>
                    </a:cubicBezTo>
                    <a:cubicBezTo>
                      <a:pt x="111163" y="153254"/>
                      <a:pt x="111186" y="153278"/>
                      <a:pt x="111234" y="153302"/>
                    </a:cubicBezTo>
                    <a:cubicBezTo>
                      <a:pt x="112490" y="153727"/>
                      <a:pt x="113769" y="154129"/>
                      <a:pt x="115073" y="154531"/>
                    </a:cubicBezTo>
                    <a:cubicBezTo>
                      <a:pt x="115073" y="154531"/>
                      <a:pt x="115073" y="154531"/>
                      <a:pt x="115073" y="154531"/>
                    </a:cubicBezTo>
                    <a:cubicBezTo>
                      <a:pt x="117703" y="155359"/>
                      <a:pt x="120428" y="156139"/>
                      <a:pt x="123224" y="156895"/>
                    </a:cubicBezTo>
                    <a:lnTo>
                      <a:pt x="123319" y="156895"/>
                    </a:lnTo>
                    <a:cubicBezTo>
                      <a:pt x="127514" y="158054"/>
                      <a:pt x="131898" y="159142"/>
                      <a:pt x="136424" y="160158"/>
                    </a:cubicBezTo>
                    <a:cubicBezTo>
                      <a:pt x="136447" y="160158"/>
                      <a:pt x="136471" y="160158"/>
                      <a:pt x="136495" y="160158"/>
                    </a:cubicBezTo>
                    <a:cubicBezTo>
                      <a:pt x="141045" y="161175"/>
                      <a:pt x="145760" y="162121"/>
                      <a:pt x="150618" y="162972"/>
                    </a:cubicBezTo>
                    <a:cubicBezTo>
                      <a:pt x="150618" y="162972"/>
                      <a:pt x="150618" y="162972"/>
                      <a:pt x="150618" y="162972"/>
                    </a:cubicBezTo>
                    <a:lnTo>
                      <a:pt x="130689" y="134482"/>
                    </a:lnTo>
                    <a:lnTo>
                      <a:pt x="158912" y="164367"/>
                    </a:lnTo>
                    <a:cubicBezTo>
                      <a:pt x="176827" y="167157"/>
                      <a:pt x="196496" y="168953"/>
                      <a:pt x="217254" y="169568"/>
                    </a:cubicBezTo>
                    <a:lnTo>
                      <a:pt x="102418" y="80788"/>
                    </a:lnTo>
                    <a:lnTo>
                      <a:pt x="102418" y="80788"/>
                    </a:lnTo>
                    <a:lnTo>
                      <a:pt x="82134" y="65113"/>
                    </a:lnTo>
                    <a:lnTo>
                      <a:pt x="95191" y="83791"/>
                    </a:lnTo>
                    <a:cubicBezTo>
                      <a:pt x="75214" y="92704"/>
                      <a:pt x="63437" y="103651"/>
                      <a:pt x="63437" y="115473"/>
                    </a:cubicBezTo>
                    <a:close/>
                  </a:path>
                </a:pathLst>
              </a:custGeom>
              <a:grpFill/>
              <a:ln w="2357" cap="flat">
                <a:noFill/>
                <a:prstDash val="solid"/>
                <a:miter/>
              </a:ln>
            </p:spPr>
            <p:txBody>
              <a:bodyPr rtlCol="0" anchor="ctr"/>
              <a:lstStyle/>
              <a:p>
                <a:endParaRPr lang="en-US"/>
              </a:p>
            </p:txBody>
          </p:sp>
          <p:grpSp>
            <p:nvGrpSpPr>
              <p:cNvPr id="84" name="Graphic 1">
                <a:extLst>
                  <a:ext uri="{FF2B5EF4-FFF2-40B4-BE49-F238E27FC236}">
                    <a16:creationId xmlns:a16="http://schemas.microsoft.com/office/drawing/2014/main" id="{D4470DD7-3020-426D-30A7-3451526C8936}"/>
                  </a:ext>
                </a:extLst>
              </p:cNvPr>
              <p:cNvGrpSpPr/>
              <p:nvPr/>
            </p:nvGrpSpPr>
            <p:grpSpPr>
              <a:xfrm>
                <a:off x="385854" y="4834340"/>
                <a:ext cx="565789" cy="154116"/>
                <a:chOff x="385854" y="4834340"/>
                <a:chExt cx="565789" cy="154116"/>
              </a:xfrm>
              <a:grpFill/>
            </p:grpSpPr>
            <p:sp>
              <p:nvSpPr>
                <p:cNvPr id="85" name="Freeform 84">
                  <a:extLst>
                    <a:ext uri="{FF2B5EF4-FFF2-40B4-BE49-F238E27FC236}">
                      <a16:creationId xmlns:a16="http://schemas.microsoft.com/office/drawing/2014/main" id="{3E8076D5-A207-F130-B451-04BB5CA01DE0}"/>
                    </a:ext>
                  </a:extLst>
                </p:cNvPr>
                <p:cNvSpPr/>
                <p:nvPr/>
              </p:nvSpPr>
              <p:spPr>
                <a:xfrm>
                  <a:off x="385854" y="4834340"/>
                  <a:ext cx="177774" cy="145594"/>
                </a:xfrm>
                <a:custGeom>
                  <a:avLst/>
                  <a:gdLst>
                    <a:gd name="connsiteX0" fmla="*/ 124670 w 177774"/>
                    <a:gd name="connsiteY0" fmla="*/ 145594 h 145594"/>
                    <a:gd name="connsiteX1" fmla="*/ 0 w 177774"/>
                    <a:gd name="connsiteY1" fmla="*/ 145594 h 145594"/>
                    <a:gd name="connsiteX2" fmla="*/ 0 w 177774"/>
                    <a:gd name="connsiteY2" fmla="*/ 0 h 145594"/>
                    <a:gd name="connsiteX3" fmla="*/ 124670 w 177774"/>
                    <a:gd name="connsiteY3" fmla="*/ 0 h 145594"/>
                    <a:gd name="connsiteX4" fmla="*/ 177775 w 177774"/>
                    <a:gd name="connsiteY4" fmla="*/ 52984 h 145594"/>
                    <a:gd name="connsiteX5" fmla="*/ 177775 w 177774"/>
                    <a:gd name="connsiteY5" fmla="*/ 92586 h 145594"/>
                    <a:gd name="connsiteX6" fmla="*/ 124670 w 177774"/>
                    <a:gd name="connsiteY6" fmla="*/ 145570 h 145594"/>
                    <a:gd name="connsiteX7" fmla="*/ 34384 w 177774"/>
                    <a:gd name="connsiteY7" fmla="*/ 111288 h 145594"/>
                    <a:gd name="connsiteX8" fmla="*/ 124670 w 177774"/>
                    <a:gd name="connsiteY8" fmla="*/ 111288 h 145594"/>
                    <a:gd name="connsiteX9" fmla="*/ 143391 w 177774"/>
                    <a:gd name="connsiteY9" fmla="*/ 92610 h 145594"/>
                    <a:gd name="connsiteX10" fmla="*/ 143391 w 177774"/>
                    <a:gd name="connsiteY10" fmla="*/ 53008 h 145594"/>
                    <a:gd name="connsiteX11" fmla="*/ 124670 w 177774"/>
                    <a:gd name="connsiteY11" fmla="*/ 34330 h 145594"/>
                    <a:gd name="connsiteX12" fmla="*/ 34384 w 177774"/>
                    <a:gd name="connsiteY12" fmla="*/ 34330 h 145594"/>
                    <a:gd name="connsiteX13" fmla="*/ 34384 w 177774"/>
                    <a:gd name="connsiteY13" fmla="*/ 111312 h 14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774" h="145594">
                      <a:moveTo>
                        <a:pt x="124670" y="145594"/>
                      </a:moveTo>
                      <a:lnTo>
                        <a:pt x="0" y="145594"/>
                      </a:lnTo>
                      <a:lnTo>
                        <a:pt x="0" y="0"/>
                      </a:lnTo>
                      <a:lnTo>
                        <a:pt x="124670" y="0"/>
                      </a:lnTo>
                      <a:cubicBezTo>
                        <a:pt x="153959" y="0"/>
                        <a:pt x="177775" y="23761"/>
                        <a:pt x="177775" y="52984"/>
                      </a:cubicBezTo>
                      <a:lnTo>
                        <a:pt x="177775" y="92586"/>
                      </a:lnTo>
                      <a:cubicBezTo>
                        <a:pt x="177775" y="121809"/>
                        <a:pt x="153936" y="145570"/>
                        <a:pt x="124670" y="145570"/>
                      </a:cubicBezTo>
                      <a:close/>
                      <a:moveTo>
                        <a:pt x="34384" y="111288"/>
                      </a:moveTo>
                      <a:lnTo>
                        <a:pt x="124670" y="111288"/>
                      </a:lnTo>
                      <a:cubicBezTo>
                        <a:pt x="135002" y="111288"/>
                        <a:pt x="143391" y="102895"/>
                        <a:pt x="143391" y="92610"/>
                      </a:cubicBezTo>
                      <a:lnTo>
                        <a:pt x="143391" y="53008"/>
                      </a:lnTo>
                      <a:cubicBezTo>
                        <a:pt x="143391" y="42699"/>
                        <a:pt x="134978" y="34330"/>
                        <a:pt x="124670" y="34330"/>
                      </a:cubicBezTo>
                      <a:lnTo>
                        <a:pt x="34384" y="34330"/>
                      </a:lnTo>
                      <a:lnTo>
                        <a:pt x="34384" y="111312"/>
                      </a:lnTo>
                      <a:close/>
                    </a:path>
                  </a:pathLst>
                </a:custGeom>
                <a:grpFill/>
                <a:ln w="2357"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453F0AA-2339-F10A-DA4E-190838FBF627}"/>
                    </a:ext>
                  </a:extLst>
                </p:cNvPr>
                <p:cNvSpPr/>
                <p:nvPr/>
              </p:nvSpPr>
              <p:spPr>
                <a:xfrm>
                  <a:off x="773868" y="4834364"/>
                  <a:ext cx="177774" cy="145570"/>
                </a:xfrm>
                <a:custGeom>
                  <a:avLst/>
                  <a:gdLst>
                    <a:gd name="connsiteX0" fmla="*/ 124670 w 177774"/>
                    <a:gd name="connsiteY0" fmla="*/ 145570 h 145570"/>
                    <a:gd name="connsiteX1" fmla="*/ 53105 w 177774"/>
                    <a:gd name="connsiteY1" fmla="*/ 145570 h 145570"/>
                    <a:gd name="connsiteX2" fmla="*/ 0 w 177774"/>
                    <a:gd name="connsiteY2" fmla="*/ 92586 h 145570"/>
                    <a:gd name="connsiteX3" fmla="*/ 0 w 177774"/>
                    <a:gd name="connsiteY3" fmla="*/ 52984 h 145570"/>
                    <a:gd name="connsiteX4" fmla="*/ 53105 w 177774"/>
                    <a:gd name="connsiteY4" fmla="*/ 0 h 145570"/>
                    <a:gd name="connsiteX5" fmla="*/ 124670 w 177774"/>
                    <a:gd name="connsiteY5" fmla="*/ 0 h 145570"/>
                    <a:gd name="connsiteX6" fmla="*/ 177775 w 177774"/>
                    <a:gd name="connsiteY6" fmla="*/ 52984 h 145570"/>
                    <a:gd name="connsiteX7" fmla="*/ 177775 w 177774"/>
                    <a:gd name="connsiteY7" fmla="*/ 92586 h 145570"/>
                    <a:gd name="connsiteX8" fmla="*/ 124670 w 177774"/>
                    <a:gd name="connsiteY8" fmla="*/ 145570 h 145570"/>
                    <a:gd name="connsiteX9" fmla="*/ 53105 w 177774"/>
                    <a:gd name="connsiteY9" fmla="*/ 34282 h 145570"/>
                    <a:gd name="connsiteX10" fmla="*/ 34384 w 177774"/>
                    <a:gd name="connsiteY10" fmla="*/ 52961 h 145570"/>
                    <a:gd name="connsiteX11" fmla="*/ 34384 w 177774"/>
                    <a:gd name="connsiteY11" fmla="*/ 92563 h 145570"/>
                    <a:gd name="connsiteX12" fmla="*/ 53105 w 177774"/>
                    <a:gd name="connsiteY12" fmla="*/ 111241 h 145570"/>
                    <a:gd name="connsiteX13" fmla="*/ 124670 w 177774"/>
                    <a:gd name="connsiteY13" fmla="*/ 111241 h 145570"/>
                    <a:gd name="connsiteX14" fmla="*/ 143391 w 177774"/>
                    <a:gd name="connsiteY14" fmla="*/ 92563 h 145570"/>
                    <a:gd name="connsiteX15" fmla="*/ 143391 w 177774"/>
                    <a:gd name="connsiteY15" fmla="*/ 52961 h 145570"/>
                    <a:gd name="connsiteX16" fmla="*/ 124670 w 177774"/>
                    <a:gd name="connsiteY16" fmla="*/ 34282 h 145570"/>
                    <a:gd name="connsiteX17" fmla="*/ 53105 w 177774"/>
                    <a:gd name="connsiteY17" fmla="*/ 34282 h 14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774" h="145570">
                      <a:moveTo>
                        <a:pt x="124670" y="145570"/>
                      </a:moveTo>
                      <a:lnTo>
                        <a:pt x="53105" y="145570"/>
                      </a:lnTo>
                      <a:cubicBezTo>
                        <a:pt x="23815" y="145570"/>
                        <a:pt x="0" y="121809"/>
                        <a:pt x="0" y="92586"/>
                      </a:cubicBezTo>
                      <a:lnTo>
                        <a:pt x="0" y="52984"/>
                      </a:lnTo>
                      <a:cubicBezTo>
                        <a:pt x="0" y="23761"/>
                        <a:pt x="23839" y="0"/>
                        <a:pt x="53105" y="0"/>
                      </a:cubicBezTo>
                      <a:lnTo>
                        <a:pt x="124670" y="0"/>
                      </a:lnTo>
                      <a:cubicBezTo>
                        <a:pt x="153959" y="0"/>
                        <a:pt x="177775" y="23761"/>
                        <a:pt x="177775" y="52984"/>
                      </a:cubicBezTo>
                      <a:lnTo>
                        <a:pt x="177775" y="92586"/>
                      </a:lnTo>
                      <a:cubicBezTo>
                        <a:pt x="177775" y="121809"/>
                        <a:pt x="153936" y="145570"/>
                        <a:pt x="124670" y="145570"/>
                      </a:cubicBezTo>
                      <a:close/>
                      <a:moveTo>
                        <a:pt x="53105" y="34282"/>
                      </a:moveTo>
                      <a:cubicBezTo>
                        <a:pt x="42773" y="34282"/>
                        <a:pt x="34384" y="42676"/>
                        <a:pt x="34384" y="52961"/>
                      </a:cubicBezTo>
                      <a:lnTo>
                        <a:pt x="34384" y="92563"/>
                      </a:lnTo>
                      <a:cubicBezTo>
                        <a:pt x="34384" y="102871"/>
                        <a:pt x="42797" y="111241"/>
                        <a:pt x="53105" y="111241"/>
                      </a:cubicBezTo>
                      <a:lnTo>
                        <a:pt x="124670" y="111241"/>
                      </a:lnTo>
                      <a:cubicBezTo>
                        <a:pt x="135002" y="111241"/>
                        <a:pt x="143391" y="102847"/>
                        <a:pt x="143391" y="92563"/>
                      </a:cubicBezTo>
                      <a:lnTo>
                        <a:pt x="143391" y="52961"/>
                      </a:lnTo>
                      <a:cubicBezTo>
                        <a:pt x="143391" y="42652"/>
                        <a:pt x="134978" y="34282"/>
                        <a:pt x="124670" y="34282"/>
                      </a:cubicBezTo>
                      <a:lnTo>
                        <a:pt x="53105" y="34282"/>
                      </a:lnTo>
                      <a:close/>
                    </a:path>
                  </a:pathLst>
                </a:custGeom>
                <a:grpFill/>
                <a:ln w="2357"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90BBC5D-1FF6-B325-49C9-83D71F1A651F}"/>
                    </a:ext>
                  </a:extLst>
                </p:cNvPr>
                <p:cNvSpPr/>
                <p:nvPr/>
              </p:nvSpPr>
              <p:spPr>
                <a:xfrm>
                  <a:off x="578676" y="4834340"/>
                  <a:ext cx="178912" cy="145759"/>
                </a:xfrm>
                <a:custGeom>
                  <a:avLst/>
                  <a:gdLst>
                    <a:gd name="connsiteX0" fmla="*/ 178912 w 178912"/>
                    <a:gd name="connsiteY0" fmla="*/ 0 h 145759"/>
                    <a:gd name="connsiteX1" fmla="*/ 0 w 178912"/>
                    <a:gd name="connsiteY1" fmla="*/ 0 h 145759"/>
                    <a:gd name="connsiteX2" fmla="*/ 0 w 178912"/>
                    <a:gd name="connsiteY2" fmla="*/ 34306 h 145759"/>
                    <a:gd name="connsiteX3" fmla="*/ 72276 w 178912"/>
                    <a:gd name="connsiteY3" fmla="*/ 34306 h 145759"/>
                    <a:gd name="connsiteX4" fmla="*/ 72276 w 178912"/>
                    <a:gd name="connsiteY4" fmla="*/ 145760 h 145759"/>
                    <a:gd name="connsiteX5" fmla="*/ 106660 w 178912"/>
                    <a:gd name="connsiteY5" fmla="*/ 145760 h 145759"/>
                    <a:gd name="connsiteX6" fmla="*/ 106660 w 178912"/>
                    <a:gd name="connsiteY6" fmla="*/ 34306 h 145759"/>
                    <a:gd name="connsiteX7" fmla="*/ 178912 w 178912"/>
                    <a:gd name="connsiteY7" fmla="*/ 34306 h 145759"/>
                    <a:gd name="connsiteX8" fmla="*/ 178912 w 178912"/>
                    <a:gd name="connsiteY8" fmla="*/ 0 h 14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12" h="145759">
                      <a:moveTo>
                        <a:pt x="178912" y="0"/>
                      </a:moveTo>
                      <a:lnTo>
                        <a:pt x="0" y="0"/>
                      </a:lnTo>
                      <a:lnTo>
                        <a:pt x="0" y="34306"/>
                      </a:lnTo>
                      <a:lnTo>
                        <a:pt x="72276" y="34306"/>
                      </a:lnTo>
                      <a:lnTo>
                        <a:pt x="72276" y="145760"/>
                      </a:lnTo>
                      <a:lnTo>
                        <a:pt x="106660" y="145760"/>
                      </a:lnTo>
                      <a:lnTo>
                        <a:pt x="106660" y="34306"/>
                      </a:lnTo>
                      <a:lnTo>
                        <a:pt x="178912" y="34306"/>
                      </a:lnTo>
                      <a:lnTo>
                        <a:pt x="178912" y="0"/>
                      </a:lnTo>
                      <a:close/>
                    </a:path>
                  </a:pathLst>
                </a:custGeom>
                <a:grpFill/>
                <a:ln w="2357" cap="flat">
                  <a:noFill/>
                  <a:prstDash val="solid"/>
                  <a:miter/>
                </a:ln>
              </p:spPr>
              <p:txBody>
                <a:bodyPr rtlCol="0" anchor="ctr"/>
                <a:lstStyle/>
                <a:p>
                  <a:endParaRPr lang="en-US"/>
                </a:p>
              </p:txBody>
            </p:sp>
          </p:grpSp>
        </p:grpSp>
      </p:grpSp>
      <p:sp>
        <p:nvSpPr>
          <p:cNvPr id="21" name="Google Shape;19;p4">
            <a:extLst>
              <a:ext uri="{FF2B5EF4-FFF2-40B4-BE49-F238E27FC236}">
                <a16:creationId xmlns:a16="http://schemas.microsoft.com/office/drawing/2014/main" id="{0A9FF469-2B7E-A05F-154E-BFF970E5BF79}"/>
              </a:ext>
            </a:extLst>
          </p:cNvPr>
          <p:cNvSpPr txBox="1">
            <a:spLocks noGrp="1"/>
          </p:cNvSpPr>
          <p:nvPr>
            <p:ph type="body" idx="1"/>
          </p:nvPr>
        </p:nvSpPr>
        <p:spPr>
          <a:xfrm>
            <a:off x="378421" y="1150897"/>
            <a:ext cx="8203200" cy="3263400"/>
          </a:xfrm>
          <a:prstGeom prst="rect">
            <a:avLst/>
          </a:prstGeom>
          <a:noFill/>
          <a:ln>
            <a:noFill/>
          </a:ln>
        </p:spPr>
        <p:txBody>
          <a:bodyPr spcFirstLastPara="1" wrap="square" lIns="68575" tIns="34275" rIns="68575" bIns="34275" anchor="t" anchorCtr="0">
            <a:normAutofit/>
          </a:bodyPr>
          <a:lstStyle>
            <a:lvl1pPr marL="114300" lvl="0" indent="-103188" algn="l" rtl="0">
              <a:lnSpc>
                <a:spcPct val="90000"/>
              </a:lnSpc>
              <a:spcBef>
                <a:spcPts val="800"/>
              </a:spcBef>
              <a:spcAft>
                <a:spcPts val="0"/>
              </a:spcAft>
              <a:buClr>
                <a:srgbClr val="29A7DE"/>
              </a:buClr>
              <a:buSzPct val="100000"/>
              <a:buFont typeface="Wingdings" pitchFamily="2" charset="2"/>
              <a:buChar char="§"/>
              <a:tabLst/>
              <a:defRPr sz="1200">
                <a:solidFill>
                  <a:schemeClr val="bg1"/>
                </a:solidFill>
              </a:defRPr>
            </a:lvl1pPr>
            <a:lvl2pPr marL="914400" lvl="1" indent="-304800" algn="l" rtl="0">
              <a:lnSpc>
                <a:spcPct val="90000"/>
              </a:lnSpc>
              <a:spcBef>
                <a:spcPts val="1200"/>
              </a:spcBef>
              <a:spcAft>
                <a:spcPts val="0"/>
              </a:spcAft>
              <a:buClr>
                <a:srgbClr val="3A3838"/>
              </a:buClr>
              <a:buSzPts val="1200"/>
              <a:buChar char="○"/>
              <a:defRPr>
                <a:solidFill>
                  <a:srgbClr val="3A3838"/>
                </a:solidFill>
              </a:defRPr>
            </a:lvl2pPr>
            <a:lvl3pPr marL="1371600" lvl="2" indent="-304800" algn="l" rtl="0">
              <a:lnSpc>
                <a:spcPct val="90000"/>
              </a:lnSpc>
              <a:spcBef>
                <a:spcPts val="1200"/>
              </a:spcBef>
              <a:spcAft>
                <a:spcPts val="0"/>
              </a:spcAft>
              <a:buClr>
                <a:srgbClr val="3A3838"/>
              </a:buClr>
              <a:buSzPts val="1200"/>
              <a:buChar char="■"/>
              <a:defRPr>
                <a:solidFill>
                  <a:srgbClr val="3A3838"/>
                </a:solidFill>
              </a:defRPr>
            </a:lvl3pPr>
            <a:lvl4pPr marL="1828800" lvl="3" indent="-304800" algn="l" rtl="0">
              <a:lnSpc>
                <a:spcPct val="90000"/>
              </a:lnSpc>
              <a:spcBef>
                <a:spcPts val="1200"/>
              </a:spcBef>
              <a:spcAft>
                <a:spcPts val="0"/>
              </a:spcAft>
              <a:buClr>
                <a:srgbClr val="3A3838"/>
              </a:buClr>
              <a:buSzPts val="1200"/>
              <a:buChar char="●"/>
              <a:defRPr>
                <a:solidFill>
                  <a:srgbClr val="3A3838"/>
                </a:solidFill>
              </a:defRPr>
            </a:lvl4pPr>
            <a:lvl5pPr marL="2286000" lvl="4" indent="-304800" algn="l" rtl="0">
              <a:lnSpc>
                <a:spcPct val="90000"/>
              </a:lnSpc>
              <a:spcBef>
                <a:spcPts val="1200"/>
              </a:spcBef>
              <a:spcAft>
                <a:spcPts val="0"/>
              </a:spcAft>
              <a:buClr>
                <a:srgbClr val="3A3838"/>
              </a:buClr>
              <a:buSzPts val="1200"/>
              <a:buChar char="○"/>
              <a:defRPr>
                <a:solidFill>
                  <a:srgbClr val="3A3838"/>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315967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16"/>
        <p:cNvGrpSpPr/>
        <p:nvPr/>
      </p:nvGrpSpPr>
      <p:grpSpPr>
        <a:xfrm>
          <a:off x="0" y="0"/>
          <a:ext cx="0" cy="0"/>
          <a:chOff x="0" y="0"/>
          <a:chExt cx="0" cy="0"/>
        </a:xfrm>
      </p:grpSpPr>
      <p:pic>
        <p:nvPicPr>
          <p:cNvPr id="2" name="Google Shape;61;p10">
            <a:extLst>
              <a:ext uri="{FF2B5EF4-FFF2-40B4-BE49-F238E27FC236}">
                <a16:creationId xmlns:a16="http://schemas.microsoft.com/office/drawing/2014/main" id="{457288B8-8832-8940-9364-5A25E0B69B51}"/>
              </a:ext>
            </a:extLst>
          </p:cNvPr>
          <p:cNvPicPr preferRelativeResize="0"/>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20" name="Google Shape;20;p4"/>
          <p:cNvSpPr txBox="1">
            <a:spLocks noGrp="1"/>
          </p:cNvSpPr>
          <p:nvPr>
            <p:ph type="sldNum" idx="12"/>
          </p:nvPr>
        </p:nvSpPr>
        <p:spPr>
          <a:xfrm>
            <a:off x="6544606"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800" b="0" i="0" u="none" strike="noStrike" cap="none">
                <a:solidFill>
                  <a:schemeClr val="bg1"/>
                </a:solidFill>
                <a:latin typeface="Arial"/>
                <a:ea typeface="Arial"/>
                <a:cs typeface="Arial"/>
                <a:sym typeface="Arial"/>
              </a:defRPr>
            </a:lvl1pPr>
            <a:lvl2pPr marL="0" lvl="1" indent="0" algn="r" rtl="0">
              <a:spcBef>
                <a:spcPts val="0"/>
              </a:spcBef>
              <a:buNone/>
              <a:defRPr sz="800" b="0" i="0" u="none" strike="noStrike" cap="none">
                <a:solidFill>
                  <a:srgbClr val="52B2E5"/>
                </a:solidFill>
                <a:latin typeface="Arial"/>
                <a:ea typeface="Arial"/>
                <a:cs typeface="Arial"/>
                <a:sym typeface="Arial"/>
              </a:defRPr>
            </a:lvl2pPr>
            <a:lvl3pPr marL="0" lvl="2" indent="0" algn="r" rtl="0">
              <a:spcBef>
                <a:spcPts val="0"/>
              </a:spcBef>
              <a:buNone/>
              <a:defRPr sz="800" b="0" i="0" u="none" strike="noStrike" cap="none">
                <a:solidFill>
                  <a:srgbClr val="52B2E5"/>
                </a:solidFill>
                <a:latin typeface="Arial"/>
                <a:ea typeface="Arial"/>
                <a:cs typeface="Arial"/>
                <a:sym typeface="Arial"/>
              </a:defRPr>
            </a:lvl3pPr>
            <a:lvl4pPr marL="0" lvl="3" indent="0" algn="r" rtl="0">
              <a:spcBef>
                <a:spcPts val="0"/>
              </a:spcBef>
              <a:buNone/>
              <a:defRPr sz="800" b="0" i="0" u="none" strike="noStrike" cap="none">
                <a:solidFill>
                  <a:srgbClr val="52B2E5"/>
                </a:solidFill>
                <a:latin typeface="Arial"/>
                <a:ea typeface="Arial"/>
                <a:cs typeface="Arial"/>
                <a:sym typeface="Arial"/>
              </a:defRPr>
            </a:lvl4pPr>
            <a:lvl5pPr marL="0" lvl="4" indent="0" algn="r" rtl="0">
              <a:spcBef>
                <a:spcPts val="0"/>
              </a:spcBef>
              <a:buNone/>
              <a:defRPr sz="800" b="0" i="0" u="none" strike="noStrike" cap="none">
                <a:solidFill>
                  <a:srgbClr val="52B2E5"/>
                </a:solidFill>
                <a:latin typeface="Arial"/>
                <a:ea typeface="Arial"/>
                <a:cs typeface="Arial"/>
                <a:sym typeface="Arial"/>
              </a:defRPr>
            </a:lvl5pPr>
            <a:lvl6pPr marL="0" lvl="5" indent="0" algn="r" rtl="0">
              <a:spcBef>
                <a:spcPts val="0"/>
              </a:spcBef>
              <a:buNone/>
              <a:defRPr sz="800" b="0" i="0" u="none" strike="noStrike" cap="none">
                <a:solidFill>
                  <a:srgbClr val="52B2E5"/>
                </a:solidFill>
                <a:latin typeface="Arial"/>
                <a:ea typeface="Arial"/>
                <a:cs typeface="Arial"/>
                <a:sym typeface="Arial"/>
              </a:defRPr>
            </a:lvl6pPr>
            <a:lvl7pPr marL="0" lvl="6" indent="0" algn="r" rtl="0">
              <a:spcBef>
                <a:spcPts val="0"/>
              </a:spcBef>
              <a:buNone/>
              <a:defRPr sz="800" b="0" i="0" u="none" strike="noStrike" cap="none">
                <a:solidFill>
                  <a:srgbClr val="52B2E5"/>
                </a:solidFill>
                <a:latin typeface="Arial"/>
                <a:ea typeface="Arial"/>
                <a:cs typeface="Arial"/>
                <a:sym typeface="Arial"/>
              </a:defRPr>
            </a:lvl7pPr>
            <a:lvl8pPr marL="0" lvl="7" indent="0" algn="r" rtl="0">
              <a:spcBef>
                <a:spcPts val="0"/>
              </a:spcBef>
              <a:buNone/>
              <a:defRPr sz="800" b="0" i="0" u="none" strike="noStrike" cap="none">
                <a:solidFill>
                  <a:srgbClr val="52B2E5"/>
                </a:solidFill>
                <a:latin typeface="Arial"/>
                <a:ea typeface="Arial"/>
                <a:cs typeface="Arial"/>
                <a:sym typeface="Arial"/>
              </a:defRPr>
            </a:lvl8pPr>
            <a:lvl9pPr marL="0" lvl="8" indent="0" algn="r" rtl="0">
              <a:spcBef>
                <a:spcPts val="0"/>
              </a:spcBef>
              <a:buNone/>
              <a:defRPr sz="800" b="0" i="0" u="none" strike="noStrike" cap="none">
                <a:solidFill>
                  <a:srgbClr val="52B2E5"/>
                </a:solidFill>
                <a:latin typeface="Arial"/>
                <a:ea typeface="Arial"/>
                <a:cs typeface="Arial"/>
                <a:sym typeface="Arial"/>
              </a:defRPr>
            </a:lvl9pPr>
          </a:lstStyle>
          <a:p>
            <a:fld id="{00000000-1234-1234-1234-123412341234}" type="slidenum">
              <a:rPr lang="en" smtClean="0"/>
              <a:pPr/>
              <a:t>‹#›</a:t>
            </a:fld>
            <a:endParaRPr lang="en"/>
          </a:p>
        </p:txBody>
      </p:sp>
      <p:sp>
        <p:nvSpPr>
          <p:cNvPr id="4" name="Google Shape;18;p4">
            <a:extLst>
              <a:ext uri="{FF2B5EF4-FFF2-40B4-BE49-F238E27FC236}">
                <a16:creationId xmlns:a16="http://schemas.microsoft.com/office/drawing/2014/main" id="{2F0D1E91-860F-EDA9-4C24-B39645785C4A}"/>
              </a:ext>
            </a:extLst>
          </p:cNvPr>
          <p:cNvSpPr txBox="1">
            <a:spLocks noGrp="1"/>
          </p:cNvSpPr>
          <p:nvPr>
            <p:ph type="title"/>
          </p:nvPr>
        </p:nvSpPr>
        <p:spPr>
          <a:xfrm>
            <a:off x="378420" y="227505"/>
            <a:ext cx="82032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3755"/>
              </a:buClr>
              <a:buSzPts val="3300"/>
              <a:buFont typeface="Arial Black"/>
              <a:buNone/>
              <a:defRPr sz="2400" b="1">
                <a:solidFill>
                  <a:schemeClr val="bg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6" name="Google Shape;19;p4">
            <a:extLst>
              <a:ext uri="{FF2B5EF4-FFF2-40B4-BE49-F238E27FC236}">
                <a16:creationId xmlns:a16="http://schemas.microsoft.com/office/drawing/2014/main" id="{00E3B98E-29EE-B3D7-0D2E-681745CB16E3}"/>
              </a:ext>
            </a:extLst>
          </p:cNvPr>
          <p:cNvSpPr txBox="1">
            <a:spLocks noGrp="1"/>
          </p:cNvSpPr>
          <p:nvPr>
            <p:ph type="body" idx="1"/>
          </p:nvPr>
        </p:nvSpPr>
        <p:spPr>
          <a:xfrm>
            <a:off x="378421" y="1150897"/>
            <a:ext cx="8203200" cy="3263400"/>
          </a:xfrm>
          <a:prstGeom prst="rect">
            <a:avLst/>
          </a:prstGeom>
          <a:noFill/>
          <a:ln>
            <a:noFill/>
          </a:ln>
        </p:spPr>
        <p:txBody>
          <a:bodyPr spcFirstLastPara="1" wrap="square" lIns="68575" tIns="34275" rIns="68575" bIns="34275" anchor="t" anchorCtr="0">
            <a:normAutofit/>
          </a:bodyPr>
          <a:lstStyle>
            <a:lvl1pPr marL="114300" lvl="0" indent="-103188" algn="l" rtl="0">
              <a:lnSpc>
                <a:spcPct val="90000"/>
              </a:lnSpc>
              <a:spcBef>
                <a:spcPts val="800"/>
              </a:spcBef>
              <a:spcAft>
                <a:spcPts val="0"/>
              </a:spcAft>
              <a:buClr>
                <a:srgbClr val="29A7DE"/>
              </a:buClr>
              <a:buSzPct val="100000"/>
              <a:buFont typeface="Wingdings" pitchFamily="2" charset="2"/>
              <a:buChar char="§"/>
              <a:tabLst/>
              <a:defRPr sz="1200">
                <a:solidFill>
                  <a:schemeClr val="bg1"/>
                </a:solidFill>
              </a:defRPr>
            </a:lvl1pPr>
            <a:lvl2pPr marL="914400" lvl="1" indent="-304800" algn="l" rtl="0">
              <a:lnSpc>
                <a:spcPct val="90000"/>
              </a:lnSpc>
              <a:spcBef>
                <a:spcPts val="1200"/>
              </a:spcBef>
              <a:spcAft>
                <a:spcPts val="0"/>
              </a:spcAft>
              <a:buClr>
                <a:srgbClr val="3A3838"/>
              </a:buClr>
              <a:buSzPts val="1200"/>
              <a:buChar char="○"/>
              <a:defRPr>
                <a:solidFill>
                  <a:srgbClr val="3A3838"/>
                </a:solidFill>
              </a:defRPr>
            </a:lvl2pPr>
            <a:lvl3pPr marL="1371600" lvl="2" indent="-304800" algn="l" rtl="0">
              <a:lnSpc>
                <a:spcPct val="90000"/>
              </a:lnSpc>
              <a:spcBef>
                <a:spcPts val="1200"/>
              </a:spcBef>
              <a:spcAft>
                <a:spcPts val="0"/>
              </a:spcAft>
              <a:buClr>
                <a:srgbClr val="3A3838"/>
              </a:buClr>
              <a:buSzPts val="1200"/>
              <a:buChar char="■"/>
              <a:defRPr>
                <a:solidFill>
                  <a:srgbClr val="3A3838"/>
                </a:solidFill>
              </a:defRPr>
            </a:lvl3pPr>
            <a:lvl4pPr marL="1828800" lvl="3" indent="-304800" algn="l" rtl="0">
              <a:lnSpc>
                <a:spcPct val="90000"/>
              </a:lnSpc>
              <a:spcBef>
                <a:spcPts val="1200"/>
              </a:spcBef>
              <a:spcAft>
                <a:spcPts val="0"/>
              </a:spcAft>
              <a:buClr>
                <a:srgbClr val="3A3838"/>
              </a:buClr>
              <a:buSzPts val="1200"/>
              <a:buChar char="●"/>
              <a:defRPr>
                <a:solidFill>
                  <a:srgbClr val="3A3838"/>
                </a:solidFill>
              </a:defRPr>
            </a:lvl4pPr>
            <a:lvl5pPr marL="2286000" lvl="4" indent="-304800" algn="l" rtl="0">
              <a:lnSpc>
                <a:spcPct val="90000"/>
              </a:lnSpc>
              <a:spcBef>
                <a:spcPts val="1200"/>
              </a:spcBef>
              <a:spcAft>
                <a:spcPts val="0"/>
              </a:spcAft>
              <a:buClr>
                <a:srgbClr val="3A3838"/>
              </a:buClr>
              <a:buSzPts val="1200"/>
              <a:buChar char="○"/>
              <a:defRPr>
                <a:solidFill>
                  <a:srgbClr val="3A3838"/>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92596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16"/>
        <p:cNvGrpSpPr/>
        <p:nvPr/>
      </p:nvGrpSpPr>
      <p:grpSpPr>
        <a:xfrm>
          <a:off x="0" y="0"/>
          <a:ext cx="0" cy="0"/>
          <a:chOff x="0" y="0"/>
          <a:chExt cx="0" cy="0"/>
        </a:xfrm>
      </p:grpSpPr>
      <p:pic>
        <p:nvPicPr>
          <p:cNvPr id="4" name="Picture 3" descr="A collage of a soldier&#10;&#10;Description automatically generated">
            <a:extLst>
              <a:ext uri="{FF2B5EF4-FFF2-40B4-BE49-F238E27FC236}">
                <a16:creationId xmlns:a16="http://schemas.microsoft.com/office/drawing/2014/main" id="{D7B22BBB-5EED-E35A-D84D-AE34237267A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6182"/>
          </a:xfrm>
          <a:prstGeom prst="rect">
            <a:avLst/>
          </a:prstGeom>
        </p:spPr>
      </p:pic>
      <p:sp>
        <p:nvSpPr>
          <p:cNvPr id="6" name="Rectangle 5">
            <a:extLst>
              <a:ext uri="{FF2B5EF4-FFF2-40B4-BE49-F238E27FC236}">
                <a16:creationId xmlns:a16="http://schemas.microsoft.com/office/drawing/2014/main" id="{9FFDCCBD-6EB0-8C4A-4648-1E1063E4D45D}"/>
              </a:ext>
            </a:extLst>
          </p:cNvPr>
          <p:cNvSpPr/>
          <p:nvPr userDrawn="1"/>
        </p:nvSpPr>
        <p:spPr>
          <a:xfrm>
            <a:off x="-1" y="0"/>
            <a:ext cx="9143999" cy="5143500"/>
          </a:xfrm>
          <a:prstGeom prst="rect">
            <a:avLst/>
          </a:prstGeom>
          <a:solidFill>
            <a:srgbClr val="142141">
              <a:alpha val="430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Google Shape;20;p4"/>
          <p:cNvSpPr txBox="1">
            <a:spLocks noGrp="1"/>
          </p:cNvSpPr>
          <p:nvPr>
            <p:ph type="sldNum" idx="12"/>
          </p:nvPr>
        </p:nvSpPr>
        <p:spPr>
          <a:xfrm>
            <a:off x="6544606"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800" b="0" i="0" u="none" strike="noStrike" cap="none">
                <a:solidFill>
                  <a:schemeClr val="bg1"/>
                </a:solidFill>
                <a:latin typeface="Arial"/>
                <a:ea typeface="Arial"/>
                <a:cs typeface="Arial"/>
                <a:sym typeface="Arial"/>
              </a:defRPr>
            </a:lvl1pPr>
            <a:lvl2pPr marL="0" lvl="1" indent="0" algn="r" rtl="0">
              <a:spcBef>
                <a:spcPts val="0"/>
              </a:spcBef>
              <a:buNone/>
              <a:defRPr sz="800" b="0" i="0" u="none" strike="noStrike" cap="none">
                <a:solidFill>
                  <a:srgbClr val="52B2E5"/>
                </a:solidFill>
                <a:latin typeface="Arial"/>
                <a:ea typeface="Arial"/>
                <a:cs typeface="Arial"/>
                <a:sym typeface="Arial"/>
              </a:defRPr>
            </a:lvl2pPr>
            <a:lvl3pPr marL="0" lvl="2" indent="0" algn="r" rtl="0">
              <a:spcBef>
                <a:spcPts val="0"/>
              </a:spcBef>
              <a:buNone/>
              <a:defRPr sz="800" b="0" i="0" u="none" strike="noStrike" cap="none">
                <a:solidFill>
                  <a:srgbClr val="52B2E5"/>
                </a:solidFill>
                <a:latin typeface="Arial"/>
                <a:ea typeface="Arial"/>
                <a:cs typeface="Arial"/>
                <a:sym typeface="Arial"/>
              </a:defRPr>
            </a:lvl3pPr>
            <a:lvl4pPr marL="0" lvl="3" indent="0" algn="r" rtl="0">
              <a:spcBef>
                <a:spcPts val="0"/>
              </a:spcBef>
              <a:buNone/>
              <a:defRPr sz="800" b="0" i="0" u="none" strike="noStrike" cap="none">
                <a:solidFill>
                  <a:srgbClr val="52B2E5"/>
                </a:solidFill>
                <a:latin typeface="Arial"/>
                <a:ea typeface="Arial"/>
                <a:cs typeface="Arial"/>
                <a:sym typeface="Arial"/>
              </a:defRPr>
            </a:lvl4pPr>
            <a:lvl5pPr marL="0" lvl="4" indent="0" algn="r" rtl="0">
              <a:spcBef>
                <a:spcPts val="0"/>
              </a:spcBef>
              <a:buNone/>
              <a:defRPr sz="800" b="0" i="0" u="none" strike="noStrike" cap="none">
                <a:solidFill>
                  <a:srgbClr val="52B2E5"/>
                </a:solidFill>
                <a:latin typeface="Arial"/>
                <a:ea typeface="Arial"/>
                <a:cs typeface="Arial"/>
                <a:sym typeface="Arial"/>
              </a:defRPr>
            </a:lvl5pPr>
            <a:lvl6pPr marL="0" lvl="5" indent="0" algn="r" rtl="0">
              <a:spcBef>
                <a:spcPts val="0"/>
              </a:spcBef>
              <a:buNone/>
              <a:defRPr sz="800" b="0" i="0" u="none" strike="noStrike" cap="none">
                <a:solidFill>
                  <a:srgbClr val="52B2E5"/>
                </a:solidFill>
                <a:latin typeface="Arial"/>
                <a:ea typeface="Arial"/>
                <a:cs typeface="Arial"/>
                <a:sym typeface="Arial"/>
              </a:defRPr>
            </a:lvl6pPr>
            <a:lvl7pPr marL="0" lvl="6" indent="0" algn="r" rtl="0">
              <a:spcBef>
                <a:spcPts val="0"/>
              </a:spcBef>
              <a:buNone/>
              <a:defRPr sz="800" b="0" i="0" u="none" strike="noStrike" cap="none">
                <a:solidFill>
                  <a:srgbClr val="52B2E5"/>
                </a:solidFill>
                <a:latin typeface="Arial"/>
                <a:ea typeface="Arial"/>
                <a:cs typeface="Arial"/>
                <a:sym typeface="Arial"/>
              </a:defRPr>
            </a:lvl7pPr>
            <a:lvl8pPr marL="0" lvl="7" indent="0" algn="r" rtl="0">
              <a:spcBef>
                <a:spcPts val="0"/>
              </a:spcBef>
              <a:buNone/>
              <a:defRPr sz="800" b="0" i="0" u="none" strike="noStrike" cap="none">
                <a:solidFill>
                  <a:srgbClr val="52B2E5"/>
                </a:solidFill>
                <a:latin typeface="Arial"/>
                <a:ea typeface="Arial"/>
                <a:cs typeface="Arial"/>
                <a:sym typeface="Arial"/>
              </a:defRPr>
            </a:lvl8pPr>
            <a:lvl9pPr marL="0" lvl="8" indent="0" algn="r" rtl="0">
              <a:spcBef>
                <a:spcPts val="0"/>
              </a:spcBef>
              <a:buNone/>
              <a:defRPr sz="800" b="0" i="0" u="none" strike="noStrike" cap="none">
                <a:solidFill>
                  <a:srgbClr val="52B2E5"/>
                </a:solidFill>
                <a:latin typeface="Arial"/>
                <a:ea typeface="Arial"/>
                <a:cs typeface="Arial"/>
                <a:sym typeface="Arial"/>
              </a:defRPr>
            </a:lvl9pPr>
          </a:lstStyle>
          <a:p>
            <a:fld id="{00000000-1234-1234-1234-123412341234}" type="slidenum">
              <a:rPr lang="en" smtClean="0"/>
              <a:pPr/>
              <a:t>‹#›</a:t>
            </a:fld>
            <a:endParaRPr lang="en"/>
          </a:p>
        </p:txBody>
      </p:sp>
      <p:grpSp>
        <p:nvGrpSpPr>
          <p:cNvPr id="91" name="Group 90">
            <a:extLst>
              <a:ext uri="{FF2B5EF4-FFF2-40B4-BE49-F238E27FC236}">
                <a16:creationId xmlns:a16="http://schemas.microsoft.com/office/drawing/2014/main" id="{4FC53B9F-A250-DA5A-2EF5-F6874B484EF3}"/>
              </a:ext>
            </a:extLst>
          </p:cNvPr>
          <p:cNvGrpSpPr/>
          <p:nvPr userDrawn="1"/>
        </p:nvGrpSpPr>
        <p:grpSpPr>
          <a:xfrm>
            <a:off x="385854" y="4461040"/>
            <a:ext cx="1655496" cy="527416"/>
            <a:chOff x="385854" y="4461040"/>
            <a:chExt cx="1655496" cy="527416"/>
          </a:xfrm>
          <a:solidFill>
            <a:schemeClr val="bg1"/>
          </a:solidFill>
        </p:grpSpPr>
        <p:grpSp>
          <p:nvGrpSpPr>
            <p:cNvPr id="7" name="Graphic 1">
              <a:extLst>
                <a:ext uri="{FF2B5EF4-FFF2-40B4-BE49-F238E27FC236}">
                  <a16:creationId xmlns:a16="http://schemas.microsoft.com/office/drawing/2014/main" id="{34B9D590-8C7F-C8AE-CA87-D197801F97E7}"/>
                </a:ext>
              </a:extLst>
            </p:cNvPr>
            <p:cNvGrpSpPr/>
            <p:nvPr/>
          </p:nvGrpSpPr>
          <p:grpSpPr>
            <a:xfrm>
              <a:off x="1442219" y="4461040"/>
              <a:ext cx="442660" cy="318983"/>
              <a:chOff x="1442219" y="4461040"/>
              <a:chExt cx="442660" cy="318983"/>
            </a:xfrm>
            <a:grpFill/>
          </p:grpSpPr>
          <p:sp>
            <p:nvSpPr>
              <p:cNvPr id="8" name="Freeform 7">
                <a:extLst>
                  <a:ext uri="{FF2B5EF4-FFF2-40B4-BE49-F238E27FC236}">
                    <a16:creationId xmlns:a16="http://schemas.microsoft.com/office/drawing/2014/main" id="{3704BECB-D6EF-72F1-D54C-B2F26B2F2311}"/>
                  </a:ext>
                </a:extLst>
              </p:cNvPr>
              <p:cNvSpPr/>
              <p:nvPr/>
            </p:nvSpPr>
            <p:spPr>
              <a:xfrm>
                <a:off x="1632458" y="4680920"/>
                <a:ext cx="24597" cy="81805"/>
              </a:xfrm>
              <a:custGeom>
                <a:avLst/>
                <a:gdLst>
                  <a:gd name="connsiteX0" fmla="*/ 24 w 24597"/>
                  <a:gd name="connsiteY0" fmla="*/ 81805 h 81805"/>
                  <a:gd name="connsiteX1" fmla="*/ 24598 w 24597"/>
                  <a:gd name="connsiteY1" fmla="*/ 81805 h 81805"/>
                  <a:gd name="connsiteX2" fmla="*/ 24598 w 24597"/>
                  <a:gd name="connsiteY2" fmla="*/ 189 h 81805"/>
                  <a:gd name="connsiteX3" fmla="*/ 12488 w 24597"/>
                  <a:gd name="connsiteY3" fmla="*/ 0 h 81805"/>
                  <a:gd name="connsiteX4" fmla="*/ 0 w 24597"/>
                  <a:gd name="connsiteY4" fmla="*/ 81805 h 8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7" h="81805">
                    <a:moveTo>
                      <a:pt x="24" y="81805"/>
                    </a:moveTo>
                    <a:lnTo>
                      <a:pt x="24598" y="81805"/>
                    </a:lnTo>
                    <a:lnTo>
                      <a:pt x="24598" y="189"/>
                    </a:lnTo>
                    <a:cubicBezTo>
                      <a:pt x="20545" y="166"/>
                      <a:pt x="16493" y="95"/>
                      <a:pt x="12488" y="0"/>
                    </a:cubicBezTo>
                    <a:lnTo>
                      <a:pt x="0" y="81805"/>
                    </a:lnTo>
                    <a:close/>
                  </a:path>
                </a:pathLst>
              </a:custGeom>
              <a:grpFill/>
              <a:ln w="235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55B743D4-3167-2CB1-1C12-6507F5D75AF0}"/>
                  </a:ext>
                </a:extLst>
              </p:cNvPr>
              <p:cNvSpPr/>
              <p:nvPr/>
            </p:nvSpPr>
            <p:spPr>
              <a:xfrm>
                <a:off x="1595302" y="4679951"/>
                <a:ext cx="36896" cy="82774"/>
              </a:xfrm>
              <a:custGeom>
                <a:avLst/>
                <a:gdLst>
                  <a:gd name="connsiteX0" fmla="*/ 0 w 36896"/>
                  <a:gd name="connsiteY0" fmla="*/ 82774 h 82774"/>
                  <a:gd name="connsiteX1" fmla="*/ 24360 w 36896"/>
                  <a:gd name="connsiteY1" fmla="*/ 82774 h 82774"/>
                  <a:gd name="connsiteX2" fmla="*/ 36896 w 36896"/>
                  <a:gd name="connsiteY2" fmla="*/ 567 h 82774"/>
                  <a:gd name="connsiteX3" fmla="*/ 25142 w 36896"/>
                  <a:gd name="connsiteY3" fmla="*/ 0 h 82774"/>
                  <a:gd name="connsiteX4" fmla="*/ 0 w 36896"/>
                  <a:gd name="connsiteY4" fmla="*/ 82774 h 8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96" h="82774">
                    <a:moveTo>
                      <a:pt x="0" y="82774"/>
                    </a:moveTo>
                    <a:lnTo>
                      <a:pt x="24360" y="82774"/>
                    </a:lnTo>
                    <a:lnTo>
                      <a:pt x="36896" y="567"/>
                    </a:lnTo>
                    <a:cubicBezTo>
                      <a:pt x="32939" y="402"/>
                      <a:pt x="29029" y="236"/>
                      <a:pt x="25142" y="0"/>
                    </a:cubicBezTo>
                    <a:lnTo>
                      <a:pt x="0" y="82774"/>
                    </a:lnTo>
                    <a:close/>
                  </a:path>
                </a:pathLst>
              </a:custGeom>
              <a:grpFill/>
              <a:ln w="235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E6410EE-6A06-EE5E-9935-6D3ADB8EF970}"/>
                  </a:ext>
                </a:extLst>
              </p:cNvPr>
              <p:cNvSpPr/>
              <p:nvPr/>
            </p:nvSpPr>
            <p:spPr>
              <a:xfrm>
                <a:off x="1694687" y="4679974"/>
                <a:ext cx="36825" cy="82750"/>
              </a:xfrm>
              <a:custGeom>
                <a:avLst/>
                <a:gdLst>
                  <a:gd name="connsiteX0" fmla="*/ 0 w 36825"/>
                  <a:gd name="connsiteY0" fmla="*/ 544 h 82750"/>
                  <a:gd name="connsiteX1" fmla="*/ 12488 w 36825"/>
                  <a:gd name="connsiteY1" fmla="*/ 82751 h 82750"/>
                  <a:gd name="connsiteX2" fmla="*/ 36825 w 36825"/>
                  <a:gd name="connsiteY2" fmla="*/ 82751 h 82750"/>
                  <a:gd name="connsiteX3" fmla="*/ 11683 w 36825"/>
                  <a:gd name="connsiteY3" fmla="*/ 0 h 82750"/>
                  <a:gd name="connsiteX4" fmla="*/ 0 w 36825"/>
                  <a:gd name="connsiteY4" fmla="*/ 544 h 82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25" h="82750">
                    <a:moveTo>
                      <a:pt x="0" y="544"/>
                    </a:moveTo>
                    <a:lnTo>
                      <a:pt x="12488" y="82751"/>
                    </a:lnTo>
                    <a:lnTo>
                      <a:pt x="36825" y="82751"/>
                    </a:lnTo>
                    <a:lnTo>
                      <a:pt x="11683" y="0"/>
                    </a:lnTo>
                    <a:cubicBezTo>
                      <a:pt x="7820" y="213"/>
                      <a:pt x="3934" y="402"/>
                      <a:pt x="0" y="544"/>
                    </a:cubicBezTo>
                    <a:close/>
                  </a:path>
                </a:pathLst>
              </a:custGeom>
              <a:grpFill/>
              <a:ln w="235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6DC49466-128B-8A07-B5CC-72875CC3DAF8}"/>
                  </a:ext>
                </a:extLst>
              </p:cNvPr>
              <p:cNvSpPr/>
              <p:nvPr/>
            </p:nvSpPr>
            <p:spPr>
              <a:xfrm>
                <a:off x="1669757" y="4680920"/>
                <a:ext cx="24621" cy="81805"/>
              </a:xfrm>
              <a:custGeom>
                <a:avLst/>
                <a:gdLst>
                  <a:gd name="connsiteX0" fmla="*/ 0 w 24621"/>
                  <a:gd name="connsiteY0" fmla="*/ 189 h 81805"/>
                  <a:gd name="connsiteX1" fmla="*/ 0 w 24621"/>
                  <a:gd name="connsiteY1" fmla="*/ 81805 h 81805"/>
                  <a:gd name="connsiteX2" fmla="*/ 24621 w 24621"/>
                  <a:gd name="connsiteY2" fmla="*/ 81805 h 81805"/>
                  <a:gd name="connsiteX3" fmla="*/ 12180 w 24621"/>
                  <a:gd name="connsiteY3" fmla="*/ 0 h 81805"/>
                  <a:gd name="connsiteX4" fmla="*/ 0 w 24621"/>
                  <a:gd name="connsiteY4" fmla="*/ 189 h 8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1" h="81805">
                    <a:moveTo>
                      <a:pt x="0" y="189"/>
                    </a:moveTo>
                    <a:lnTo>
                      <a:pt x="0" y="81805"/>
                    </a:lnTo>
                    <a:lnTo>
                      <a:pt x="24621" y="81805"/>
                    </a:lnTo>
                    <a:lnTo>
                      <a:pt x="12180" y="0"/>
                    </a:lnTo>
                    <a:cubicBezTo>
                      <a:pt x="8152" y="95"/>
                      <a:pt x="4076" y="166"/>
                      <a:pt x="0" y="189"/>
                    </a:cubicBezTo>
                    <a:close/>
                  </a:path>
                </a:pathLst>
              </a:custGeom>
              <a:grpFill/>
              <a:ln w="235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783337F-1E45-348F-EC91-885B4A50C1B5}"/>
                  </a:ext>
                </a:extLst>
              </p:cNvPr>
              <p:cNvSpPr/>
              <p:nvPr/>
            </p:nvSpPr>
            <p:spPr>
              <a:xfrm>
                <a:off x="1780114" y="4669406"/>
                <a:ext cx="12677" cy="91735"/>
              </a:xfrm>
              <a:custGeom>
                <a:avLst/>
                <a:gdLst>
                  <a:gd name="connsiteX0" fmla="*/ 0 w 12677"/>
                  <a:gd name="connsiteY0" fmla="*/ 79937 h 91735"/>
                  <a:gd name="connsiteX1" fmla="*/ 12678 w 12677"/>
                  <a:gd name="connsiteY1" fmla="*/ 91735 h 91735"/>
                  <a:gd name="connsiteX2" fmla="*/ 12678 w 12677"/>
                  <a:gd name="connsiteY2" fmla="*/ 0 h 91735"/>
                  <a:gd name="connsiteX3" fmla="*/ 0 w 12677"/>
                  <a:gd name="connsiteY3" fmla="*/ 2412 h 91735"/>
                  <a:gd name="connsiteX4" fmla="*/ 0 w 12677"/>
                  <a:gd name="connsiteY4" fmla="*/ 79961 h 91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91735">
                    <a:moveTo>
                      <a:pt x="0" y="79937"/>
                    </a:moveTo>
                    <a:lnTo>
                      <a:pt x="12678" y="91735"/>
                    </a:lnTo>
                    <a:lnTo>
                      <a:pt x="12678" y="0"/>
                    </a:lnTo>
                    <a:cubicBezTo>
                      <a:pt x="8555" y="828"/>
                      <a:pt x="4337" y="1631"/>
                      <a:pt x="0" y="2412"/>
                    </a:cubicBezTo>
                    <a:lnTo>
                      <a:pt x="0" y="79961"/>
                    </a:lnTo>
                    <a:close/>
                  </a:path>
                </a:pathLst>
              </a:custGeom>
              <a:grpFill/>
              <a:ln w="235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DD671FE-71FE-2051-5B38-707F0F1CCF81}"/>
                  </a:ext>
                </a:extLst>
              </p:cNvPr>
              <p:cNvSpPr/>
              <p:nvPr/>
            </p:nvSpPr>
            <p:spPr>
              <a:xfrm>
                <a:off x="1754735" y="4673874"/>
                <a:ext cx="12677" cy="40878"/>
              </a:xfrm>
              <a:custGeom>
                <a:avLst/>
                <a:gdLst>
                  <a:gd name="connsiteX0" fmla="*/ 0 w 12677"/>
                  <a:gd name="connsiteY0" fmla="*/ 29081 h 40878"/>
                  <a:gd name="connsiteX1" fmla="*/ 12678 w 12677"/>
                  <a:gd name="connsiteY1" fmla="*/ 40879 h 40878"/>
                  <a:gd name="connsiteX2" fmla="*/ 12678 w 12677"/>
                  <a:gd name="connsiteY2" fmla="*/ 0 h 40878"/>
                  <a:gd name="connsiteX3" fmla="*/ 0 w 12677"/>
                  <a:gd name="connsiteY3" fmla="*/ 1750 h 40878"/>
                  <a:gd name="connsiteX4" fmla="*/ 0 w 12677"/>
                  <a:gd name="connsiteY4" fmla="*/ 29105 h 40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40878">
                    <a:moveTo>
                      <a:pt x="0" y="29081"/>
                    </a:moveTo>
                    <a:lnTo>
                      <a:pt x="12678" y="40879"/>
                    </a:lnTo>
                    <a:lnTo>
                      <a:pt x="12678" y="0"/>
                    </a:lnTo>
                    <a:cubicBezTo>
                      <a:pt x="8531" y="615"/>
                      <a:pt x="4289" y="1206"/>
                      <a:pt x="0" y="1750"/>
                    </a:cubicBezTo>
                    <a:lnTo>
                      <a:pt x="0" y="29105"/>
                    </a:lnTo>
                    <a:close/>
                  </a:path>
                </a:pathLst>
              </a:custGeom>
              <a:grpFill/>
              <a:ln w="235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47296C-5EDF-EE45-CFA2-898688140B2B}"/>
                  </a:ext>
                </a:extLst>
              </p:cNvPr>
              <p:cNvSpPr/>
              <p:nvPr/>
            </p:nvSpPr>
            <p:spPr>
              <a:xfrm>
                <a:off x="1559590" y="4673851"/>
                <a:ext cx="12677" cy="40902"/>
              </a:xfrm>
              <a:custGeom>
                <a:avLst/>
                <a:gdLst>
                  <a:gd name="connsiteX0" fmla="*/ 0 w 12677"/>
                  <a:gd name="connsiteY0" fmla="*/ 40903 h 40902"/>
                  <a:gd name="connsiteX1" fmla="*/ 12678 w 12677"/>
                  <a:gd name="connsiteY1" fmla="*/ 29105 h 40902"/>
                  <a:gd name="connsiteX2" fmla="*/ 12678 w 12677"/>
                  <a:gd name="connsiteY2" fmla="*/ 1750 h 40902"/>
                  <a:gd name="connsiteX3" fmla="*/ 0 w 12677"/>
                  <a:gd name="connsiteY3" fmla="*/ 0 h 40902"/>
                  <a:gd name="connsiteX4" fmla="*/ 0 w 12677"/>
                  <a:gd name="connsiteY4" fmla="*/ 40879 h 40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40902">
                    <a:moveTo>
                      <a:pt x="0" y="40903"/>
                    </a:moveTo>
                    <a:lnTo>
                      <a:pt x="12678" y="29105"/>
                    </a:lnTo>
                    <a:lnTo>
                      <a:pt x="12678" y="1750"/>
                    </a:lnTo>
                    <a:cubicBezTo>
                      <a:pt x="8389" y="1206"/>
                      <a:pt x="4147" y="615"/>
                      <a:pt x="0" y="0"/>
                    </a:cubicBezTo>
                    <a:lnTo>
                      <a:pt x="0" y="40879"/>
                    </a:lnTo>
                    <a:close/>
                  </a:path>
                </a:pathLst>
              </a:custGeom>
              <a:grpFill/>
              <a:ln w="235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57927DC-1585-26B5-1431-3556438F93A6}"/>
                  </a:ext>
                </a:extLst>
              </p:cNvPr>
              <p:cNvSpPr/>
              <p:nvPr/>
            </p:nvSpPr>
            <p:spPr>
              <a:xfrm>
                <a:off x="1534211" y="4669359"/>
                <a:ext cx="12677" cy="91758"/>
              </a:xfrm>
              <a:custGeom>
                <a:avLst/>
                <a:gdLst>
                  <a:gd name="connsiteX0" fmla="*/ 0 w 12677"/>
                  <a:gd name="connsiteY0" fmla="*/ 91759 h 91758"/>
                  <a:gd name="connsiteX1" fmla="*/ 12678 w 12677"/>
                  <a:gd name="connsiteY1" fmla="*/ 79961 h 91758"/>
                  <a:gd name="connsiteX2" fmla="*/ 12678 w 12677"/>
                  <a:gd name="connsiteY2" fmla="*/ 2412 h 91758"/>
                  <a:gd name="connsiteX3" fmla="*/ 0 w 12677"/>
                  <a:gd name="connsiteY3" fmla="*/ 0 h 91758"/>
                  <a:gd name="connsiteX4" fmla="*/ 0 w 12677"/>
                  <a:gd name="connsiteY4" fmla="*/ 91735 h 91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77" h="91758">
                    <a:moveTo>
                      <a:pt x="0" y="91759"/>
                    </a:moveTo>
                    <a:lnTo>
                      <a:pt x="12678" y="79961"/>
                    </a:lnTo>
                    <a:lnTo>
                      <a:pt x="12678" y="2412"/>
                    </a:lnTo>
                    <a:cubicBezTo>
                      <a:pt x="8341" y="1655"/>
                      <a:pt x="4123" y="851"/>
                      <a:pt x="0" y="0"/>
                    </a:cubicBezTo>
                    <a:lnTo>
                      <a:pt x="0" y="91735"/>
                    </a:lnTo>
                    <a:close/>
                  </a:path>
                </a:pathLst>
              </a:custGeom>
              <a:grpFill/>
              <a:ln w="235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C1F217F-AB36-77EF-16B6-BDC4602CDF7A}"/>
                  </a:ext>
                </a:extLst>
              </p:cNvPr>
              <p:cNvSpPr/>
              <p:nvPr/>
            </p:nvSpPr>
            <p:spPr>
              <a:xfrm>
                <a:off x="1442219" y="4461040"/>
                <a:ext cx="442660" cy="211723"/>
              </a:xfrm>
              <a:custGeom>
                <a:avLst/>
                <a:gdLst>
                  <a:gd name="connsiteX0" fmla="*/ 442376 w 442660"/>
                  <a:gd name="connsiteY0" fmla="*/ 147084 h 211723"/>
                  <a:gd name="connsiteX1" fmla="*/ 359436 w 442660"/>
                  <a:gd name="connsiteY1" fmla="*/ 100601 h 211723"/>
                  <a:gd name="connsiteX2" fmla="*/ 359436 w 442660"/>
                  <a:gd name="connsiteY2" fmla="*/ 122542 h 211723"/>
                  <a:gd name="connsiteX3" fmla="*/ 382730 w 442660"/>
                  <a:gd name="connsiteY3" fmla="*/ 147084 h 211723"/>
                  <a:gd name="connsiteX4" fmla="*/ 382778 w 442660"/>
                  <a:gd name="connsiteY4" fmla="*/ 147580 h 211723"/>
                  <a:gd name="connsiteX5" fmla="*/ 382920 w 442660"/>
                  <a:gd name="connsiteY5" fmla="*/ 149330 h 211723"/>
                  <a:gd name="connsiteX6" fmla="*/ 378465 w 442660"/>
                  <a:gd name="connsiteY6" fmla="*/ 161364 h 211723"/>
                  <a:gd name="connsiteX7" fmla="*/ 371806 w 442660"/>
                  <a:gd name="connsiteY7" fmla="*/ 168126 h 211723"/>
                  <a:gd name="connsiteX8" fmla="*/ 369105 w 442660"/>
                  <a:gd name="connsiteY8" fmla="*/ 170206 h 211723"/>
                  <a:gd name="connsiteX9" fmla="*/ 362920 w 442660"/>
                  <a:gd name="connsiteY9" fmla="*/ 174202 h 211723"/>
                  <a:gd name="connsiteX10" fmla="*/ 359436 w 442660"/>
                  <a:gd name="connsiteY10" fmla="*/ 176117 h 211723"/>
                  <a:gd name="connsiteX11" fmla="*/ 352185 w 442660"/>
                  <a:gd name="connsiteY11" fmla="*/ 179569 h 211723"/>
                  <a:gd name="connsiteX12" fmla="*/ 350574 w 442660"/>
                  <a:gd name="connsiteY12" fmla="*/ 180278 h 211723"/>
                  <a:gd name="connsiteX13" fmla="*/ 350574 w 442660"/>
                  <a:gd name="connsiteY13" fmla="*/ 126916 h 211723"/>
                  <a:gd name="connsiteX14" fmla="*/ 350574 w 442660"/>
                  <a:gd name="connsiteY14" fmla="*/ 126916 h 211723"/>
                  <a:gd name="connsiteX15" fmla="*/ 350574 w 442660"/>
                  <a:gd name="connsiteY15" fmla="*/ 38775 h 211723"/>
                  <a:gd name="connsiteX16" fmla="*/ 350574 w 442660"/>
                  <a:gd name="connsiteY16" fmla="*/ 38775 h 211723"/>
                  <a:gd name="connsiteX17" fmla="*/ 350574 w 442660"/>
                  <a:gd name="connsiteY17" fmla="*/ 0 h 211723"/>
                  <a:gd name="connsiteX18" fmla="*/ 327635 w 442660"/>
                  <a:gd name="connsiteY18" fmla="*/ 21350 h 211723"/>
                  <a:gd name="connsiteX19" fmla="*/ 270952 w 442660"/>
                  <a:gd name="connsiteY19" fmla="*/ 74074 h 211723"/>
                  <a:gd name="connsiteX20" fmla="*/ 256307 w 442660"/>
                  <a:gd name="connsiteY20" fmla="*/ 87716 h 211723"/>
                  <a:gd name="connsiteX21" fmla="*/ 255027 w 442660"/>
                  <a:gd name="connsiteY21" fmla="*/ 88898 h 211723"/>
                  <a:gd name="connsiteX22" fmla="*/ 254980 w 442660"/>
                  <a:gd name="connsiteY22" fmla="*/ 88851 h 211723"/>
                  <a:gd name="connsiteX23" fmla="*/ 253724 w 442660"/>
                  <a:gd name="connsiteY23" fmla="*/ 87598 h 211723"/>
                  <a:gd name="connsiteX24" fmla="*/ 248748 w 442660"/>
                  <a:gd name="connsiteY24" fmla="*/ 82633 h 211723"/>
                  <a:gd name="connsiteX25" fmla="*/ 230477 w 442660"/>
                  <a:gd name="connsiteY25" fmla="*/ 64404 h 211723"/>
                  <a:gd name="connsiteX26" fmla="*/ 228676 w 442660"/>
                  <a:gd name="connsiteY26" fmla="*/ 62607 h 211723"/>
                  <a:gd name="connsiteX27" fmla="*/ 227562 w 442660"/>
                  <a:gd name="connsiteY27" fmla="*/ 61496 h 211723"/>
                  <a:gd name="connsiteX28" fmla="*/ 227041 w 442660"/>
                  <a:gd name="connsiteY28" fmla="*/ 60975 h 211723"/>
                  <a:gd name="connsiteX29" fmla="*/ 226449 w 442660"/>
                  <a:gd name="connsiteY29" fmla="*/ 60384 h 211723"/>
                  <a:gd name="connsiteX30" fmla="*/ 223392 w 442660"/>
                  <a:gd name="connsiteY30" fmla="*/ 57334 h 211723"/>
                  <a:gd name="connsiteX31" fmla="*/ 223060 w 442660"/>
                  <a:gd name="connsiteY31" fmla="*/ 57003 h 211723"/>
                  <a:gd name="connsiteX32" fmla="*/ 222041 w 442660"/>
                  <a:gd name="connsiteY32" fmla="*/ 55987 h 211723"/>
                  <a:gd name="connsiteX33" fmla="*/ 221709 w 442660"/>
                  <a:gd name="connsiteY33" fmla="*/ 55656 h 211723"/>
                  <a:gd name="connsiteX34" fmla="*/ 221662 w 442660"/>
                  <a:gd name="connsiteY34" fmla="*/ 55609 h 211723"/>
                  <a:gd name="connsiteX35" fmla="*/ 220856 w 442660"/>
                  <a:gd name="connsiteY35" fmla="*/ 54805 h 211723"/>
                  <a:gd name="connsiteX36" fmla="*/ 220216 w 442660"/>
                  <a:gd name="connsiteY36" fmla="*/ 55443 h 211723"/>
                  <a:gd name="connsiteX37" fmla="*/ 219671 w 442660"/>
                  <a:gd name="connsiteY37" fmla="*/ 55987 h 211723"/>
                  <a:gd name="connsiteX38" fmla="*/ 219340 w 442660"/>
                  <a:gd name="connsiteY38" fmla="*/ 56318 h 211723"/>
                  <a:gd name="connsiteX39" fmla="*/ 218984 w 442660"/>
                  <a:gd name="connsiteY39" fmla="*/ 56672 h 211723"/>
                  <a:gd name="connsiteX40" fmla="*/ 218652 w 442660"/>
                  <a:gd name="connsiteY40" fmla="*/ 57003 h 211723"/>
                  <a:gd name="connsiteX41" fmla="*/ 215856 w 442660"/>
                  <a:gd name="connsiteY41" fmla="*/ 59793 h 211723"/>
                  <a:gd name="connsiteX42" fmla="*/ 215501 w 442660"/>
                  <a:gd name="connsiteY42" fmla="*/ 60148 h 211723"/>
                  <a:gd name="connsiteX43" fmla="*/ 214908 w 442660"/>
                  <a:gd name="connsiteY43" fmla="*/ 60739 h 211723"/>
                  <a:gd name="connsiteX44" fmla="*/ 214150 w 442660"/>
                  <a:gd name="connsiteY44" fmla="*/ 61496 h 211723"/>
                  <a:gd name="connsiteX45" fmla="*/ 212325 w 442660"/>
                  <a:gd name="connsiteY45" fmla="*/ 63316 h 211723"/>
                  <a:gd name="connsiteX46" fmla="*/ 193439 w 442660"/>
                  <a:gd name="connsiteY46" fmla="*/ 82160 h 211723"/>
                  <a:gd name="connsiteX47" fmla="*/ 187988 w 442660"/>
                  <a:gd name="connsiteY47" fmla="*/ 87598 h 211723"/>
                  <a:gd name="connsiteX48" fmla="*/ 187183 w 442660"/>
                  <a:gd name="connsiteY48" fmla="*/ 88401 h 211723"/>
                  <a:gd name="connsiteX49" fmla="*/ 186401 w 442660"/>
                  <a:gd name="connsiteY49" fmla="*/ 87669 h 211723"/>
                  <a:gd name="connsiteX50" fmla="*/ 171638 w 442660"/>
                  <a:gd name="connsiteY50" fmla="*/ 73956 h 211723"/>
                  <a:gd name="connsiteX51" fmla="*/ 91992 w 442660"/>
                  <a:gd name="connsiteY51" fmla="*/ 0 h 211723"/>
                  <a:gd name="connsiteX52" fmla="*/ 91992 w 442660"/>
                  <a:gd name="connsiteY52" fmla="*/ 38775 h 211723"/>
                  <a:gd name="connsiteX53" fmla="*/ 91992 w 442660"/>
                  <a:gd name="connsiteY53" fmla="*/ 38775 h 211723"/>
                  <a:gd name="connsiteX54" fmla="*/ 91992 w 442660"/>
                  <a:gd name="connsiteY54" fmla="*/ 126916 h 211723"/>
                  <a:gd name="connsiteX55" fmla="*/ 91992 w 442660"/>
                  <a:gd name="connsiteY55" fmla="*/ 126916 h 211723"/>
                  <a:gd name="connsiteX56" fmla="*/ 91992 w 442660"/>
                  <a:gd name="connsiteY56" fmla="*/ 180278 h 211723"/>
                  <a:gd name="connsiteX57" fmla="*/ 91992 w 442660"/>
                  <a:gd name="connsiteY57" fmla="*/ 180278 h 211723"/>
                  <a:gd name="connsiteX58" fmla="*/ 90357 w 442660"/>
                  <a:gd name="connsiteY58" fmla="*/ 179569 h 211723"/>
                  <a:gd name="connsiteX59" fmla="*/ 83105 w 442660"/>
                  <a:gd name="connsiteY59" fmla="*/ 176117 h 211723"/>
                  <a:gd name="connsiteX60" fmla="*/ 79622 w 442660"/>
                  <a:gd name="connsiteY60" fmla="*/ 174202 h 211723"/>
                  <a:gd name="connsiteX61" fmla="*/ 70736 w 442660"/>
                  <a:gd name="connsiteY61" fmla="*/ 168126 h 211723"/>
                  <a:gd name="connsiteX62" fmla="*/ 65996 w 442660"/>
                  <a:gd name="connsiteY62" fmla="*/ 163657 h 211723"/>
                  <a:gd name="connsiteX63" fmla="*/ 59645 w 442660"/>
                  <a:gd name="connsiteY63" fmla="*/ 149330 h 211723"/>
                  <a:gd name="connsiteX64" fmla="*/ 59788 w 442660"/>
                  <a:gd name="connsiteY64" fmla="*/ 147580 h 211723"/>
                  <a:gd name="connsiteX65" fmla="*/ 59835 w 442660"/>
                  <a:gd name="connsiteY65" fmla="*/ 147084 h 211723"/>
                  <a:gd name="connsiteX66" fmla="*/ 83129 w 442660"/>
                  <a:gd name="connsiteY66" fmla="*/ 122542 h 211723"/>
                  <a:gd name="connsiteX67" fmla="*/ 83129 w 442660"/>
                  <a:gd name="connsiteY67" fmla="*/ 100601 h 211723"/>
                  <a:gd name="connsiteX68" fmla="*/ 190 w 442660"/>
                  <a:gd name="connsiteY68" fmla="*/ 147084 h 211723"/>
                  <a:gd name="connsiteX69" fmla="*/ 190 w 442660"/>
                  <a:gd name="connsiteY69" fmla="*/ 147084 h 211723"/>
                  <a:gd name="connsiteX70" fmla="*/ 0 w 442660"/>
                  <a:gd name="connsiteY70" fmla="*/ 149330 h 211723"/>
                  <a:gd name="connsiteX71" fmla="*/ 0 w 442660"/>
                  <a:gd name="connsiteY71" fmla="*/ 149330 h 211723"/>
                  <a:gd name="connsiteX72" fmla="*/ 284 w 442660"/>
                  <a:gd name="connsiteY72" fmla="*/ 152427 h 211723"/>
                  <a:gd name="connsiteX73" fmla="*/ 1090 w 442660"/>
                  <a:gd name="connsiteY73" fmla="*/ 155500 h 211723"/>
                  <a:gd name="connsiteX74" fmla="*/ 83153 w 442660"/>
                  <a:gd name="connsiteY74" fmla="*/ 198058 h 211723"/>
                  <a:gd name="connsiteX75" fmla="*/ 92015 w 442660"/>
                  <a:gd name="connsiteY75" fmla="*/ 199949 h 211723"/>
                  <a:gd name="connsiteX76" fmla="*/ 104693 w 442660"/>
                  <a:gd name="connsiteY76" fmla="*/ 202361 h 211723"/>
                  <a:gd name="connsiteX77" fmla="*/ 117395 w 442660"/>
                  <a:gd name="connsiteY77" fmla="*/ 204418 h 211723"/>
                  <a:gd name="connsiteX78" fmla="*/ 130073 w 442660"/>
                  <a:gd name="connsiteY78" fmla="*/ 206168 h 211723"/>
                  <a:gd name="connsiteX79" fmla="*/ 142774 w 442660"/>
                  <a:gd name="connsiteY79" fmla="*/ 207657 h 211723"/>
                  <a:gd name="connsiteX80" fmla="*/ 144884 w 442660"/>
                  <a:gd name="connsiteY80" fmla="*/ 207894 h 211723"/>
                  <a:gd name="connsiteX81" fmla="*/ 155452 w 442660"/>
                  <a:gd name="connsiteY81" fmla="*/ 208910 h 211723"/>
                  <a:gd name="connsiteX82" fmla="*/ 164315 w 442660"/>
                  <a:gd name="connsiteY82" fmla="*/ 209620 h 211723"/>
                  <a:gd name="connsiteX83" fmla="*/ 167775 w 442660"/>
                  <a:gd name="connsiteY83" fmla="*/ 209880 h 211723"/>
                  <a:gd name="connsiteX84" fmla="*/ 176235 w 442660"/>
                  <a:gd name="connsiteY84" fmla="*/ 210423 h 211723"/>
                  <a:gd name="connsiteX85" fmla="*/ 180785 w 442660"/>
                  <a:gd name="connsiteY85" fmla="*/ 210660 h 211723"/>
                  <a:gd name="connsiteX86" fmla="*/ 191306 w 442660"/>
                  <a:gd name="connsiteY86" fmla="*/ 211133 h 211723"/>
                  <a:gd name="connsiteX87" fmla="*/ 204079 w 442660"/>
                  <a:gd name="connsiteY87" fmla="*/ 211511 h 211723"/>
                  <a:gd name="connsiteX88" fmla="*/ 214908 w 442660"/>
                  <a:gd name="connsiteY88" fmla="*/ 211676 h 211723"/>
                  <a:gd name="connsiteX89" fmla="*/ 221330 w 442660"/>
                  <a:gd name="connsiteY89" fmla="*/ 211724 h 211723"/>
                  <a:gd name="connsiteX90" fmla="*/ 227586 w 442660"/>
                  <a:gd name="connsiteY90" fmla="*/ 211676 h 211723"/>
                  <a:gd name="connsiteX91" fmla="*/ 238510 w 442660"/>
                  <a:gd name="connsiteY91" fmla="*/ 211511 h 211723"/>
                  <a:gd name="connsiteX92" fmla="*/ 251283 w 442660"/>
                  <a:gd name="connsiteY92" fmla="*/ 211133 h 211723"/>
                  <a:gd name="connsiteX93" fmla="*/ 261710 w 442660"/>
                  <a:gd name="connsiteY93" fmla="*/ 210660 h 211723"/>
                  <a:gd name="connsiteX94" fmla="*/ 266260 w 442660"/>
                  <a:gd name="connsiteY94" fmla="*/ 210423 h 211723"/>
                  <a:gd name="connsiteX95" fmla="*/ 274720 w 442660"/>
                  <a:gd name="connsiteY95" fmla="*/ 209880 h 211723"/>
                  <a:gd name="connsiteX96" fmla="*/ 278345 w 442660"/>
                  <a:gd name="connsiteY96" fmla="*/ 209620 h 211723"/>
                  <a:gd name="connsiteX97" fmla="*/ 287208 w 442660"/>
                  <a:gd name="connsiteY97" fmla="*/ 208910 h 211723"/>
                  <a:gd name="connsiteX98" fmla="*/ 297777 w 442660"/>
                  <a:gd name="connsiteY98" fmla="*/ 207894 h 211723"/>
                  <a:gd name="connsiteX99" fmla="*/ 299886 w 442660"/>
                  <a:gd name="connsiteY99" fmla="*/ 207657 h 211723"/>
                  <a:gd name="connsiteX100" fmla="*/ 312587 w 442660"/>
                  <a:gd name="connsiteY100" fmla="*/ 206168 h 211723"/>
                  <a:gd name="connsiteX101" fmla="*/ 325265 w 442660"/>
                  <a:gd name="connsiteY101" fmla="*/ 204418 h 211723"/>
                  <a:gd name="connsiteX102" fmla="*/ 337967 w 442660"/>
                  <a:gd name="connsiteY102" fmla="*/ 202361 h 211723"/>
                  <a:gd name="connsiteX103" fmla="*/ 350645 w 442660"/>
                  <a:gd name="connsiteY103" fmla="*/ 199949 h 211723"/>
                  <a:gd name="connsiteX104" fmla="*/ 359507 w 442660"/>
                  <a:gd name="connsiteY104" fmla="*/ 198058 h 211723"/>
                  <a:gd name="connsiteX105" fmla="*/ 441570 w 442660"/>
                  <a:gd name="connsiteY105" fmla="*/ 155500 h 211723"/>
                  <a:gd name="connsiteX106" fmla="*/ 442376 w 442660"/>
                  <a:gd name="connsiteY106" fmla="*/ 152427 h 211723"/>
                  <a:gd name="connsiteX107" fmla="*/ 442660 w 442660"/>
                  <a:gd name="connsiteY107" fmla="*/ 149330 h 211723"/>
                  <a:gd name="connsiteX108" fmla="*/ 442660 w 442660"/>
                  <a:gd name="connsiteY108" fmla="*/ 149330 h 211723"/>
                  <a:gd name="connsiteX109" fmla="*/ 442471 w 442660"/>
                  <a:gd name="connsiteY109" fmla="*/ 147084 h 211723"/>
                  <a:gd name="connsiteX110" fmla="*/ 325194 w 442660"/>
                  <a:gd name="connsiteY110" fmla="*/ 188814 h 211723"/>
                  <a:gd name="connsiteX111" fmla="*/ 325194 w 442660"/>
                  <a:gd name="connsiteY111" fmla="*/ 139896 h 211723"/>
                  <a:gd name="connsiteX112" fmla="*/ 330265 w 442660"/>
                  <a:gd name="connsiteY112" fmla="*/ 138052 h 211723"/>
                  <a:gd name="connsiteX113" fmla="*/ 337896 w 442660"/>
                  <a:gd name="connsiteY113" fmla="*/ 135286 h 211723"/>
                  <a:gd name="connsiteX114" fmla="*/ 337896 w 442660"/>
                  <a:gd name="connsiteY114" fmla="*/ 135286 h 211723"/>
                  <a:gd name="connsiteX115" fmla="*/ 337896 w 442660"/>
                  <a:gd name="connsiteY115" fmla="*/ 185031 h 211723"/>
                  <a:gd name="connsiteX116" fmla="*/ 331261 w 442660"/>
                  <a:gd name="connsiteY116" fmla="*/ 187111 h 211723"/>
                  <a:gd name="connsiteX117" fmla="*/ 325194 w 442660"/>
                  <a:gd name="connsiteY117" fmla="*/ 188814 h 211723"/>
                  <a:gd name="connsiteX118" fmla="*/ 104670 w 442660"/>
                  <a:gd name="connsiteY118" fmla="*/ 185007 h 211723"/>
                  <a:gd name="connsiteX119" fmla="*/ 104670 w 442660"/>
                  <a:gd name="connsiteY119" fmla="*/ 135262 h 211723"/>
                  <a:gd name="connsiteX120" fmla="*/ 104670 w 442660"/>
                  <a:gd name="connsiteY120" fmla="*/ 135262 h 211723"/>
                  <a:gd name="connsiteX121" fmla="*/ 112300 w 442660"/>
                  <a:gd name="connsiteY121" fmla="*/ 138028 h 211723"/>
                  <a:gd name="connsiteX122" fmla="*/ 117371 w 442660"/>
                  <a:gd name="connsiteY122" fmla="*/ 139872 h 211723"/>
                  <a:gd name="connsiteX123" fmla="*/ 117371 w 442660"/>
                  <a:gd name="connsiteY123" fmla="*/ 188814 h 211723"/>
                  <a:gd name="connsiteX124" fmla="*/ 112608 w 442660"/>
                  <a:gd name="connsiteY124" fmla="*/ 187490 h 211723"/>
                  <a:gd name="connsiteX125" fmla="*/ 104670 w 442660"/>
                  <a:gd name="connsiteY125" fmla="*/ 185007 h 211723"/>
                  <a:gd name="connsiteX126" fmla="*/ 155405 w 442660"/>
                  <a:gd name="connsiteY126" fmla="*/ 153751 h 211723"/>
                  <a:gd name="connsiteX127" fmla="*/ 155405 w 442660"/>
                  <a:gd name="connsiteY127" fmla="*/ 153751 h 211723"/>
                  <a:gd name="connsiteX128" fmla="*/ 181851 w 442660"/>
                  <a:gd name="connsiteY128" fmla="*/ 163374 h 211723"/>
                  <a:gd name="connsiteX129" fmla="*/ 193154 w 442660"/>
                  <a:gd name="connsiteY129" fmla="*/ 167488 h 211723"/>
                  <a:gd name="connsiteX130" fmla="*/ 190453 w 442660"/>
                  <a:gd name="connsiteY130" fmla="*/ 175928 h 211723"/>
                  <a:gd name="connsiteX131" fmla="*/ 185548 w 442660"/>
                  <a:gd name="connsiteY131" fmla="*/ 191272 h 211723"/>
                  <a:gd name="connsiteX132" fmla="*/ 182941 w 442660"/>
                  <a:gd name="connsiteY132" fmla="*/ 199406 h 211723"/>
                  <a:gd name="connsiteX133" fmla="*/ 179789 w 442660"/>
                  <a:gd name="connsiteY133" fmla="*/ 199146 h 211723"/>
                  <a:gd name="connsiteX134" fmla="*/ 171235 w 442660"/>
                  <a:gd name="connsiteY134" fmla="*/ 198342 h 211723"/>
                  <a:gd name="connsiteX135" fmla="*/ 164291 w 442660"/>
                  <a:gd name="connsiteY135" fmla="*/ 197562 h 211723"/>
                  <a:gd name="connsiteX136" fmla="*/ 155429 w 442660"/>
                  <a:gd name="connsiteY136" fmla="*/ 196379 h 211723"/>
                  <a:gd name="connsiteX137" fmla="*/ 155429 w 442660"/>
                  <a:gd name="connsiteY137" fmla="*/ 153704 h 211723"/>
                  <a:gd name="connsiteX138" fmla="*/ 256828 w 442660"/>
                  <a:gd name="connsiteY138" fmla="*/ 191272 h 211723"/>
                  <a:gd name="connsiteX139" fmla="*/ 251923 w 442660"/>
                  <a:gd name="connsiteY139" fmla="*/ 175975 h 211723"/>
                  <a:gd name="connsiteX140" fmla="*/ 249221 w 442660"/>
                  <a:gd name="connsiteY140" fmla="*/ 167535 h 211723"/>
                  <a:gd name="connsiteX141" fmla="*/ 260525 w 442660"/>
                  <a:gd name="connsiteY141" fmla="*/ 163421 h 211723"/>
                  <a:gd name="connsiteX142" fmla="*/ 287137 w 442660"/>
                  <a:gd name="connsiteY142" fmla="*/ 153727 h 211723"/>
                  <a:gd name="connsiteX143" fmla="*/ 287137 w 442660"/>
                  <a:gd name="connsiteY143" fmla="*/ 153727 h 211723"/>
                  <a:gd name="connsiteX144" fmla="*/ 287137 w 442660"/>
                  <a:gd name="connsiteY144" fmla="*/ 196403 h 211723"/>
                  <a:gd name="connsiteX145" fmla="*/ 278274 w 442660"/>
                  <a:gd name="connsiteY145" fmla="*/ 197585 h 211723"/>
                  <a:gd name="connsiteX146" fmla="*/ 271141 w 442660"/>
                  <a:gd name="connsiteY146" fmla="*/ 198389 h 211723"/>
                  <a:gd name="connsiteX147" fmla="*/ 262587 w 442660"/>
                  <a:gd name="connsiteY147" fmla="*/ 199193 h 211723"/>
                  <a:gd name="connsiteX148" fmla="*/ 259435 w 442660"/>
                  <a:gd name="connsiteY148" fmla="*/ 199453 h 211723"/>
                  <a:gd name="connsiteX149" fmla="*/ 256828 w 442660"/>
                  <a:gd name="connsiteY149" fmla="*/ 191296 h 211723"/>
                  <a:gd name="connsiteX150" fmla="*/ 312516 w 442660"/>
                  <a:gd name="connsiteY150" fmla="*/ 191887 h 211723"/>
                  <a:gd name="connsiteX151" fmla="*/ 299815 w 442660"/>
                  <a:gd name="connsiteY151" fmla="*/ 194393 h 211723"/>
                  <a:gd name="connsiteX152" fmla="*/ 299815 w 442660"/>
                  <a:gd name="connsiteY152" fmla="*/ 149117 h 211723"/>
                  <a:gd name="connsiteX153" fmla="*/ 309957 w 442660"/>
                  <a:gd name="connsiteY153" fmla="*/ 145429 h 211723"/>
                  <a:gd name="connsiteX154" fmla="*/ 312493 w 442660"/>
                  <a:gd name="connsiteY154" fmla="*/ 144506 h 211723"/>
                  <a:gd name="connsiteX155" fmla="*/ 312493 w 442660"/>
                  <a:gd name="connsiteY155" fmla="*/ 191887 h 211723"/>
                  <a:gd name="connsiteX156" fmla="*/ 130049 w 442660"/>
                  <a:gd name="connsiteY156" fmla="*/ 144506 h 211723"/>
                  <a:gd name="connsiteX157" fmla="*/ 132585 w 442660"/>
                  <a:gd name="connsiteY157" fmla="*/ 145429 h 211723"/>
                  <a:gd name="connsiteX158" fmla="*/ 142727 w 442660"/>
                  <a:gd name="connsiteY158" fmla="*/ 149117 h 211723"/>
                  <a:gd name="connsiteX159" fmla="*/ 142727 w 442660"/>
                  <a:gd name="connsiteY159" fmla="*/ 194393 h 211723"/>
                  <a:gd name="connsiteX160" fmla="*/ 130025 w 442660"/>
                  <a:gd name="connsiteY160" fmla="*/ 191887 h 211723"/>
                  <a:gd name="connsiteX161" fmla="*/ 130025 w 442660"/>
                  <a:gd name="connsiteY161" fmla="*/ 144506 h 21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442660" h="211723">
                    <a:moveTo>
                      <a:pt x="442376" y="147084"/>
                    </a:moveTo>
                    <a:cubicBezTo>
                      <a:pt x="440030" y="128287"/>
                      <a:pt x="408157" y="111595"/>
                      <a:pt x="359436" y="100601"/>
                    </a:cubicBezTo>
                    <a:lnTo>
                      <a:pt x="359436" y="122542"/>
                    </a:lnTo>
                    <a:cubicBezTo>
                      <a:pt x="373181" y="129753"/>
                      <a:pt x="381522" y="138123"/>
                      <a:pt x="382730" y="147084"/>
                    </a:cubicBezTo>
                    <a:cubicBezTo>
                      <a:pt x="382730" y="147249"/>
                      <a:pt x="382730" y="147415"/>
                      <a:pt x="382778" y="147580"/>
                    </a:cubicBezTo>
                    <a:cubicBezTo>
                      <a:pt x="382849" y="148171"/>
                      <a:pt x="382920" y="148739"/>
                      <a:pt x="382920" y="149330"/>
                    </a:cubicBezTo>
                    <a:cubicBezTo>
                      <a:pt x="382920" y="153467"/>
                      <a:pt x="381380" y="157510"/>
                      <a:pt x="378465" y="161364"/>
                    </a:cubicBezTo>
                    <a:cubicBezTo>
                      <a:pt x="376711" y="163681"/>
                      <a:pt x="374484" y="165927"/>
                      <a:pt x="371806" y="168126"/>
                    </a:cubicBezTo>
                    <a:cubicBezTo>
                      <a:pt x="370953" y="168812"/>
                      <a:pt x="370053" y="169521"/>
                      <a:pt x="369105" y="170206"/>
                    </a:cubicBezTo>
                    <a:cubicBezTo>
                      <a:pt x="367209" y="171578"/>
                      <a:pt x="365171" y="172902"/>
                      <a:pt x="362920" y="174202"/>
                    </a:cubicBezTo>
                    <a:cubicBezTo>
                      <a:pt x="361806" y="174841"/>
                      <a:pt x="360645" y="175503"/>
                      <a:pt x="359436" y="176117"/>
                    </a:cubicBezTo>
                    <a:cubicBezTo>
                      <a:pt x="357161" y="177299"/>
                      <a:pt x="354744" y="178458"/>
                      <a:pt x="352185" y="179569"/>
                    </a:cubicBezTo>
                    <a:cubicBezTo>
                      <a:pt x="351640" y="179806"/>
                      <a:pt x="351119" y="180042"/>
                      <a:pt x="350574" y="180278"/>
                    </a:cubicBezTo>
                    <a:lnTo>
                      <a:pt x="350574" y="126916"/>
                    </a:lnTo>
                    <a:lnTo>
                      <a:pt x="350574" y="126916"/>
                    </a:lnTo>
                    <a:lnTo>
                      <a:pt x="350574" y="38775"/>
                    </a:lnTo>
                    <a:lnTo>
                      <a:pt x="350574" y="38775"/>
                    </a:lnTo>
                    <a:lnTo>
                      <a:pt x="350574" y="0"/>
                    </a:lnTo>
                    <a:lnTo>
                      <a:pt x="327635" y="21350"/>
                    </a:lnTo>
                    <a:lnTo>
                      <a:pt x="270952" y="74074"/>
                    </a:lnTo>
                    <a:lnTo>
                      <a:pt x="256307" y="87716"/>
                    </a:lnTo>
                    <a:lnTo>
                      <a:pt x="255027" y="88898"/>
                    </a:lnTo>
                    <a:lnTo>
                      <a:pt x="254980" y="88851"/>
                    </a:lnTo>
                    <a:lnTo>
                      <a:pt x="253724" y="87598"/>
                    </a:lnTo>
                    <a:lnTo>
                      <a:pt x="248748" y="82633"/>
                    </a:lnTo>
                    <a:lnTo>
                      <a:pt x="230477" y="64404"/>
                    </a:lnTo>
                    <a:lnTo>
                      <a:pt x="228676" y="62607"/>
                    </a:lnTo>
                    <a:lnTo>
                      <a:pt x="227562" y="61496"/>
                    </a:lnTo>
                    <a:lnTo>
                      <a:pt x="227041" y="60975"/>
                    </a:lnTo>
                    <a:lnTo>
                      <a:pt x="226449" y="60384"/>
                    </a:lnTo>
                    <a:lnTo>
                      <a:pt x="223392" y="57334"/>
                    </a:lnTo>
                    <a:lnTo>
                      <a:pt x="223060" y="57003"/>
                    </a:lnTo>
                    <a:lnTo>
                      <a:pt x="222041" y="55987"/>
                    </a:lnTo>
                    <a:lnTo>
                      <a:pt x="221709" y="55656"/>
                    </a:lnTo>
                    <a:lnTo>
                      <a:pt x="221662" y="55609"/>
                    </a:lnTo>
                    <a:lnTo>
                      <a:pt x="220856" y="54805"/>
                    </a:lnTo>
                    <a:lnTo>
                      <a:pt x="220216" y="55443"/>
                    </a:lnTo>
                    <a:lnTo>
                      <a:pt x="219671" y="55987"/>
                    </a:lnTo>
                    <a:lnTo>
                      <a:pt x="219340" y="56318"/>
                    </a:lnTo>
                    <a:lnTo>
                      <a:pt x="218984" y="56672"/>
                    </a:lnTo>
                    <a:lnTo>
                      <a:pt x="218652" y="57003"/>
                    </a:lnTo>
                    <a:lnTo>
                      <a:pt x="215856" y="59793"/>
                    </a:lnTo>
                    <a:lnTo>
                      <a:pt x="215501" y="60148"/>
                    </a:lnTo>
                    <a:lnTo>
                      <a:pt x="214908" y="60739"/>
                    </a:lnTo>
                    <a:lnTo>
                      <a:pt x="214150" y="61496"/>
                    </a:lnTo>
                    <a:lnTo>
                      <a:pt x="212325" y="63316"/>
                    </a:lnTo>
                    <a:lnTo>
                      <a:pt x="193439" y="82160"/>
                    </a:lnTo>
                    <a:lnTo>
                      <a:pt x="187988" y="87598"/>
                    </a:lnTo>
                    <a:lnTo>
                      <a:pt x="187183" y="88401"/>
                    </a:lnTo>
                    <a:lnTo>
                      <a:pt x="186401" y="87669"/>
                    </a:lnTo>
                    <a:lnTo>
                      <a:pt x="171638" y="73956"/>
                    </a:lnTo>
                    <a:lnTo>
                      <a:pt x="91992" y="0"/>
                    </a:lnTo>
                    <a:lnTo>
                      <a:pt x="91992" y="38775"/>
                    </a:lnTo>
                    <a:lnTo>
                      <a:pt x="91992" y="38775"/>
                    </a:lnTo>
                    <a:lnTo>
                      <a:pt x="91992" y="126916"/>
                    </a:lnTo>
                    <a:lnTo>
                      <a:pt x="91992" y="126916"/>
                    </a:lnTo>
                    <a:lnTo>
                      <a:pt x="91992" y="180278"/>
                    </a:lnTo>
                    <a:lnTo>
                      <a:pt x="91992" y="180278"/>
                    </a:lnTo>
                    <a:cubicBezTo>
                      <a:pt x="91447" y="180042"/>
                      <a:pt x="90902" y="179806"/>
                      <a:pt x="90357" y="179569"/>
                    </a:cubicBezTo>
                    <a:cubicBezTo>
                      <a:pt x="87821" y="178458"/>
                      <a:pt x="85380" y="177299"/>
                      <a:pt x="83105" y="176117"/>
                    </a:cubicBezTo>
                    <a:cubicBezTo>
                      <a:pt x="81897" y="175479"/>
                      <a:pt x="80736" y="174841"/>
                      <a:pt x="79622" y="174202"/>
                    </a:cubicBezTo>
                    <a:cubicBezTo>
                      <a:pt x="76281" y="172263"/>
                      <a:pt x="73319" y="170230"/>
                      <a:pt x="70736" y="168126"/>
                    </a:cubicBezTo>
                    <a:cubicBezTo>
                      <a:pt x="68958" y="166660"/>
                      <a:pt x="67371" y="165194"/>
                      <a:pt x="65996" y="163657"/>
                    </a:cubicBezTo>
                    <a:cubicBezTo>
                      <a:pt x="61873" y="159118"/>
                      <a:pt x="59645" y="154295"/>
                      <a:pt x="59645" y="149330"/>
                    </a:cubicBezTo>
                    <a:cubicBezTo>
                      <a:pt x="59645" y="148739"/>
                      <a:pt x="59716" y="148171"/>
                      <a:pt x="59788" y="147580"/>
                    </a:cubicBezTo>
                    <a:cubicBezTo>
                      <a:pt x="59788" y="147415"/>
                      <a:pt x="59788" y="147249"/>
                      <a:pt x="59835" y="147084"/>
                    </a:cubicBezTo>
                    <a:cubicBezTo>
                      <a:pt x="61044" y="138123"/>
                      <a:pt x="69361" y="129753"/>
                      <a:pt x="83129" y="122542"/>
                    </a:cubicBezTo>
                    <a:lnTo>
                      <a:pt x="83129" y="100601"/>
                    </a:lnTo>
                    <a:cubicBezTo>
                      <a:pt x="34384" y="111595"/>
                      <a:pt x="2536" y="128287"/>
                      <a:pt x="190" y="147084"/>
                    </a:cubicBezTo>
                    <a:lnTo>
                      <a:pt x="190" y="147084"/>
                    </a:lnTo>
                    <a:cubicBezTo>
                      <a:pt x="95" y="147817"/>
                      <a:pt x="0" y="148573"/>
                      <a:pt x="0" y="149330"/>
                    </a:cubicBezTo>
                    <a:lnTo>
                      <a:pt x="0" y="149330"/>
                    </a:lnTo>
                    <a:cubicBezTo>
                      <a:pt x="0" y="150370"/>
                      <a:pt x="95" y="151410"/>
                      <a:pt x="284" y="152427"/>
                    </a:cubicBezTo>
                    <a:cubicBezTo>
                      <a:pt x="474" y="153444"/>
                      <a:pt x="735" y="154484"/>
                      <a:pt x="1090" y="155500"/>
                    </a:cubicBezTo>
                    <a:cubicBezTo>
                      <a:pt x="7085" y="172689"/>
                      <a:pt x="37844" y="187821"/>
                      <a:pt x="83153" y="198058"/>
                    </a:cubicBezTo>
                    <a:cubicBezTo>
                      <a:pt x="86044" y="198720"/>
                      <a:pt x="89006" y="199335"/>
                      <a:pt x="92015" y="199949"/>
                    </a:cubicBezTo>
                    <a:cubicBezTo>
                      <a:pt x="96139" y="200777"/>
                      <a:pt x="100357" y="201581"/>
                      <a:pt x="104693" y="202361"/>
                    </a:cubicBezTo>
                    <a:cubicBezTo>
                      <a:pt x="108840" y="203094"/>
                      <a:pt x="113058" y="203780"/>
                      <a:pt x="117395" y="204418"/>
                    </a:cubicBezTo>
                    <a:cubicBezTo>
                      <a:pt x="121542" y="205033"/>
                      <a:pt x="125784" y="205624"/>
                      <a:pt x="130073" y="206168"/>
                    </a:cubicBezTo>
                    <a:cubicBezTo>
                      <a:pt x="134244" y="206711"/>
                      <a:pt x="138462" y="207208"/>
                      <a:pt x="142774" y="207657"/>
                    </a:cubicBezTo>
                    <a:cubicBezTo>
                      <a:pt x="143485" y="207728"/>
                      <a:pt x="144173" y="207823"/>
                      <a:pt x="144884" y="207894"/>
                    </a:cubicBezTo>
                    <a:cubicBezTo>
                      <a:pt x="148367" y="208248"/>
                      <a:pt x="151874" y="208603"/>
                      <a:pt x="155452" y="208910"/>
                    </a:cubicBezTo>
                    <a:cubicBezTo>
                      <a:pt x="158391" y="209170"/>
                      <a:pt x="161353" y="209407"/>
                      <a:pt x="164315" y="209620"/>
                    </a:cubicBezTo>
                    <a:cubicBezTo>
                      <a:pt x="165452" y="209714"/>
                      <a:pt x="166614" y="209785"/>
                      <a:pt x="167775" y="209880"/>
                    </a:cubicBezTo>
                    <a:cubicBezTo>
                      <a:pt x="170571" y="210069"/>
                      <a:pt x="173391" y="210258"/>
                      <a:pt x="176235" y="210423"/>
                    </a:cubicBezTo>
                    <a:cubicBezTo>
                      <a:pt x="177751" y="210518"/>
                      <a:pt x="179268" y="210589"/>
                      <a:pt x="180785" y="210660"/>
                    </a:cubicBezTo>
                    <a:cubicBezTo>
                      <a:pt x="184268" y="210849"/>
                      <a:pt x="187775" y="210991"/>
                      <a:pt x="191306" y="211133"/>
                    </a:cubicBezTo>
                    <a:cubicBezTo>
                      <a:pt x="195524" y="211298"/>
                      <a:pt x="199790" y="211416"/>
                      <a:pt x="204079" y="211511"/>
                    </a:cubicBezTo>
                    <a:cubicBezTo>
                      <a:pt x="207657" y="211582"/>
                      <a:pt x="211259" y="211653"/>
                      <a:pt x="214908" y="211676"/>
                    </a:cubicBezTo>
                    <a:cubicBezTo>
                      <a:pt x="217041" y="211676"/>
                      <a:pt x="219174" y="211724"/>
                      <a:pt x="221330" y="211724"/>
                    </a:cubicBezTo>
                    <a:cubicBezTo>
                      <a:pt x="223487" y="211724"/>
                      <a:pt x="225501" y="211700"/>
                      <a:pt x="227586" y="211676"/>
                    </a:cubicBezTo>
                    <a:cubicBezTo>
                      <a:pt x="231259" y="211653"/>
                      <a:pt x="234885" y="211606"/>
                      <a:pt x="238510" y="211511"/>
                    </a:cubicBezTo>
                    <a:cubicBezTo>
                      <a:pt x="242800" y="211416"/>
                      <a:pt x="247065" y="211298"/>
                      <a:pt x="251283" y="211133"/>
                    </a:cubicBezTo>
                    <a:cubicBezTo>
                      <a:pt x="254790" y="210991"/>
                      <a:pt x="258274" y="210849"/>
                      <a:pt x="261710" y="210660"/>
                    </a:cubicBezTo>
                    <a:cubicBezTo>
                      <a:pt x="263226" y="210589"/>
                      <a:pt x="264767" y="210518"/>
                      <a:pt x="266260" y="210423"/>
                    </a:cubicBezTo>
                    <a:cubicBezTo>
                      <a:pt x="269103" y="210258"/>
                      <a:pt x="271923" y="210069"/>
                      <a:pt x="274720" y="209880"/>
                    </a:cubicBezTo>
                    <a:cubicBezTo>
                      <a:pt x="275928" y="209785"/>
                      <a:pt x="277137" y="209714"/>
                      <a:pt x="278345" y="209620"/>
                    </a:cubicBezTo>
                    <a:cubicBezTo>
                      <a:pt x="281331" y="209407"/>
                      <a:pt x="284293" y="209170"/>
                      <a:pt x="287208" y="208910"/>
                    </a:cubicBezTo>
                    <a:cubicBezTo>
                      <a:pt x="290762" y="208603"/>
                      <a:pt x="294293" y="208248"/>
                      <a:pt x="297777" y="207894"/>
                    </a:cubicBezTo>
                    <a:cubicBezTo>
                      <a:pt x="298488" y="207823"/>
                      <a:pt x="299175" y="207728"/>
                      <a:pt x="299886" y="207657"/>
                    </a:cubicBezTo>
                    <a:cubicBezTo>
                      <a:pt x="304175" y="207208"/>
                      <a:pt x="308417" y="206688"/>
                      <a:pt x="312587" y="206168"/>
                    </a:cubicBezTo>
                    <a:cubicBezTo>
                      <a:pt x="316876" y="205624"/>
                      <a:pt x="321118" y="205033"/>
                      <a:pt x="325265" y="204418"/>
                    </a:cubicBezTo>
                    <a:cubicBezTo>
                      <a:pt x="329578" y="203780"/>
                      <a:pt x="333820" y="203070"/>
                      <a:pt x="337967" y="202361"/>
                    </a:cubicBezTo>
                    <a:cubicBezTo>
                      <a:pt x="342303" y="201604"/>
                      <a:pt x="346521" y="200801"/>
                      <a:pt x="350645" y="199949"/>
                    </a:cubicBezTo>
                    <a:cubicBezTo>
                      <a:pt x="353654" y="199335"/>
                      <a:pt x="356616" y="198696"/>
                      <a:pt x="359507" y="198058"/>
                    </a:cubicBezTo>
                    <a:cubicBezTo>
                      <a:pt x="404816" y="187821"/>
                      <a:pt x="435575" y="172689"/>
                      <a:pt x="441570" y="155500"/>
                    </a:cubicBezTo>
                    <a:cubicBezTo>
                      <a:pt x="441926" y="154484"/>
                      <a:pt x="442186" y="153467"/>
                      <a:pt x="442376" y="152427"/>
                    </a:cubicBezTo>
                    <a:cubicBezTo>
                      <a:pt x="442565" y="151410"/>
                      <a:pt x="442660" y="150370"/>
                      <a:pt x="442660" y="149330"/>
                    </a:cubicBezTo>
                    <a:lnTo>
                      <a:pt x="442660" y="149330"/>
                    </a:lnTo>
                    <a:cubicBezTo>
                      <a:pt x="442660" y="148573"/>
                      <a:pt x="442542" y="147840"/>
                      <a:pt x="442471" y="147084"/>
                    </a:cubicBezTo>
                    <a:close/>
                    <a:moveTo>
                      <a:pt x="325194" y="188814"/>
                    </a:moveTo>
                    <a:lnTo>
                      <a:pt x="325194" y="139896"/>
                    </a:lnTo>
                    <a:lnTo>
                      <a:pt x="330265" y="138052"/>
                    </a:lnTo>
                    <a:lnTo>
                      <a:pt x="337896" y="135286"/>
                    </a:lnTo>
                    <a:lnTo>
                      <a:pt x="337896" y="135286"/>
                    </a:lnTo>
                    <a:lnTo>
                      <a:pt x="337896" y="185031"/>
                    </a:lnTo>
                    <a:cubicBezTo>
                      <a:pt x="335739" y="185740"/>
                      <a:pt x="333536" y="186449"/>
                      <a:pt x="331261" y="187111"/>
                    </a:cubicBezTo>
                    <a:cubicBezTo>
                      <a:pt x="329294" y="187702"/>
                      <a:pt x="327256" y="188270"/>
                      <a:pt x="325194" y="188814"/>
                    </a:cubicBezTo>
                    <a:close/>
                    <a:moveTo>
                      <a:pt x="104670" y="185007"/>
                    </a:moveTo>
                    <a:lnTo>
                      <a:pt x="104670" y="135262"/>
                    </a:lnTo>
                    <a:lnTo>
                      <a:pt x="104670" y="135262"/>
                    </a:lnTo>
                    <a:cubicBezTo>
                      <a:pt x="104670" y="135262"/>
                      <a:pt x="112300" y="138028"/>
                      <a:pt x="112300" y="138028"/>
                    </a:cubicBezTo>
                    <a:lnTo>
                      <a:pt x="117371" y="139872"/>
                    </a:lnTo>
                    <a:lnTo>
                      <a:pt x="117371" y="188814"/>
                    </a:lnTo>
                    <a:cubicBezTo>
                      <a:pt x="115760" y="188388"/>
                      <a:pt x="114172" y="187939"/>
                      <a:pt x="112608" y="187490"/>
                    </a:cubicBezTo>
                    <a:cubicBezTo>
                      <a:pt x="109859" y="186686"/>
                      <a:pt x="107229" y="185858"/>
                      <a:pt x="104670" y="185007"/>
                    </a:cubicBezTo>
                    <a:close/>
                    <a:moveTo>
                      <a:pt x="155405" y="153751"/>
                    </a:moveTo>
                    <a:lnTo>
                      <a:pt x="155405" y="153751"/>
                    </a:lnTo>
                    <a:cubicBezTo>
                      <a:pt x="155405" y="153751"/>
                      <a:pt x="181851" y="163374"/>
                      <a:pt x="181851" y="163374"/>
                    </a:cubicBezTo>
                    <a:lnTo>
                      <a:pt x="193154" y="167488"/>
                    </a:lnTo>
                    <a:lnTo>
                      <a:pt x="190453" y="175928"/>
                    </a:lnTo>
                    <a:lnTo>
                      <a:pt x="185548" y="191272"/>
                    </a:lnTo>
                    <a:lnTo>
                      <a:pt x="182941" y="199406"/>
                    </a:lnTo>
                    <a:cubicBezTo>
                      <a:pt x="181875" y="199335"/>
                      <a:pt x="180832" y="199240"/>
                      <a:pt x="179789" y="199146"/>
                    </a:cubicBezTo>
                    <a:cubicBezTo>
                      <a:pt x="176898" y="198909"/>
                      <a:pt x="174055" y="198625"/>
                      <a:pt x="171235" y="198342"/>
                    </a:cubicBezTo>
                    <a:cubicBezTo>
                      <a:pt x="168889" y="198105"/>
                      <a:pt x="166590" y="197845"/>
                      <a:pt x="164291" y="197562"/>
                    </a:cubicBezTo>
                    <a:cubicBezTo>
                      <a:pt x="161282" y="197207"/>
                      <a:pt x="158343" y="196805"/>
                      <a:pt x="155429" y="196379"/>
                    </a:cubicBezTo>
                    <a:lnTo>
                      <a:pt x="155429" y="153704"/>
                    </a:lnTo>
                    <a:close/>
                    <a:moveTo>
                      <a:pt x="256828" y="191272"/>
                    </a:moveTo>
                    <a:lnTo>
                      <a:pt x="251923" y="175975"/>
                    </a:lnTo>
                    <a:lnTo>
                      <a:pt x="249221" y="167535"/>
                    </a:lnTo>
                    <a:lnTo>
                      <a:pt x="260525" y="163421"/>
                    </a:lnTo>
                    <a:lnTo>
                      <a:pt x="287137" y="153727"/>
                    </a:lnTo>
                    <a:lnTo>
                      <a:pt x="287137" y="153727"/>
                    </a:lnTo>
                    <a:lnTo>
                      <a:pt x="287137" y="196403"/>
                    </a:lnTo>
                    <a:cubicBezTo>
                      <a:pt x="284222" y="196829"/>
                      <a:pt x="281260" y="197207"/>
                      <a:pt x="278274" y="197585"/>
                    </a:cubicBezTo>
                    <a:cubicBezTo>
                      <a:pt x="275928" y="197869"/>
                      <a:pt x="273535" y="198129"/>
                      <a:pt x="271141" y="198389"/>
                    </a:cubicBezTo>
                    <a:cubicBezTo>
                      <a:pt x="268321" y="198673"/>
                      <a:pt x="265478" y="198956"/>
                      <a:pt x="262587" y="199193"/>
                    </a:cubicBezTo>
                    <a:cubicBezTo>
                      <a:pt x="261544" y="199287"/>
                      <a:pt x="260478" y="199358"/>
                      <a:pt x="259435" y="199453"/>
                    </a:cubicBezTo>
                    <a:lnTo>
                      <a:pt x="256828" y="191296"/>
                    </a:lnTo>
                    <a:close/>
                    <a:moveTo>
                      <a:pt x="312516" y="191887"/>
                    </a:moveTo>
                    <a:cubicBezTo>
                      <a:pt x="308417" y="192786"/>
                      <a:pt x="304175" y="193613"/>
                      <a:pt x="299815" y="194393"/>
                    </a:cubicBezTo>
                    <a:lnTo>
                      <a:pt x="299815" y="149117"/>
                    </a:lnTo>
                    <a:lnTo>
                      <a:pt x="309957" y="145429"/>
                    </a:lnTo>
                    <a:lnTo>
                      <a:pt x="312493" y="144506"/>
                    </a:lnTo>
                    <a:lnTo>
                      <a:pt x="312493" y="191887"/>
                    </a:lnTo>
                    <a:close/>
                    <a:moveTo>
                      <a:pt x="130049" y="144506"/>
                    </a:moveTo>
                    <a:lnTo>
                      <a:pt x="132585" y="145429"/>
                    </a:lnTo>
                    <a:lnTo>
                      <a:pt x="142727" y="149117"/>
                    </a:lnTo>
                    <a:lnTo>
                      <a:pt x="142727" y="194393"/>
                    </a:lnTo>
                    <a:cubicBezTo>
                      <a:pt x="138367" y="193613"/>
                      <a:pt x="134125" y="192786"/>
                      <a:pt x="130025" y="191887"/>
                    </a:cubicBezTo>
                    <a:lnTo>
                      <a:pt x="130025" y="144506"/>
                    </a:lnTo>
                    <a:close/>
                  </a:path>
                </a:pathLst>
              </a:custGeom>
              <a:grpFill/>
              <a:ln w="235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1496771C-8062-15A8-DB64-BF987AB4E2B9}"/>
                  </a:ext>
                </a:extLst>
              </p:cNvPr>
              <p:cNvSpPr/>
              <p:nvPr/>
            </p:nvSpPr>
            <p:spPr>
              <a:xfrm>
                <a:off x="1619141" y="4476549"/>
                <a:ext cx="88152" cy="53125"/>
              </a:xfrm>
              <a:custGeom>
                <a:avLst/>
                <a:gdLst>
                  <a:gd name="connsiteX0" fmla="*/ 8957 w 88152"/>
                  <a:gd name="connsiteY0" fmla="*/ 53126 h 53125"/>
                  <a:gd name="connsiteX1" fmla="*/ 44266 w 88152"/>
                  <a:gd name="connsiteY1" fmla="*/ 17898 h 53125"/>
                  <a:gd name="connsiteX2" fmla="*/ 79195 w 88152"/>
                  <a:gd name="connsiteY2" fmla="*/ 52748 h 53125"/>
                  <a:gd name="connsiteX3" fmla="*/ 83674 w 88152"/>
                  <a:gd name="connsiteY3" fmla="*/ 48279 h 53125"/>
                  <a:gd name="connsiteX4" fmla="*/ 88153 w 88152"/>
                  <a:gd name="connsiteY4" fmla="*/ 43811 h 53125"/>
                  <a:gd name="connsiteX5" fmla="*/ 44266 w 88152"/>
                  <a:gd name="connsiteY5" fmla="*/ 0 h 53125"/>
                  <a:gd name="connsiteX6" fmla="*/ 0 w 88152"/>
                  <a:gd name="connsiteY6" fmla="*/ 44165 h 53125"/>
                  <a:gd name="connsiteX7" fmla="*/ 4479 w 88152"/>
                  <a:gd name="connsiteY7" fmla="*/ 48657 h 53125"/>
                  <a:gd name="connsiteX8" fmla="*/ 8957 w 88152"/>
                  <a:gd name="connsiteY8" fmla="*/ 53126 h 5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152" h="53125">
                    <a:moveTo>
                      <a:pt x="8957" y="53126"/>
                    </a:moveTo>
                    <a:lnTo>
                      <a:pt x="44266" y="17898"/>
                    </a:lnTo>
                    <a:lnTo>
                      <a:pt x="79195" y="52748"/>
                    </a:lnTo>
                    <a:lnTo>
                      <a:pt x="83674" y="48279"/>
                    </a:lnTo>
                    <a:lnTo>
                      <a:pt x="88153" y="43811"/>
                    </a:lnTo>
                    <a:lnTo>
                      <a:pt x="44266" y="0"/>
                    </a:lnTo>
                    <a:lnTo>
                      <a:pt x="0" y="44165"/>
                    </a:lnTo>
                    <a:lnTo>
                      <a:pt x="4479" y="48657"/>
                    </a:lnTo>
                    <a:lnTo>
                      <a:pt x="8957" y="53126"/>
                    </a:lnTo>
                    <a:close/>
                  </a:path>
                </a:pathLst>
              </a:custGeom>
              <a:grpFill/>
              <a:ln w="2357"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873A0D25-D79D-99F3-EB92-A565C1FCD27F}"/>
                </a:ext>
              </a:extLst>
            </p:cNvPr>
            <p:cNvSpPr/>
            <p:nvPr/>
          </p:nvSpPr>
          <p:spPr>
            <a:xfrm>
              <a:off x="1285653" y="4834104"/>
              <a:ext cx="173722" cy="145972"/>
            </a:xfrm>
            <a:custGeom>
              <a:avLst/>
              <a:gdLst>
                <a:gd name="connsiteX0" fmla="*/ 123059 w 173722"/>
                <a:gd name="connsiteY0" fmla="*/ 24 h 145972"/>
                <a:gd name="connsiteX1" fmla="*/ 0 w 173722"/>
                <a:gd name="connsiteY1" fmla="*/ 24 h 145972"/>
                <a:gd name="connsiteX2" fmla="*/ 0 w 173722"/>
                <a:gd name="connsiteY2" fmla="*/ 145972 h 145972"/>
                <a:gd name="connsiteX3" fmla="*/ 123059 w 173722"/>
                <a:gd name="connsiteY3" fmla="*/ 145972 h 145972"/>
                <a:gd name="connsiteX4" fmla="*/ 173723 w 173722"/>
                <a:gd name="connsiteY4" fmla="*/ 95423 h 145972"/>
                <a:gd name="connsiteX5" fmla="*/ 173723 w 173722"/>
                <a:gd name="connsiteY5" fmla="*/ 50549 h 145972"/>
                <a:gd name="connsiteX6" fmla="*/ 123059 w 173722"/>
                <a:gd name="connsiteY6" fmla="*/ 0 h 145972"/>
                <a:gd name="connsiteX7" fmla="*/ 140215 w 173722"/>
                <a:gd name="connsiteY7" fmla="*/ 95447 h 145972"/>
                <a:gd name="connsiteX8" fmla="*/ 123035 w 173722"/>
                <a:gd name="connsiteY8" fmla="*/ 112565 h 145972"/>
                <a:gd name="connsiteX9" fmla="*/ 33460 w 173722"/>
                <a:gd name="connsiteY9" fmla="*/ 112565 h 145972"/>
                <a:gd name="connsiteX10" fmla="*/ 33460 w 173722"/>
                <a:gd name="connsiteY10" fmla="*/ 33431 h 145972"/>
                <a:gd name="connsiteX11" fmla="*/ 123035 w 173722"/>
                <a:gd name="connsiteY11" fmla="*/ 33431 h 145972"/>
                <a:gd name="connsiteX12" fmla="*/ 140215 w 173722"/>
                <a:gd name="connsiteY12" fmla="*/ 50573 h 145972"/>
                <a:gd name="connsiteX13" fmla="*/ 140215 w 173722"/>
                <a:gd name="connsiteY13" fmla="*/ 95447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22" h="145972">
                  <a:moveTo>
                    <a:pt x="123059" y="24"/>
                  </a:moveTo>
                  <a:lnTo>
                    <a:pt x="0" y="24"/>
                  </a:lnTo>
                  <a:lnTo>
                    <a:pt x="0" y="145972"/>
                  </a:lnTo>
                  <a:lnTo>
                    <a:pt x="123059" y="145972"/>
                  </a:lnTo>
                  <a:cubicBezTo>
                    <a:pt x="151045" y="145972"/>
                    <a:pt x="173723" y="123346"/>
                    <a:pt x="173723" y="95423"/>
                  </a:cubicBezTo>
                  <a:lnTo>
                    <a:pt x="173723" y="50549"/>
                  </a:lnTo>
                  <a:cubicBezTo>
                    <a:pt x="173723" y="22626"/>
                    <a:pt x="151045" y="0"/>
                    <a:pt x="123059" y="0"/>
                  </a:cubicBezTo>
                  <a:close/>
                  <a:moveTo>
                    <a:pt x="140215" y="95447"/>
                  </a:moveTo>
                  <a:cubicBezTo>
                    <a:pt x="140215" y="104904"/>
                    <a:pt x="132537" y="112565"/>
                    <a:pt x="123035" y="112565"/>
                  </a:cubicBezTo>
                  <a:lnTo>
                    <a:pt x="33460" y="112565"/>
                  </a:lnTo>
                  <a:lnTo>
                    <a:pt x="33460" y="33431"/>
                  </a:lnTo>
                  <a:lnTo>
                    <a:pt x="123035" y="33431"/>
                  </a:lnTo>
                  <a:cubicBezTo>
                    <a:pt x="132514" y="33431"/>
                    <a:pt x="140215" y="41092"/>
                    <a:pt x="140215" y="50573"/>
                  </a:cubicBezTo>
                  <a:lnTo>
                    <a:pt x="140215" y="95447"/>
                  </a:lnTo>
                  <a:close/>
                </a:path>
              </a:pathLst>
            </a:custGeom>
            <a:grpFill/>
            <a:ln w="2357"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6F8C1EFE-0B02-A073-8C93-A650C0861597}"/>
                </a:ext>
              </a:extLst>
            </p:cNvPr>
            <p:cNvSpPr/>
            <p:nvPr/>
          </p:nvSpPr>
          <p:spPr>
            <a:xfrm>
              <a:off x="1484636" y="4834151"/>
              <a:ext cx="173722" cy="145948"/>
            </a:xfrm>
            <a:custGeom>
              <a:avLst/>
              <a:gdLst>
                <a:gd name="connsiteX0" fmla="*/ 173723 w 173722"/>
                <a:gd name="connsiteY0" fmla="*/ 145949 h 145948"/>
                <a:gd name="connsiteX1" fmla="*/ 173723 w 173722"/>
                <a:gd name="connsiteY1" fmla="*/ 48657 h 145948"/>
                <a:gd name="connsiteX2" fmla="*/ 124954 w 173722"/>
                <a:gd name="connsiteY2" fmla="*/ 0 h 145948"/>
                <a:gd name="connsiteX3" fmla="*/ 48768 w 173722"/>
                <a:gd name="connsiteY3" fmla="*/ 0 h 145948"/>
                <a:gd name="connsiteX4" fmla="*/ 0 w 173722"/>
                <a:gd name="connsiteY4" fmla="*/ 48657 h 145948"/>
                <a:gd name="connsiteX5" fmla="*/ 0 w 173722"/>
                <a:gd name="connsiteY5" fmla="*/ 145949 h 145948"/>
                <a:gd name="connsiteX6" fmla="*/ 33484 w 173722"/>
                <a:gd name="connsiteY6" fmla="*/ 145949 h 145948"/>
                <a:gd name="connsiteX7" fmla="*/ 33484 w 173722"/>
                <a:gd name="connsiteY7" fmla="*/ 107623 h 145948"/>
                <a:gd name="connsiteX8" fmla="*/ 140215 w 173722"/>
                <a:gd name="connsiteY8" fmla="*/ 107623 h 145948"/>
                <a:gd name="connsiteX9" fmla="*/ 140215 w 173722"/>
                <a:gd name="connsiteY9" fmla="*/ 145949 h 145948"/>
                <a:gd name="connsiteX10" fmla="*/ 173699 w 173722"/>
                <a:gd name="connsiteY10" fmla="*/ 145949 h 145948"/>
                <a:gd name="connsiteX11" fmla="*/ 33508 w 173722"/>
                <a:gd name="connsiteY11" fmla="*/ 74216 h 145948"/>
                <a:gd name="connsiteX12" fmla="*/ 33508 w 173722"/>
                <a:gd name="connsiteY12" fmla="*/ 48657 h 145948"/>
                <a:gd name="connsiteX13" fmla="*/ 48792 w 173722"/>
                <a:gd name="connsiteY13" fmla="*/ 33408 h 145948"/>
                <a:gd name="connsiteX14" fmla="*/ 124978 w 173722"/>
                <a:gd name="connsiteY14" fmla="*/ 33408 h 145948"/>
                <a:gd name="connsiteX15" fmla="*/ 140263 w 173722"/>
                <a:gd name="connsiteY15" fmla="*/ 48657 h 145948"/>
                <a:gd name="connsiteX16" fmla="*/ 140263 w 173722"/>
                <a:gd name="connsiteY16" fmla="*/ 74216 h 145948"/>
                <a:gd name="connsiteX17" fmla="*/ 33531 w 173722"/>
                <a:gd name="connsiteY17" fmla="*/ 74216 h 145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722" h="145948">
                  <a:moveTo>
                    <a:pt x="173723" y="145949"/>
                  </a:moveTo>
                  <a:lnTo>
                    <a:pt x="173723" y="48657"/>
                  </a:lnTo>
                  <a:cubicBezTo>
                    <a:pt x="173723" y="21823"/>
                    <a:pt x="151850" y="0"/>
                    <a:pt x="124954" y="0"/>
                  </a:cubicBezTo>
                  <a:lnTo>
                    <a:pt x="48768" y="0"/>
                  </a:lnTo>
                  <a:cubicBezTo>
                    <a:pt x="21872" y="0"/>
                    <a:pt x="0" y="21823"/>
                    <a:pt x="0" y="48657"/>
                  </a:cubicBezTo>
                  <a:lnTo>
                    <a:pt x="0" y="145949"/>
                  </a:lnTo>
                  <a:lnTo>
                    <a:pt x="33484" y="145949"/>
                  </a:lnTo>
                  <a:lnTo>
                    <a:pt x="33484" y="107623"/>
                  </a:lnTo>
                  <a:lnTo>
                    <a:pt x="140215" y="107623"/>
                  </a:lnTo>
                  <a:lnTo>
                    <a:pt x="140215" y="145949"/>
                  </a:lnTo>
                  <a:lnTo>
                    <a:pt x="173699" y="145949"/>
                  </a:lnTo>
                  <a:close/>
                  <a:moveTo>
                    <a:pt x="33508" y="74216"/>
                  </a:moveTo>
                  <a:lnTo>
                    <a:pt x="33508" y="48657"/>
                  </a:lnTo>
                  <a:cubicBezTo>
                    <a:pt x="33508" y="40241"/>
                    <a:pt x="40356" y="33408"/>
                    <a:pt x="48792" y="33408"/>
                  </a:cubicBezTo>
                  <a:lnTo>
                    <a:pt x="124978" y="33408"/>
                  </a:lnTo>
                  <a:cubicBezTo>
                    <a:pt x="133414" y="33408"/>
                    <a:pt x="140263" y="40241"/>
                    <a:pt x="140263" y="48657"/>
                  </a:cubicBezTo>
                  <a:lnTo>
                    <a:pt x="140263" y="74216"/>
                  </a:lnTo>
                  <a:lnTo>
                    <a:pt x="33531" y="74216"/>
                  </a:lnTo>
                  <a:close/>
                </a:path>
              </a:pathLst>
            </a:custGeom>
            <a:grpFill/>
            <a:ln w="2357"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2811D140-5CA6-3DAE-7B19-FD1B166C6544}"/>
                </a:ext>
              </a:extLst>
            </p:cNvPr>
            <p:cNvSpPr/>
            <p:nvPr/>
          </p:nvSpPr>
          <p:spPr>
            <a:xfrm>
              <a:off x="1867651" y="4834127"/>
              <a:ext cx="173699" cy="145972"/>
            </a:xfrm>
            <a:custGeom>
              <a:avLst/>
              <a:gdLst>
                <a:gd name="connsiteX0" fmla="*/ 0 w 173699"/>
                <a:gd name="connsiteY0" fmla="*/ 0 h 145972"/>
                <a:gd name="connsiteX1" fmla="*/ 0 w 173699"/>
                <a:gd name="connsiteY1" fmla="*/ 145972 h 145972"/>
                <a:gd name="connsiteX2" fmla="*/ 33484 w 173699"/>
                <a:gd name="connsiteY2" fmla="*/ 145972 h 145972"/>
                <a:gd name="connsiteX3" fmla="*/ 33484 w 173699"/>
                <a:gd name="connsiteY3" fmla="*/ 107647 h 145972"/>
                <a:gd name="connsiteX4" fmla="*/ 140215 w 173699"/>
                <a:gd name="connsiteY4" fmla="*/ 107647 h 145972"/>
                <a:gd name="connsiteX5" fmla="*/ 140215 w 173699"/>
                <a:gd name="connsiteY5" fmla="*/ 74239 h 145972"/>
                <a:gd name="connsiteX6" fmla="*/ 33484 w 173699"/>
                <a:gd name="connsiteY6" fmla="*/ 74239 h 145972"/>
                <a:gd name="connsiteX7" fmla="*/ 33484 w 173699"/>
                <a:gd name="connsiteY7" fmla="*/ 33408 h 145972"/>
                <a:gd name="connsiteX8" fmla="*/ 173699 w 173699"/>
                <a:gd name="connsiteY8" fmla="*/ 33408 h 145972"/>
                <a:gd name="connsiteX9" fmla="*/ 173699 w 173699"/>
                <a:gd name="connsiteY9" fmla="*/ 0 h 145972"/>
                <a:gd name="connsiteX10" fmla="*/ 0 w 173699"/>
                <a:gd name="connsiteY10" fmla="*/ 0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699" h="145972">
                  <a:moveTo>
                    <a:pt x="0" y="0"/>
                  </a:moveTo>
                  <a:lnTo>
                    <a:pt x="0" y="145972"/>
                  </a:lnTo>
                  <a:lnTo>
                    <a:pt x="33484" y="145972"/>
                  </a:lnTo>
                  <a:lnTo>
                    <a:pt x="33484" y="107647"/>
                  </a:lnTo>
                  <a:lnTo>
                    <a:pt x="140215" y="107647"/>
                  </a:lnTo>
                  <a:lnTo>
                    <a:pt x="140215" y="74239"/>
                  </a:lnTo>
                  <a:lnTo>
                    <a:pt x="33484" y="74239"/>
                  </a:lnTo>
                  <a:lnTo>
                    <a:pt x="33484" y="33408"/>
                  </a:lnTo>
                  <a:lnTo>
                    <a:pt x="173699" y="33408"/>
                  </a:lnTo>
                  <a:lnTo>
                    <a:pt x="173699" y="0"/>
                  </a:lnTo>
                  <a:lnTo>
                    <a:pt x="0" y="0"/>
                  </a:lnTo>
                  <a:close/>
                </a:path>
              </a:pathLst>
            </a:custGeom>
            <a:grpFill/>
            <a:ln w="2357"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0901DAD9-DF7F-1413-7C25-5FE3F60AA24B}"/>
                </a:ext>
              </a:extLst>
            </p:cNvPr>
            <p:cNvSpPr/>
            <p:nvPr/>
          </p:nvSpPr>
          <p:spPr>
            <a:xfrm>
              <a:off x="1673644" y="4834127"/>
              <a:ext cx="173722" cy="145972"/>
            </a:xfrm>
            <a:custGeom>
              <a:avLst/>
              <a:gdLst>
                <a:gd name="connsiteX0" fmla="*/ 173723 w 173722"/>
                <a:gd name="connsiteY0" fmla="*/ 0 h 145972"/>
                <a:gd name="connsiteX1" fmla="*/ 103603 w 173722"/>
                <a:gd name="connsiteY1" fmla="*/ 0 h 145972"/>
                <a:gd name="connsiteX2" fmla="*/ 70120 w 173722"/>
                <a:gd name="connsiteY2" fmla="*/ 0 h 145972"/>
                <a:gd name="connsiteX3" fmla="*/ 0 w 173722"/>
                <a:gd name="connsiteY3" fmla="*/ 0 h 145972"/>
                <a:gd name="connsiteX4" fmla="*/ 0 w 173722"/>
                <a:gd name="connsiteY4" fmla="*/ 33408 h 145972"/>
                <a:gd name="connsiteX5" fmla="*/ 70120 w 173722"/>
                <a:gd name="connsiteY5" fmla="*/ 33408 h 145972"/>
                <a:gd name="connsiteX6" fmla="*/ 70120 w 173722"/>
                <a:gd name="connsiteY6" fmla="*/ 145972 h 145972"/>
                <a:gd name="connsiteX7" fmla="*/ 103603 w 173722"/>
                <a:gd name="connsiteY7" fmla="*/ 145972 h 145972"/>
                <a:gd name="connsiteX8" fmla="*/ 103603 w 173722"/>
                <a:gd name="connsiteY8" fmla="*/ 33408 h 145972"/>
                <a:gd name="connsiteX9" fmla="*/ 173723 w 173722"/>
                <a:gd name="connsiteY9" fmla="*/ 33408 h 145972"/>
                <a:gd name="connsiteX10" fmla="*/ 173723 w 173722"/>
                <a:gd name="connsiteY10" fmla="*/ 0 h 1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22" h="145972">
                  <a:moveTo>
                    <a:pt x="173723" y="0"/>
                  </a:moveTo>
                  <a:lnTo>
                    <a:pt x="103603" y="0"/>
                  </a:lnTo>
                  <a:lnTo>
                    <a:pt x="70120" y="0"/>
                  </a:lnTo>
                  <a:lnTo>
                    <a:pt x="0" y="0"/>
                  </a:lnTo>
                  <a:lnTo>
                    <a:pt x="0" y="33408"/>
                  </a:lnTo>
                  <a:lnTo>
                    <a:pt x="70120" y="33408"/>
                  </a:lnTo>
                  <a:lnTo>
                    <a:pt x="70120" y="145972"/>
                  </a:lnTo>
                  <a:lnTo>
                    <a:pt x="103603" y="145972"/>
                  </a:lnTo>
                  <a:lnTo>
                    <a:pt x="103603" y="33408"/>
                  </a:lnTo>
                  <a:lnTo>
                    <a:pt x="173723" y="33408"/>
                  </a:lnTo>
                  <a:lnTo>
                    <a:pt x="173723" y="0"/>
                  </a:lnTo>
                  <a:close/>
                </a:path>
              </a:pathLst>
            </a:custGeom>
            <a:grpFill/>
            <a:ln w="2357" cap="flat">
              <a:noFill/>
              <a:prstDash val="solid"/>
              <a:miter/>
            </a:ln>
          </p:spPr>
          <p:txBody>
            <a:bodyPr rtlCol="0" anchor="ctr"/>
            <a:lstStyle/>
            <a:p>
              <a:endParaRPr lang="en-US"/>
            </a:p>
          </p:txBody>
        </p:sp>
        <p:grpSp>
          <p:nvGrpSpPr>
            <p:cNvPr id="89" name="Group 88">
              <a:extLst>
                <a:ext uri="{FF2B5EF4-FFF2-40B4-BE49-F238E27FC236}">
                  <a16:creationId xmlns:a16="http://schemas.microsoft.com/office/drawing/2014/main" id="{7F6BD683-150F-FCD3-A206-15B763089B86}"/>
                </a:ext>
              </a:extLst>
            </p:cNvPr>
            <p:cNvGrpSpPr/>
            <p:nvPr userDrawn="1"/>
          </p:nvGrpSpPr>
          <p:grpSpPr>
            <a:xfrm>
              <a:off x="385854" y="4473996"/>
              <a:ext cx="565789" cy="514460"/>
              <a:chOff x="385854" y="4473996"/>
              <a:chExt cx="565789" cy="514460"/>
            </a:xfrm>
            <a:grpFill/>
          </p:grpSpPr>
          <p:sp>
            <p:nvSpPr>
              <p:cNvPr id="83" name="Freeform 82">
                <a:extLst>
                  <a:ext uri="{FF2B5EF4-FFF2-40B4-BE49-F238E27FC236}">
                    <a16:creationId xmlns:a16="http://schemas.microsoft.com/office/drawing/2014/main" id="{5E9F33B1-0726-6910-B1A2-26402AD85853}"/>
                  </a:ext>
                </a:extLst>
              </p:cNvPr>
              <p:cNvSpPr/>
              <p:nvPr/>
            </p:nvSpPr>
            <p:spPr>
              <a:xfrm>
                <a:off x="435996" y="4473996"/>
                <a:ext cx="465646" cy="280335"/>
              </a:xfrm>
              <a:custGeom>
                <a:avLst/>
                <a:gdLst>
                  <a:gd name="connsiteX0" fmla="*/ 284127 w 465646"/>
                  <a:gd name="connsiteY0" fmla="*/ 188081 h 280335"/>
                  <a:gd name="connsiteX1" fmla="*/ 297966 w 465646"/>
                  <a:gd name="connsiteY1" fmla="*/ 187088 h 280335"/>
                  <a:gd name="connsiteX2" fmla="*/ 277587 w 465646"/>
                  <a:gd name="connsiteY2" fmla="*/ 216240 h 280335"/>
                  <a:gd name="connsiteX3" fmla="*/ 232728 w 465646"/>
                  <a:gd name="connsiteY3" fmla="*/ 280336 h 280335"/>
                  <a:gd name="connsiteX4" fmla="*/ 187704 w 465646"/>
                  <a:gd name="connsiteY4" fmla="*/ 215979 h 280335"/>
                  <a:gd name="connsiteX5" fmla="*/ 167490 w 465646"/>
                  <a:gd name="connsiteY5" fmla="*/ 187088 h 280335"/>
                  <a:gd name="connsiteX6" fmla="*/ 181306 w 465646"/>
                  <a:gd name="connsiteY6" fmla="*/ 188081 h 280335"/>
                  <a:gd name="connsiteX7" fmla="*/ 199244 w 465646"/>
                  <a:gd name="connsiteY7" fmla="*/ 207090 h 280335"/>
                  <a:gd name="connsiteX8" fmla="*/ 221899 w 465646"/>
                  <a:gd name="connsiteY8" fmla="*/ 189617 h 280335"/>
                  <a:gd name="connsiteX9" fmla="*/ 232752 w 465646"/>
                  <a:gd name="connsiteY9" fmla="*/ 189688 h 280335"/>
                  <a:gd name="connsiteX10" fmla="*/ 243179 w 465646"/>
                  <a:gd name="connsiteY10" fmla="*/ 189617 h 280335"/>
                  <a:gd name="connsiteX11" fmla="*/ 266023 w 465646"/>
                  <a:gd name="connsiteY11" fmla="*/ 207279 h 280335"/>
                  <a:gd name="connsiteX12" fmla="*/ 284151 w 465646"/>
                  <a:gd name="connsiteY12" fmla="*/ 188081 h 280335"/>
                  <a:gd name="connsiteX13" fmla="*/ 456381 w 465646"/>
                  <a:gd name="connsiteY13" fmla="*/ 134104 h 280335"/>
                  <a:gd name="connsiteX14" fmla="*/ 455930 w 465646"/>
                  <a:gd name="connsiteY14" fmla="*/ 134529 h 280335"/>
                  <a:gd name="connsiteX15" fmla="*/ 453561 w 465646"/>
                  <a:gd name="connsiteY15" fmla="*/ 136681 h 280335"/>
                  <a:gd name="connsiteX16" fmla="*/ 453395 w 465646"/>
                  <a:gd name="connsiteY16" fmla="*/ 136822 h 280335"/>
                  <a:gd name="connsiteX17" fmla="*/ 450622 w 465646"/>
                  <a:gd name="connsiteY17" fmla="*/ 139045 h 280335"/>
                  <a:gd name="connsiteX18" fmla="*/ 450054 w 465646"/>
                  <a:gd name="connsiteY18" fmla="*/ 139470 h 280335"/>
                  <a:gd name="connsiteX19" fmla="*/ 446997 w 465646"/>
                  <a:gd name="connsiteY19" fmla="*/ 141646 h 280335"/>
                  <a:gd name="connsiteX20" fmla="*/ 446618 w 465646"/>
                  <a:gd name="connsiteY20" fmla="*/ 141906 h 280335"/>
                  <a:gd name="connsiteX21" fmla="*/ 443442 w 465646"/>
                  <a:gd name="connsiteY21" fmla="*/ 143915 h 280335"/>
                  <a:gd name="connsiteX22" fmla="*/ 442968 w 465646"/>
                  <a:gd name="connsiteY22" fmla="*/ 144223 h 280335"/>
                  <a:gd name="connsiteX23" fmla="*/ 439343 w 465646"/>
                  <a:gd name="connsiteY23" fmla="*/ 146303 h 280335"/>
                  <a:gd name="connsiteX24" fmla="*/ 438679 w 465646"/>
                  <a:gd name="connsiteY24" fmla="*/ 146658 h 280335"/>
                  <a:gd name="connsiteX25" fmla="*/ 430385 w 465646"/>
                  <a:gd name="connsiteY25" fmla="*/ 150796 h 280335"/>
                  <a:gd name="connsiteX26" fmla="*/ 429722 w 465646"/>
                  <a:gd name="connsiteY26" fmla="*/ 151103 h 280335"/>
                  <a:gd name="connsiteX27" fmla="*/ 425219 w 465646"/>
                  <a:gd name="connsiteY27" fmla="*/ 153065 h 280335"/>
                  <a:gd name="connsiteX28" fmla="*/ 424698 w 465646"/>
                  <a:gd name="connsiteY28" fmla="*/ 153278 h 280335"/>
                  <a:gd name="connsiteX29" fmla="*/ 419958 w 465646"/>
                  <a:gd name="connsiteY29" fmla="*/ 155193 h 280335"/>
                  <a:gd name="connsiteX30" fmla="*/ 419721 w 465646"/>
                  <a:gd name="connsiteY30" fmla="*/ 155288 h 280335"/>
                  <a:gd name="connsiteX31" fmla="*/ 414603 w 465646"/>
                  <a:gd name="connsiteY31" fmla="*/ 157203 h 280335"/>
                  <a:gd name="connsiteX32" fmla="*/ 413892 w 465646"/>
                  <a:gd name="connsiteY32" fmla="*/ 157463 h 280335"/>
                  <a:gd name="connsiteX33" fmla="*/ 402731 w 465646"/>
                  <a:gd name="connsiteY33" fmla="*/ 161151 h 280335"/>
                  <a:gd name="connsiteX34" fmla="*/ 402233 w 465646"/>
                  <a:gd name="connsiteY34" fmla="*/ 161317 h 280335"/>
                  <a:gd name="connsiteX35" fmla="*/ 396309 w 465646"/>
                  <a:gd name="connsiteY35" fmla="*/ 163066 h 280335"/>
                  <a:gd name="connsiteX36" fmla="*/ 395811 w 465646"/>
                  <a:gd name="connsiteY36" fmla="*/ 163208 h 280335"/>
                  <a:gd name="connsiteX37" fmla="*/ 383086 w 465646"/>
                  <a:gd name="connsiteY37" fmla="*/ 166542 h 280335"/>
                  <a:gd name="connsiteX38" fmla="*/ 382517 w 465646"/>
                  <a:gd name="connsiteY38" fmla="*/ 166684 h 280335"/>
                  <a:gd name="connsiteX39" fmla="*/ 368607 w 465646"/>
                  <a:gd name="connsiteY39" fmla="*/ 169805 h 280335"/>
                  <a:gd name="connsiteX40" fmla="*/ 368512 w 465646"/>
                  <a:gd name="connsiteY40" fmla="*/ 169805 h 280335"/>
                  <a:gd name="connsiteX41" fmla="*/ 361285 w 465646"/>
                  <a:gd name="connsiteY41" fmla="*/ 171247 h 280335"/>
                  <a:gd name="connsiteX42" fmla="*/ 360858 w 465646"/>
                  <a:gd name="connsiteY42" fmla="*/ 171318 h 280335"/>
                  <a:gd name="connsiteX43" fmla="*/ 345810 w 465646"/>
                  <a:gd name="connsiteY43" fmla="*/ 173942 h 280335"/>
                  <a:gd name="connsiteX44" fmla="*/ 345431 w 465646"/>
                  <a:gd name="connsiteY44" fmla="*/ 174013 h 280335"/>
                  <a:gd name="connsiteX45" fmla="*/ 337564 w 465646"/>
                  <a:gd name="connsiteY45" fmla="*/ 175219 h 280335"/>
                  <a:gd name="connsiteX46" fmla="*/ 337517 w 465646"/>
                  <a:gd name="connsiteY46" fmla="*/ 175219 h 280335"/>
                  <a:gd name="connsiteX47" fmla="*/ 321118 w 465646"/>
                  <a:gd name="connsiteY47" fmla="*/ 177370 h 280335"/>
                  <a:gd name="connsiteX48" fmla="*/ 320692 w 465646"/>
                  <a:gd name="connsiteY48" fmla="*/ 177418 h 280335"/>
                  <a:gd name="connsiteX49" fmla="*/ 303725 w 465646"/>
                  <a:gd name="connsiteY49" fmla="*/ 179191 h 280335"/>
                  <a:gd name="connsiteX50" fmla="*/ 303606 w 465646"/>
                  <a:gd name="connsiteY50" fmla="*/ 179191 h 280335"/>
                  <a:gd name="connsiteX51" fmla="*/ 303606 w 465646"/>
                  <a:gd name="connsiteY51" fmla="*/ 179191 h 280335"/>
                  <a:gd name="connsiteX52" fmla="*/ 233771 w 465646"/>
                  <a:gd name="connsiteY52" fmla="*/ 182335 h 280335"/>
                  <a:gd name="connsiteX53" fmla="*/ 233771 w 465646"/>
                  <a:gd name="connsiteY53" fmla="*/ 182335 h 280335"/>
                  <a:gd name="connsiteX54" fmla="*/ 232799 w 465646"/>
                  <a:gd name="connsiteY54" fmla="*/ 182335 h 280335"/>
                  <a:gd name="connsiteX55" fmla="*/ 231425 w 465646"/>
                  <a:gd name="connsiteY55" fmla="*/ 182335 h 280335"/>
                  <a:gd name="connsiteX56" fmla="*/ 231425 w 465646"/>
                  <a:gd name="connsiteY56" fmla="*/ 182335 h 280335"/>
                  <a:gd name="connsiteX57" fmla="*/ 161993 w 465646"/>
                  <a:gd name="connsiteY57" fmla="*/ 179191 h 280335"/>
                  <a:gd name="connsiteX58" fmla="*/ 161993 w 465646"/>
                  <a:gd name="connsiteY58" fmla="*/ 179191 h 280335"/>
                  <a:gd name="connsiteX59" fmla="*/ 161874 w 465646"/>
                  <a:gd name="connsiteY59" fmla="*/ 179191 h 280335"/>
                  <a:gd name="connsiteX60" fmla="*/ 144907 w 465646"/>
                  <a:gd name="connsiteY60" fmla="*/ 177418 h 280335"/>
                  <a:gd name="connsiteX61" fmla="*/ 144481 w 465646"/>
                  <a:gd name="connsiteY61" fmla="*/ 177370 h 280335"/>
                  <a:gd name="connsiteX62" fmla="*/ 128106 w 465646"/>
                  <a:gd name="connsiteY62" fmla="*/ 175219 h 280335"/>
                  <a:gd name="connsiteX63" fmla="*/ 128035 w 465646"/>
                  <a:gd name="connsiteY63" fmla="*/ 175219 h 280335"/>
                  <a:gd name="connsiteX64" fmla="*/ 120168 w 465646"/>
                  <a:gd name="connsiteY64" fmla="*/ 174013 h 280335"/>
                  <a:gd name="connsiteX65" fmla="*/ 119788 w 465646"/>
                  <a:gd name="connsiteY65" fmla="*/ 173942 h 280335"/>
                  <a:gd name="connsiteX66" fmla="*/ 104741 w 465646"/>
                  <a:gd name="connsiteY66" fmla="*/ 171318 h 280335"/>
                  <a:gd name="connsiteX67" fmla="*/ 104291 w 465646"/>
                  <a:gd name="connsiteY67" fmla="*/ 171223 h 280335"/>
                  <a:gd name="connsiteX68" fmla="*/ 97063 w 465646"/>
                  <a:gd name="connsiteY68" fmla="*/ 169805 h 280335"/>
                  <a:gd name="connsiteX69" fmla="*/ 96944 w 465646"/>
                  <a:gd name="connsiteY69" fmla="*/ 169781 h 280335"/>
                  <a:gd name="connsiteX70" fmla="*/ 83034 w 465646"/>
                  <a:gd name="connsiteY70" fmla="*/ 166684 h 280335"/>
                  <a:gd name="connsiteX71" fmla="*/ 82442 w 465646"/>
                  <a:gd name="connsiteY71" fmla="*/ 166542 h 280335"/>
                  <a:gd name="connsiteX72" fmla="*/ 69740 w 465646"/>
                  <a:gd name="connsiteY72" fmla="*/ 163208 h 280335"/>
                  <a:gd name="connsiteX73" fmla="*/ 69219 w 465646"/>
                  <a:gd name="connsiteY73" fmla="*/ 163066 h 280335"/>
                  <a:gd name="connsiteX74" fmla="*/ 63295 w 465646"/>
                  <a:gd name="connsiteY74" fmla="*/ 161340 h 280335"/>
                  <a:gd name="connsiteX75" fmla="*/ 62773 w 465646"/>
                  <a:gd name="connsiteY75" fmla="*/ 161175 h 280335"/>
                  <a:gd name="connsiteX76" fmla="*/ 51612 w 465646"/>
                  <a:gd name="connsiteY76" fmla="*/ 157487 h 280335"/>
                  <a:gd name="connsiteX77" fmla="*/ 50901 w 465646"/>
                  <a:gd name="connsiteY77" fmla="*/ 157226 h 280335"/>
                  <a:gd name="connsiteX78" fmla="*/ 45783 w 465646"/>
                  <a:gd name="connsiteY78" fmla="*/ 155311 h 280335"/>
                  <a:gd name="connsiteX79" fmla="*/ 45546 w 465646"/>
                  <a:gd name="connsiteY79" fmla="*/ 155217 h 280335"/>
                  <a:gd name="connsiteX80" fmla="*/ 40806 w 465646"/>
                  <a:gd name="connsiteY80" fmla="*/ 153302 h 280335"/>
                  <a:gd name="connsiteX81" fmla="*/ 40285 w 465646"/>
                  <a:gd name="connsiteY81" fmla="*/ 153089 h 280335"/>
                  <a:gd name="connsiteX82" fmla="*/ 35782 w 465646"/>
                  <a:gd name="connsiteY82" fmla="*/ 151127 h 280335"/>
                  <a:gd name="connsiteX83" fmla="*/ 35119 w 465646"/>
                  <a:gd name="connsiteY83" fmla="*/ 150819 h 280335"/>
                  <a:gd name="connsiteX84" fmla="*/ 26825 w 465646"/>
                  <a:gd name="connsiteY84" fmla="*/ 146682 h 280335"/>
                  <a:gd name="connsiteX85" fmla="*/ 26162 w 465646"/>
                  <a:gd name="connsiteY85" fmla="*/ 146327 h 280335"/>
                  <a:gd name="connsiteX86" fmla="*/ 22512 w 465646"/>
                  <a:gd name="connsiteY86" fmla="*/ 144246 h 280335"/>
                  <a:gd name="connsiteX87" fmla="*/ 22038 w 465646"/>
                  <a:gd name="connsiteY87" fmla="*/ 143963 h 280335"/>
                  <a:gd name="connsiteX88" fmla="*/ 18863 w 465646"/>
                  <a:gd name="connsiteY88" fmla="*/ 141929 h 280335"/>
                  <a:gd name="connsiteX89" fmla="*/ 18507 w 465646"/>
                  <a:gd name="connsiteY89" fmla="*/ 141693 h 280335"/>
                  <a:gd name="connsiteX90" fmla="*/ 15450 w 465646"/>
                  <a:gd name="connsiteY90" fmla="*/ 139518 h 280335"/>
                  <a:gd name="connsiteX91" fmla="*/ 14882 w 465646"/>
                  <a:gd name="connsiteY91" fmla="*/ 139092 h 280335"/>
                  <a:gd name="connsiteX92" fmla="*/ 12085 w 465646"/>
                  <a:gd name="connsiteY92" fmla="*/ 136870 h 280335"/>
                  <a:gd name="connsiteX93" fmla="*/ 11943 w 465646"/>
                  <a:gd name="connsiteY93" fmla="*/ 136728 h 280335"/>
                  <a:gd name="connsiteX94" fmla="*/ 9574 w 465646"/>
                  <a:gd name="connsiteY94" fmla="*/ 134553 h 280335"/>
                  <a:gd name="connsiteX95" fmla="*/ 9147 w 465646"/>
                  <a:gd name="connsiteY95" fmla="*/ 134127 h 280335"/>
                  <a:gd name="connsiteX96" fmla="*/ 7014 w 465646"/>
                  <a:gd name="connsiteY96" fmla="*/ 131881 h 280335"/>
                  <a:gd name="connsiteX97" fmla="*/ 6659 w 465646"/>
                  <a:gd name="connsiteY97" fmla="*/ 131455 h 280335"/>
                  <a:gd name="connsiteX98" fmla="*/ 4905 w 465646"/>
                  <a:gd name="connsiteY98" fmla="*/ 129257 h 280335"/>
                  <a:gd name="connsiteX99" fmla="*/ 4763 w 465646"/>
                  <a:gd name="connsiteY99" fmla="*/ 129068 h 280335"/>
                  <a:gd name="connsiteX100" fmla="*/ 3246 w 465646"/>
                  <a:gd name="connsiteY100" fmla="*/ 126727 h 280335"/>
                  <a:gd name="connsiteX101" fmla="*/ 2962 w 465646"/>
                  <a:gd name="connsiteY101" fmla="*/ 126230 h 280335"/>
                  <a:gd name="connsiteX102" fmla="*/ 1777 w 465646"/>
                  <a:gd name="connsiteY102" fmla="*/ 123866 h 280335"/>
                  <a:gd name="connsiteX103" fmla="*/ 1659 w 465646"/>
                  <a:gd name="connsiteY103" fmla="*/ 123535 h 280335"/>
                  <a:gd name="connsiteX104" fmla="*/ 877 w 465646"/>
                  <a:gd name="connsiteY104" fmla="*/ 121313 h 280335"/>
                  <a:gd name="connsiteX105" fmla="*/ 758 w 465646"/>
                  <a:gd name="connsiteY105" fmla="*/ 120887 h 280335"/>
                  <a:gd name="connsiteX106" fmla="*/ 237 w 465646"/>
                  <a:gd name="connsiteY106" fmla="*/ 118499 h 280335"/>
                  <a:gd name="connsiteX107" fmla="*/ 166 w 465646"/>
                  <a:gd name="connsiteY107" fmla="*/ 118003 h 280335"/>
                  <a:gd name="connsiteX108" fmla="*/ 0 w 465646"/>
                  <a:gd name="connsiteY108" fmla="*/ 115520 h 280335"/>
                  <a:gd name="connsiteX109" fmla="*/ 0 w 465646"/>
                  <a:gd name="connsiteY109" fmla="*/ 115520 h 280335"/>
                  <a:gd name="connsiteX110" fmla="*/ 82205 w 465646"/>
                  <a:gd name="connsiteY110" fmla="*/ 64569 h 280335"/>
                  <a:gd name="connsiteX111" fmla="*/ 82205 w 465646"/>
                  <a:gd name="connsiteY111" fmla="*/ 0 h 280335"/>
                  <a:gd name="connsiteX112" fmla="*/ 150666 w 465646"/>
                  <a:gd name="connsiteY112" fmla="*/ 52937 h 280335"/>
                  <a:gd name="connsiteX113" fmla="*/ 232823 w 465646"/>
                  <a:gd name="connsiteY113" fmla="*/ 48657 h 280335"/>
                  <a:gd name="connsiteX114" fmla="*/ 314981 w 465646"/>
                  <a:gd name="connsiteY114" fmla="*/ 52937 h 280335"/>
                  <a:gd name="connsiteX115" fmla="*/ 383441 w 465646"/>
                  <a:gd name="connsiteY115" fmla="*/ 0 h 280335"/>
                  <a:gd name="connsiteX116" fmla="*/ 383441 w 465646"/>
                  <a:gd name="connsiteY116" fmla="*/ 64522 h 280335"/>
                  <a:gd name="connsiteX117" fmla="*/ 465646 w 465646"/>
                  <a:gd name="connsiteY117" fmla="*/ 115496 h 280335"/>
                  <a:gd name="connsiteX118" fmla="*/ 465646 w 465646"/>
                  <a:gd name="connsiteY118" fmla="*/ 115496 h 280335"/>
                  <a:gd name="connsiteX119" fmla="*/ 465480 w 465646"/>
                  <a:gd name="connsiteY119" fmla="*/ 117979 h 280335"/>
                  <a:gd name="connsiteX120" fmla="*/ 465409 w 465646"/>
                  <a:gd name="connsiteY120" fmla="*/ 118499 h 280335"/>
                  <a:gd name="connsiteX121" fmla="*/ 464888 w 465646"/>
                  <a:gd name="connsiteY121" fmla="*/ 120887 h 280335"/>
                  <a:gd name="connsiteX122" fmla="*/ 464746 w 465646"/>
                  <a:gd name="connsiteY122" fmla="*/ 121313 h 280335"/>
                  <a:gd name="connsiteX123" fmla="*/ 463964 w 465646"/>
                  <a:gd name="connsiteY123" fmla="*/ 123511 h 280335"/>
                  <a:gd name="connsiteX124" fmla="*/ 463822 w 465646"/>
                  <a:gd name="connsiteY124" fmla="*/ 123842 h 280335"/>
                  <a:gd name="connsiteX125" fmla="*/ 462637 w 465646"/>
                  <a:gd name="connsiteY125" fmla="*/ 126183 h 280335"/>
                  <a:gd name="connsiteX126" fmla="*/ 462329 w 465646"/>
                  <a:gd name="connsiteY126" fmla="*/ 126703 h 280335"/>
                  <a:gd name="connsiteX127" fmla="*/ 460812 w 465646"/>
                  <a:gd name="connsiteY127" fmla="*/ 129044 h 280335"/>
                  <a:gd name="connsiteX128" fmla="*/ 460670 w 465646"/>
                  <a:gd name="connsiteY128" fmla="*/ 129257 h 280335"/>
                  <a:gd name="connsiteX129" fmla="*/ 458940 w 465646"/>
                  <a:gd name="connsiteY129" fmla="*/ 131455 h 280335"/>
                  <a:gd name="connsiteX130" fmla="*/ 458561 w 465646"/>
                  <a:gd name="connsiteY130" fmla="*/ 131905 h 280335"/>
                  <a:gd name="connsiteX131" fmla="*/ 456452 w 465646"/>
                  <a:gd name="connsiteY131" fmla="*/ 134151 h 280335"/>
                  <a:gd name="connsiteX132" fmla="*/ 370289 w 465646"/>
                  <a:gd name="connsiteY132" fmla="*/ 83791 h 280335"/>
                  <a:gd name="connsiteX133" fmla="*/ 383347 w 465646"/>
                  <a:gd name="connsiteY133" fmla="*/ 65113 h 280335"/>
                  <a:gd name="connsiteX134" fmla="*/ 363038 w 465646"/>
                  <a:gd name="connsiteY134" fmla="*/ 80788 h 280335"/>
                  <a:gd name="connsiteX135" fmla="*/ 363038 w 465646"/>
                  <a:gd name="connsiteY135" fmla="*/ 80788 h 280335"/>
                  <a:gd name="connsiteX136" fmla="*/ 247871 w 465646"/>
                  <a:gd name="connsiteY136" fmla="*/ 169592 h 280335"/>
                  <a:gd name="connsiteX137" fmla="*/ 306521 w 465646"/>
                  <a:gd name="connsiteY137" fmla="*/ 164390 h 280335"/>
                  <a:gd name="connsiteX138" fmla="*/ 334744 w 465646"/>
                  <a:gd name="connsiteY138" fmla="*/ 134505 h 280335"/>
                  <a:gd name="connsiteX139" fmla="*/ 314815 w 465646"/>
                  <a:gd name="connsiteY139" fmla="*/ 162995 h 280335"/>
                  <a:gd name="connsiteX140" fmla="*/ 314862 w 465646"/>
                  <a:gd name="connsiteY140" fmla="*/ 162995 h 280335"/>
                  <a:gd name="connsiteX141" fmla="*/ 329009 w 465646"/>
                  <a:gd name="connsiteY141" fmla="*/ 160182 h 280335"/>
                  <a:gd name="connsiteX142" fmla="*/ 329057 w 465646"/>
                  <a:gd name="connsiteY142" fmla="*/ 160182 h 280335"/>
                  <a:gd name="connsiteX143" fmla="*/ 342185 w 465646"/>
                  <a:gd name="connsiteY143" fmla="*/ 156943 h 280335"/>
                  <a:gd name="connsiteX144" fmla="*/ 342256 w 465646"/>
                  <a:gd name="connsiteY144" fmla="*/ 156943 h 280335"/>
                  <a:gd name="connsiteX145" fmla="*/ 354294 w 465646"/>
                  <a:gd name="connsiteY145" fmla="*/ 153325 h 280335"/>
                  <a:gd name="connsiteX146" fmla="*/ 354389 w 465646"/>
                  <a:gd name="connsiteY146" fmla="*/ 153302 h 280335"/>
                  <a:gd name="connsiteX147" fmla="*/ 361711 w 465646"/>
                  <a:gd name="connsiteY147" fmla="*/ 150725 h 280335"/>
                  <a:gd name="connsiteX148" fmla="*/ 361924 w 465646"/>
                  <a:gd name="connsiteY148" fmla="*/ 150630 h 280335"/>
                  <a:gd name="connsiteX149" fmla="*/ 365242 w 465646"/>
                  <a:gd name="connsiteY149" fmla="*/ 149330 h 280335"/>
                  <a:gd name="connsiteX150" fmla="*/ 365337 w 465646"/>
                  <a:gd name="connsiteY150" fmla="*/ 149282 h 280335"/>
                  <a:gd name="connsiteX151" fmla="*/ 371735 w 465646"/>
                  <a:gd name="connsiteY151" fmla="*/ 146516 h 280335"/>
                  <a:gd name="connsiteX152" fmla="*/ 372090 w 465646"/>
                  <a:gd name="connsiteY152" fmla="*/ 146351 h 280335"/>
                  <a:gd name="connsiteX153" fmla="*/ 374958 w 465646"/>
                  <a:gd name="connsiteY153" fmla="*/ 144979 h 280335"/>
                  <a:gd name="connsiteX154" fmla="*/ 375005 w 465646"/>
                  <a:gd name="connsiteY154" fmla="*/ 144956 h 280335"/>
                  <a:gd name="connsiteX155" fmla="*/ 377896 w 465646"/>
                  <a:gd name="connsiteY155" fmla="*/ 143466 h 280335"/>
                  <a:gd name="connsiteX156" fmla="*/ 378062 w 465646"/>
                  <a:gd name="connsiteY156" fmla="*/ 143372 h 280335"/>
                  <a:gd name="connsiteX157" fmla="*/ 380503 w 465646"/>
                  <a:gd name="connsiteY157" fmla="*/ 142024 h 280335"/>
                  <a:gd name="connsiteX158" fmla="*/ 380929 w 465646"/>
                  <a:gd name="connsiteY158" fmla="*/ 141788 h 280335"/>
                  <a:gd name="connsiteX159" fmla="*/ 385716 w 465646"/>
                  <a:gd name="connsiteY159" fmla="*/ 138808 h 280335"/>
                  <a:gd name="connsiteX160" fmla="*/ 386095 w 465646"/>
                  <a:gd name="connsiteY160" fmla="*/ 138548 h 280335"/>
                  <a:gd name="connsiteX161" fmla="*/ 387920 w 465646"/>
                  <a:gd name="connsiteY161" fmla="*/ 137272 h 280335"/>
                  <a:gd name="connsiteX162" fmla="*/ 388347 w 465646"/>
                  <a:gd name="connsiteY162" fmla="*/ 136964 h 280335"/>
                  <a:gd name="connsiteX163" fmla="*/ 392138 w 465646"/>
                  <a:gd name="connsiteY163" fmla="*/ 133867 h 280335"/>
                  <a:gd name="connsiteX164" fmla="*/ 392541 w 465646"/>
                  <a:gd name="connsiteY164" fmla="*/ 133489 h 280335"/>
                  <a:gd name="connsiteX165" fmla="*/ 393868 w 465646"/>
                  <a:gd name="connsiteY165" fmla="*/ 132212 h 280335"/>
                  <a:gd name="connsiteX166" fmla="*/ 394200 w 465646"/>
                  <a:gd name="connsiteY166" fmla="*/ 131881 h 280335"/>
                  <a:gd name="connsiteX167" fmla="*/ 395693 w 465646"/>
                  <a:gd name="connsiteY167" fmla="*/ 130297 h 280335"/>
                  <a:gd name="connsiteX168" fmla="*/ 395859 w 465646"/>
                  <a:gd name="connsiteY168" fmla="*/ 130108 h 280335"/>
                  <a:gd name="connsiteX169" fmla="*/ 397020 w 465646"/>
                  <a:gd name="connsiteY169" fmla="*/ 128689 h 280335"/>
                  <a:gd name="connsiteX170" fmla="*/ 397351 w 465646"/>
                  <a:gd name="connsiteY170" fmla="*/ 128240 h 280335"/>
                  <a:gd name="connsiteX171" fmla="*/ 398276 w 465646"/>
                  <a:gd name="connsiteY171" fmla="*/ 126940 h 280335"/>
                  <a:gd name="connsiteX172" fmla="*/ 398513 w 465646"/>
                  <a:gd name="connsiteY172" fmla="*/ 126609 h 280335"/>
                  <a:gd name="connsiteX173" fmla="*/ 399484 w 465646"/>
                  <a:gd name="connsiteY173" fmla="*/ 124977 h 280335"/>
                  <a:gd name="connsiteX174" fmla="*/ 399674 w 465646"/>
                  <a:gd name="connsiteY174" fmla="*/ 124599 h 280335"/>
                  <a:gd name="connsiteX175" fmla="*/ 400314 w 465646"/>
                  <a:gd name="connsiteY175" fmla="*/ 123299 h 280335"/>
                  <a:gd name="connsiteX176" fmla="*/ 400527 w 465646"/>
                  <a:gd name="connsiteY176" fmla="*/ 122802 h 280335"/>
                  <a:gd name="connsiteX177" fmla="*/ 401072 w 465646"/>
                  <a:gd name="connsiteY177" fmla="*/ 121384 h 280335"/>
                  <a:gd name="connsiteX178" fmla="*/ 401167 w 465646"/>
                  <a:gd name="connsiteY178" fmla="*/ 121123 h 280335"/>
                  <a:gd name="connsiteX179" fmla="*/ 401617 w 465646"/>
                  <a:gd name="connsiteY179" fmla="*/ 119445 h 280335"/>
                  <a:gd name="connsiteX180" fmla="*/ 401712 w 465646"/>
                  <a:gd name="connsiteY180" fmla="*/ 118972 h 280335"/>
                  <a:gd name="connsiteX181" fmla="*/ 401925 w 465646"/>
                  <a:gd name="connsiteY181" fmla="*/ 117695 h 280335"/>
                  <a:gd name="connsiteX182" fmla="*/ 401996 w 465646"/>
                  <a:gd name="connsiteY182" fmla="*/ 117199 h 280335"/>
                  <a:gd name="connsiteX183" fmla="*/ 402091 w 465646"/>
                  <a:gd name="connsiteY183" fmla="*/ 115496 h 280335"/>
                  <a:gd name="connsiteX184" fmla="*/ 402091 w 465646"/>
                  <a:gd name="connsiteY184" fmla="*/ 115496 h 280335"/>
                  <a:gd name="connsiteX185" fmla="*/ 402091 w 465646"/>
                  <a:gd name="connsiteY185" fmla="*/ 115496 h 280335"/>
                  <a:gd name="connsiteX186" fmla="*/ 370337 w 465646"/>
                  <a:gd name="connsiteY186" fmla="*/ 83815 h 280335"/>
                  <a:gd name="connsiteX187" fmla="*/ 232752 w 465646"/>
                  <a:gd name="connsiteY187" fmla="*/ 61141 h 280335"/>
                  <a:gd name="connsiteX188" fmla="*/ 166780 w 465646"/>
                  <a:gd name="connsiteY188" fmla="*/ 65444 h 280335"/>
                  <a:gd name="connsiteX189" fmla="*/ 232752 w 465646"/>
                  <a:gd name="connsiteY189" fmla="*/ 116442 h 280335"/>
                  <a:gd name="connsiteX190" fmla="*/ 298725 w 465646"/>
                  <a:gd name="connsiteY190" fmla="*/ 65444 h 280335"/>
                  <a:gd name="connsiteX191" fmla="*/ 232752 w 465646"/>
                  <a:gd name="connsiteY191" fmla="*/ 61141 h 280335"/>
                  <a:gd name="connsiteX192" fmla="*/ 63461 w 465646"/>
                  <a:gd name="connsiteY192" fmla="*/ 115473 h 280335"/>
                  <a:gd name="connsiteX193" fmla="*/ 63555 w 465646"/>
                  <a:gd name="connsiteY193" fmla="*/ 117199 h 280335"/>
                  <a:gd name="connsiteX194" fmla="*/ 63603 w 465646"/>
                  <a:gd name="connsiteY194" fmla="*/ 117695 h 280335"/>
                  <a:gd name="connsiteX195" fmla="*/ 63816 w 465646"/>
                  <a:gd name="connsiteY195" fmla="*/ 118996 h 280335"/>
                  <a:gd name="connsiteX196" fmla="*/ 63911 w 465646"/>
                  <a:gd name="connsiteY196" fmla="*/ 119445 h 280335"/>
                  <a:gd name="connsiteX197" fmla="*/ 64361 w 465646"/>
                  <a:gd name="connsiteY197" fmla="*/ 121123 h 280335"/>
                  <a:gd name="connsiteX198" fmla="*/ 64456 w 465646"/>
                  <a:gd name="connsiteY198" fmla="*/ 121360 h 280335"/>
                  <a:gd name="connsiteX199" fmla="*/ 65001 w 465646"/>
                  <a:gd name="connsiteY199" fmla="*/ 122802 h 280335"/>
                  <a:gd name="connsiteX200" fmla="*/ 65214 w 465646"/>
                  <a:gd name="connsiteY200" fmla="*/ 123275 h 280335"/>
                  <a:gd name="connsiteX201" fmla="*/ 65854 w 465646"/>
                  <a:gd name="connsiteY201" fmla="*/ 124599 h 280335"/>
                  <a:gd name="connsiteX202" fmla="*/ 66044 w 465646"/>
                  <a:gd name="connsiteY202" fmla="*/ 124954 h 280335"/>
                  <a:gd name="connsiteX203" fmla="*/ 67015 w 465646"/>
                  <a:gd name="connsiteY203" fmla="*/ 126585 h 280335"/>
                  <a:gd name="connsiteX204" fmla="*/ 67228 w 465646"/>
                  <a:gd name="connsiteY204" fmla="*/ 126892 h 280335"/>
                  <a:gd name="connsiteX205" fmla="*/ 68176 w 465646"/>
                  <a:gd name="connsiteY205" fmla="*/ 128216 h 280335"/>
                  <a:gd name="connsiteX206" fmla="*/ 68508 w 465646"/>
                  <a:gd name="connsiteY206" fmla="*/ 128642 h 280335"/>
                  <a:gd name="connsiteX207" fmla="*/ 69669 w 465646"/>
                  <a:gd name="connsiteY207" fmla="*/ 130061 h 280335"/>
                  <a:gd name="connsiteX208" fmla="*/ 69811 w 465646"/>
                  <a:gd name="connsiteY208" fmla="*/ 130226 h 280335"/>
                  <a:gd name="connsiteX209" fmla="*/ 71304 w 465646"/>
                  <a:gd name="connsiteY209" fmla="*/ 131834 h 280335"/>
                  <a:gd name="connsiteX210" fmla="*/ 71636 w 465646"/>
                  <a:gd name="connsiteY210" fmla="*/ 132165 h 280335"/>
                  <a:gd name="connsiteX211" fmla="*/ 72987 w 465646"/>
                  <a:gd name="connsiteY211" fmla="*/ 133442 h 280335"/>
                  <a:gd name="connsiteX212" fmla="*/ 73390 w 465646"/>
                  <a:gd name="connsiteY212" fmla="*/ 133796 h 280335"/>
                  <a:gd name="connsiteX213" fmla="*/ 77181 w 465646"/>
                  <a:gd name="connsiteY213" fmla="*/ 136893 h 280335"/>
                  <a:gd name="connsiteX214" fmla="*/ 77584 w 465646"/>
                  <a:gd name="connsiteY214" fmla="*/ 137201 h 280335"/>
                  <a:gd name="connsiteX215" fmla="*/ 79409 w 465646"/>
                  <a:gd name="connsiteY215" fmla="*/ 138501 h 280335"/>
                  <a:gd name="connsiteX216" fmla="*/ 79764 w 465646"/>
                  <a:gd name="connsiteY216" fmla="*/ 138761 h 280335"/>
                  <a:gd name="connsiteX217" fmla="*/ 84551 w 465646"/>
                  <a:gd name="connsiteY217" fmla="*/ 141740 h 280335"/>
                  <a:gd name="connsiteX218" fmla="*/ 84977 w 465646"/>
                  <a:gd name="connsiteY218" fmla="*/ 141977 h 280335"/>
                  <a:gd name="connsiteX219" fmla="*/ 87418 w 465646"/>
                  <a:gd name="connsiteY219" fmla="*/ 143324 h 280335"/>
                  <a:gd name="connsiteX220" fmla="*/ 87584 w 465646"/>
                  <a:gd name="connsiteY220" fmla="*/ 143419 h 280335"/>
                  <a:gd name="connsiteX221" fmla="*/ 90475 w 465646"/>
                  <a:gd name="connsiteY221" fmla="*/ 144908 h 280335"/>
                  <a:gd name="connsiteX222" fmla="*/ 90523 w 465646"/>
                  <a:gd name="connsiteY222" fmla="*/ 144932 h 280335"/>
                  <a:gd name="connsiteX223" fmla="*/ 93390 w 465646"/>
                  <a:gd name="connsiteY223" fmla="*/ 146303 h 280335"/>
                  <a:gd name="connsiteX224" fmla="*/ 93745 w 465646"/>
                  <a:gd name="connsiteY224" fmla="*/ 146469 h 280335"/>
                  <a:gd name="connsiteX225" fmla="*/ 100144 w 465646"/>
                  <a:gd name="connsiteY225" fmla="*/ 149235 h 280335"/>
                  <a:gd name="connsiteX226" fmla="*/ 100262 w 465646"/>
                  <a:gd name="connsiteY226" fmla="*/ 149282 h 280335"/>
                  <a:gd name="connsiteX227" fmla="*/ 103580 w 465646"/>
                  <a:gd name="connsiteY227" fmla="*/ 150583 h 280335"/>
                  <a:gd name="connsiteX228" fmla="*/ 103817 w 465646"/>
                  <a:gd name="connsiteY228" fmla="*/ 150677 h 280335"/>
                  <a:gd name="connsiteX229" fmla="*/ 111115 w 465646"/>
                  <a:gd name="connsiteY229" fmla="*/ 153254 h 280335"/>
                  <a:gd name="connsiteX230" fmla="*/ 111234 w 465646"/>
                  <a:gd name="connsiteY230" fmla="*/ 153302 h 280335"/>
                  <a:gd name="connsiteX231" fmla="*/ 115073 w 465646"/>
                  <a:gd name="connsiteY231" fmla="*/ 154531 h 280335"/>
                  <a:gd name="connsiteX232" fmla="*/ 115073 w 465646"/>
                  <a:gd name="connsiteY232" fmla="*/ 154531 h 280335"/>
                  <a:gd name="connsiteX233" fmla="*/ 123224 w 465646"/>
                  <a:gd name="connsiteY233" fmla="*/ 156895 h 280335"/>
                  <a:gd name="connsiteX234" fmla="*/ 123319 w 465646"/>
                  <a:gd name="connsiteY234" fmla="*/ 156895 h 280335"/>
                  <a:gd name="connsiteX235" fmla="*/ 136424 w 465646"/>
                  <a:gd name="connsiteY235" fmla="*/ 160158 h 280335"/>
                  <a:gd name="connsiteX236" fmla="*/ 136495 w 465646"/>
                  <a:gd name="connsiteY236" fmla="*/ 160158 h 280335"/>
                  <a:gd name="connsiteX237" fmla="*/ 150618 w 465646"/>
                  <a:gd name="connsiteY237" fmla="*/ 162972 h 280335"/>
                  <a:gd name="connsiteX238" fmla="*/ 150618 w 465646"/>
                  <a:gd name="connsiteY238" fmla="*/ 162972 h 280335"/>
                  <a:gd name="connsiteX239" fmla="*/ 130689 w 465646"/>
                  <a:gd name="connsiteY239" fmla="*/ 134482 h 280335"/>
                  <a:gd name="connsiteX240" fmla="*/ 158912 w 465646"/>
                  <a:gd name="connsiteY240" fmla="*/ 164367 h 280335"/>
                  <a:gd name="connsiteX241" fmla="*/ 217254 w 465646"/>
                  <a:gd name="connsiteY241" fmla="*/ 169568 h 280335"/>
                  <a:gd name="connsiteX242" fmla="*/ 102418 w 465646"/>
                  <a:gd name="connsiteY242" fmla="*/ 80788 h 280335"/>
                  <a:gd name="connsiteX243" fmla="*/ 102418 w 465646"/>
                  <a:gd name="connsiteY243" fmla="*/ 80788 h 280335"/>
                  <a:gd name="connsiteX244" fmla="*/ 82134 w 465646"/>
                  <a:gd name="connsiteY244" fmla="*/ 65113 h 280335"/>
                  <a:gd name="connsiteX245" fmla="*/ 95191 w 465646"/>
                  <a:gd name="connsiteY245" fmla="*/ 83791 h 280335"/>
                  <a:gd name="connsiteX246" fmla="*/ 63437 w 465646"/>
                  <a:gd name="connsiteY246" fmla="*/ 115473 h 28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465646" h="280335">
                    <a:moveTo>
                      <a:pt x="284127" y="188081"/>
                    </a:moveTo>
                    <a:cubicBezTo>
                      <a:pt x="288795" y="187797"/>
                      <a:pt x="293416" y="187466"/>
                      <a:pt x="297966" y="187088"/>
                    </a:cubicBezTo>
                    <a:lnTo>
                      <a:pt x="277587" y="216240"/>
                    </a:lnTo>
                    <a:lnTo>
                      <a:pt x="232728" y="280336"/>
                    </a:lnTo>
                    <a:lnTo>
                      <a:pt x="187704" y="215979"/>
                    </a:lnTo>
                    <a:lnTo>
                      <a:pt x="167490" y="187088"/>
                    </a:lnTo>
                    <a:cubicBezTo>
                      <a:pt x="172040" y="187466"/>
                      <a:pt x="176638" y="187797"/>
                      <a:pt x="181306" y="188081"/>
                    </a:cubicBezTo>
                    <a:lnTo>
                      <a:pt x="199244" y="207090"/>
                    </a:lnTo>
                    <a:lnTo>
                      <a:pt x="221899" y="189617"/>
                    </a:lnTo>
                    <a:cubicBezTo>
                      <a:pt x="225501" y="189665"/>
                      <a:pt x="229103" y="189688"/>
                      <a:pt x="232752" y="189688"/>
                    </a:cubicBezTo>
                    <a:cubicBezTo>
                      <a:pt x="236401" y="189688"/>
                      <a:pt x="239719" y="189665"/>
                      <a:pt x="243179" y="189617"/>
                    </a:cubicBezTo>
                    <a:lnTo>
                      <a:pt x="266023" y="207279"/>
                    </a:lnTo>
                    <a:lnTo>
                      <a:pt x="284151" y="188081"/>
                    </a:lnTo>
                    <a:close/>
                    <a:moveTo>
                      <a:pt x="456381" y="134104"/>
                    </a:moveTo>
                    <a:cubicBezTo>
                      <a:pt x="456239" y="134245"/>
                      <a:pt x="456096" y="134387"/>
                      <a:pt x="455930" y="134529"/>
                    </a:cubicBezTo>
                    <a:cubicBezTo>
                      <a:pt x="455172" y="135262"/>
                      <a:pt x="454390" y="135971"/>
                      <a:pt x="453561" y="136681"/>
                    </a:cubicBezTo>
                    <a:cubicBezTo>
                      <a:pt x="453513" y="136728"/>
                      <a:pt x="453442" y="136775"/>
                      <a:pt x="453395" y="136822"/>
                    </a:cubicBezTo>
                    <a:cubicBezTo>
                      <a:pt x="452518" y="137579"/>
                      <a:pt x="451570" y="138312"/>
                      <a:pt x="450622" y="139045"/>
                    </a:cubicBezTo>
                    <a:cubicBezTo>
                      <a:pt x="450433" y="139187"/>
                      <a:pt x="450243" y="139329"/>
                      <a:pt x="450054" y="139470"/>
                    </a:cubicBezTo>
                    <a:cubicBezTo>
                      <a:pt x="449082" y="140203"/>
                      <a:pt x="448063" y="140913"/>
                      <a:pt x="446997" y="141646"/>
                    </a:cubicBezTo>
                    <a:cubicBezTo>
                      <a:pt x="446878" y="141740"/>
                      <a:pt x="446736" y="141811"/>
                      <a:pt x="446618" y="141906"/>
                    </a:cubicBezTo>
                    <a:cubicBezTo>
                      <a:pt x="445599" y="142591"/>
                      <a:pt x="444532" y="143253"/>
                      <a:pt x="443442" y="143915"/>
                    </a:cubicBezTo>
                    <a:cubicBezTo>
                      <a:pt x="443276" y="144010"/>
                      <a:pt x="443134" y="144105"/>
                      <a:pt x="442968" y="144223"/>
                    </a:cubicBezTo>
                    <a:cubicBezTo>
                      <a:pt x="441807" y="144932"/>
                      <a:pt x="440575" y="145618"/>
                      <a:pt x="439343" y="146303"/>
                    </a:cubicBezTo>
                    <a:cubicBezTo>
                      <a:pt x="439129" y="146422"/>
                      <a:pt x="438892" y="146540"/>
                      <a:pt x="438679" y="146658"/>
                    </a:cubicBezTo>
                    <a:cubicBezTo>
                      <a:pt x="436072" y="148077"/>
                      <a:pt x="433324" y="149448"/>
                      <a:pt x="430385" y="150796"/>
                    </a:cubicBezTo>
                    <a:cubicBezTo>
                      <a:pt x="430148" y="150890"/>
                      <a:pt x="429935" y="151008"/>
                      <a:pt x="429722" y="151103"/>
                    </a:cubicBezTo>
                    <a:cubicBezTo>
                      <a:pt x="428252" y="151765"/>
                      <a:pt x="426759" y="152427"/>
                      <a:pt x="425219" y="153065"/>
                    </a:cubicBezTo>
                    <a:cubicBezTo>
                      <a:pt x="425053" y="153136"/>
                      <a:pt x="424887" y="153207"/>
                      <a:pt x="424698" y="153278"/>
                    </a:cubicBezTo>
                    <a:cubicBezTo>
                      <a:pt x="423158" y="153916"/>
                      <a:pt x="421570" y="154555"/>
                      <a:pt x="419958" y="155193"/>
                    </a:cubicBezTo>
                    <a:cubicBezTo>
                      <a:pt x="419887" y="155217"/>
                      <a:pt x="419816" y="155264"/>
                      <a:pt x="419721" y="155288"/>
                    </a:cubicBezTo>
                    <a:cubicBezTo>
                      <a:pt x="418063" y="155926"/>
                      <a:pt x="416333" y="156564"/>
                      <a:pt x="414603" y="157203"/>
                    </a:cubicBezTo>
                    <a:cubicBezTo>
                      <a:pt x="414366" y="157297"/>
                      <a:pt x="414129" y="157368"/>
                      <a:pt x="413892" y="157463"/>
                    </a:cubicBezTo>
                    <a:cubicBezTo>
                      <a:pt x="410314" y="158740"/>
                      <a:pt x="406593" y="159969"/>
                      <a:pt x="402731" y="161151"/>
                    </a:cubicBezTo>
                    <a:cubicBezTo>
                      <a:pt x="402565" y="161198"/>
                      <a:pt x="402399" y="161246"/>
                      <a:pt x="402233" y="161317"/>
                    </a:cubicBezTo>
                    <a:cubicBezTo>
                      <a:pt x="400290" y="161908"/>
                      <a:pt x="398323" y="162475"/>
                      <a:pt x="396309" y="163066"/>
                    </a:cubicBezTo>
                    <a:cubicBezTo>
                      <a:pt x="396143" y="163114"/>
                      <a:pt x="395977" y="163161"/>
                      <a:pt x="395811" y="163208"/>
                    </a:cubicBezTo>
                    <a:cubicBezTo>
                      <a:pt x="391712" y="164367"/>
                      <a:pt x="387470" y="165478"/>
                      <a:pt x="383086" y="166542"/>
                    </a:cubicBezTo>
                    <a:cubicBezTo>
                      <a:pt x="382896" y="166589"/>
                      <a:pt x="382707" y="166636"/>
                      <a:pt x="382517" y="166684"/>
                    </a:cubicBezTo>
                    <a:cubicBezTo>
                      <a:pt x="378015" y="167771"/>
                      <a:pt x="373370" y="168812"/>
                      <a:pt x="368607" y="169805"/>
                    </a:cubicBezTo>
                    <a:cubicBezTo>
                      <a:pt x="368583" y="169805"/>
                      <a:pt x="368536" y="169805"/>
                      <a:pt x="368512" y="169805"/>
                    </a:cubicBezTo>
                    <a:cubicBezTo>
                      <a:pt x="366143" y="170301"/>
                      <a:pt x="363725" y="170774"/>
                      <a:pt x="361285" y="171247"/>
                    </a:cubicBezTo>
                    <a:cubicBezTo>
                      <a:pt x="361142" y="171270"/>
                      <a:pt x="361000" y="171294"/>
                      <a:pt x="360858" y="171318"/>
                    </a:cubicBezTo>
                    <a:cubicBezTo>
                      <a:pt x="355977" y="172240"/>
                      <a:pt x="350953" y="173115"/>
                      <a:pt x="345810" y="173942"/>
                    </a:cubicBezTo>
                    <a:cubicBezTo>
                      <a:pt x="345692" y="173942"/>
                      <a:pt x="345574" y="173989"/>
                      <a:pt x="345431" y="174013"/>
                    </a:cubicBezTo>
                    <a:cubicBezTo>
                      <a:pt x="342825" y="174415"/>
                      <a:pt x="340218" y="174817"/>
                      <a:pt x="337564" y="175219"/>
                    </a:cubicBezTo>
                    <a:cubicBezTo>
                      <a:pt x="337564" y="175219"/>
                      <a:pt x="337540" y="175219"/>
                      <a:pt x="337517" y="175219"/>
                    </a:cubicBezTo>
                    <a:cubicBezTo>
                      <a:pt x="332161" y="175999"/>
                      <a:pt x="326687" y="176708"/>
                      <a:pt x="321118" y="177370"/>
                    </a:cubicBezTo>
                    <a:cubicBezTo>
                      <a:pt x="320976" y="177370"/>
                      <a:pt x="320834" y="177394"/>
                      <a:pt x="320692" y="177418"/>
                    </a:cubicBezTo>
                    <a:cubicBezTo>
                      <a:pt x="315147" y="178080"/>
                      <a:pt x="309483" y="178671"/>
                      <a:pt x="303725" y="179191"/>
                    </a:cubicBezTo>
                    <a:cubicBezTo>
                      <a:pt x="303677" y="179191"/>
                      <a:pt x="303654" y="179191"/>
                      <a:pt x="303606" y="179191"/>
                    </a:cubicBezTo>
                    <a:lnTo>
                      <a:pt x="303606" y="179191"/>
                    </a:lnTo>
                    <a:cubicBezTo>
                      <a:pt x="281568" y="181201"/>
                      <a:pt x="258108" y="182312"/>
                      <a:pt x="233771" y="182335"/>
                    </a:cubicBezTo>
                    <a:lnTo>
                      <a:pt x="233771" y="182335"/>
                    </a:lnTo>
                    <a:cubicBezTo>
                      <a:pt x="233439" y="182335"/>
                      <a:pt x="233131" y="182335"/>
                      <a:pt x="232799" y="182335"/>
                    </a:cubicBezTo>
                    <a:cubicBezTo>
                      <a:pt x="232349" y="182335"/>
                      <a:pt x="231875" y="182335"/>
                      <a:pt x="231425" y="182335"/>
                    </a:cubicBezTo>
                    <a:lnTo>
                      <a:pt x="231425" y="182335"/>
                    </a:lnTo>
                    <a:cubicBezTo>
                      <a:pt x="207230" y="182288"/>
                      <a:pt x="183912" y="181201"/>
                      <a:pt x="161993" y="179191"/>
                    </a:cubicBezTo>
                    <a:lnTo>
                      <a:pt x="161993" y="179191"/>
                    </a:lnTo>
                    <a:cubicBezTo>
                      <a:pt x="161993" y="179191"/>
                      <a:pt x="161922" y="179191"/>
                      <a:pt x="161874" y="179191"/>
                    </a:cubicBezTo>
                    <a:cubicBezTo>
                      <a:pt x="156116" y="178671"/>
                      <a:pt x="150476" y="178080"/>
                      <a:pt x="144907" y="177418"/>
                    </a:cubicBezTo>
                    <a:cubicBezTo>
                      <a:pt x="144765" y="177418"/>
                      <a:pt x="144623" y="177394"/>
                      <a:pt x="144481" y="177370"/>
                    </a:cubicBezTo>
                    <a:cubicBezTo>
                      <a:pt x="138912" y="176708"/>
                      <a:pt x="133438" y="175999"/>
                      <a:pt x="128106" y="175219"/>
                    </a:cubicBezTo>
                    <a:cubicBezTo>
                      <a:pt x="128106" y="175219"/>
                      <a:pt x="128059" y="175219"/>
                      <a:pt x="128035" y="175219"/>
                    </a:cubicBezTo>
                    <a:cubicBezTo>
                      <a:pt x="125381" y="174841"/>
                      <a:pt x="122774" y="174439"/>
                      <a:pt x="120168" y="174013"/>
                    </a:cubicBezTo>
                    <a:cubicBezTo>
                      <a:pt x="120049" y="174013"/>
                      <a:pt x="119907" y="173966"/>
                      <a:pt x="119788" y="173942"/>
                    </a:cubicBezTo>
                    <a:cubicBezTo>
                      <a:pt x="114646" y="173115"/>
                      <a:pt x="109646" y="172240"/>
                      <a:pt x="104741" y="171318"/>
                    </a:cubicBezTo>
                    <a:cubicBezTo>
                      <a:pt x="104599" y="171294"/>
                      <a:pt x="104433" y="171270"/>
                      <a:pt x="104291" y="171223"/>
                    </a:cubicBezTo>
                    <a:cubicBezTo>
                      <a:pt x="101850" y="170750"/>
                      <a:pt x="99433" y="170277"/>
                      <a:pt x="97063" y="169805"/>
                    </a:cubicBezTo>
                    <a:cubicBezTo>
                      <a:pt x="97016" y="169805"/>
                      <a:pt x="96992" y="169805"/>
                      <a:pt x="96944" y="169781"/>
                    </a:cubicBezTo>
                    <a:cubicBezTo>
                      <a:pt x="92181" y="168788"/>
                      <a:pt x="87537" y="167748"/>
                      <a:pt x="83034" y="166684"/>
                    </a:cubicBezTo>
                    <a:cubicBezTo>
                      <a:pt x="82845" y="166636"/>
                      <a:pt x="82655" y="166589"/>
                      <a:pt x="82442" y="166542"/>
                    </a:cubicBezTo>
                    <a:cubicBezTo>
                      <a:pt x="78058" y="165478"/>
                      <a:pt x="73816" y="164367"/>
                      <a:pt x="69740" y="163208"/>
                    </a:cubicBezTo>
                    <a:cubicBezTo>
                      <a:pt x="69574" y="163161"/>
                      <a:pt x="69385" y="163114"/>
                      <a:pt x="69219" y="163066"/>
                    </a:cubicBezTo>
                    <a:cubicBezTo>
                      <a:pt x="67205" y="162499"/>
                      <a:pt x="65238" y="161908"/>
                      <a:pt x="63295" y="161340"/>
                    </a:cubicBezTo>
                    <a:cubicBezTo>
                      <a:pt x="63129" y="161293"/>
                      <a:pt x="62963" y="161246"/>
                      <a:pt x="62773" y="161175"/>
                    </a:cubicBezTo>
                    <a:cubicBezTo>
                      <a:pt x="58911" y="159993"/>
                      <a:pt x="55167" y="158763"/>
                      <a:pt x="51612" y="157487"/>
                    </a:cubicBezTo>
                    <a:cubicBezTo>
                      <a:pt x="51375" y="157392"/>
                      <a:pt x="51138" y="157321"/>
                      <a:pt x="50901" y="157226"/>
                    </a:cubicBezTo>
                    <a:cubicBezTo>
                      <a:pt x="49148" y="156612"/>
                      <a:pt x="47441" y="155973"/>
                      <a:pt x="45783" y="155311"/>
                    </a:cubicBezTo>
                    <a:cubicBezTo>
                      <a:pt x="45712" y="155288"/>
                      <a:pt x="45640" y="155240"/>
                      <a:pt x="45546" y="155217"/>
                    </a:cubicBezTo>
                    <a:cubicBezTo>
                      <a:pt x="43934" y="154578"/>
                      <a:pt x="42347" y="153940"/>
                      <a:pt x="40806" y="153302"/>
                    </a:cubicBezTo>
                    <a:cubicBezTo>
                      <a:pt x="40640" y="153231"/>
                      <a:pt x="40474" y="153160"/>
                      <a:pt x="40285" y="153089"/>
                    </a:cubicBezTo>
                    <a:cubicBezTo>
                      <a:pt x="38745" y="152451"/>
                      <a:pt x="37252" y="151789"/>
                      <a:pt x="35782" y="151127"/>
                    </a:cubicBezTo>
                    <a:cubicBezTo>
                      <a:pt x="35546" y="151032"/>
                      <a:pt x="35332" y="150914"/>
                      <a:pt x="35119" y="150819"/>
                    </a:cubicBezTo>
                    <a:cubicBezTo>
                      <a:pt x="32181" y="149472"/>
                      <a:pt x="29408" y="148077"/>
                      <a:pt x="26825" y="146682"/>
                    </a:cubicBezTo>
                    <a:cubicBezTo>
                      <a:pt x="26612" y="146563"/>
                      <a:pt x="26398" y="146445"/>
                      <a:pt x="26162" y="146327"/>
                    </a:cubicBezTo>
                    <a:cubicBezTo>
                      <a:pt x="24906" y="145641"/>
                      <a:pt x="23697" y="144932"/>
                      <a:pt x="22512" y="144246"/>
                    </a:cubicBezTo>
                    <a:cubicBezTo>
                      <a:pt x="22346" y="144152"/>
                      <a:pt x="22204" y="144057"/>
                      <a:pt x="22038" y="143963"/>
                    </a:cubicBezTo>
                    <a:cubicBezTo>
                      <a:pt x="20948" y="143301"/>
                      <a:pt x="19882" y="142615"/>
                      <a:pt x="18863" y="141929"/>
                    </a:cubicBezTo>
                    <a:cubicBezTo>
                      <a:pt x="18744" y="141858"/>
                      <a:pt x="18626" y="141764"/>
                      <a:pt x="18507" y="141693"/>
                    </a:cubicBezTo>
                    <a:cubicBezTo>
                      <a:pt x="17441" y="140984"/>
                      <a:pt x="16422" y="140251"/>
                      <a:pt x="15450" y="139518"/>
                    </a:cubicBezTo>
                    <a:cubicBezTo>
                      <a:pt x="15261" y="139376"/>
                      <a:pt x="15071" y="139234"/>
                      <a:pt x="14882" y="139092"/>
                    </a:cubicBezTo>
                    <a:cubicBezTo>
                      <a:pt x="13910" y="138359"/>
                      <a:pt x="12986" y="137603"/>
                      <a:pt x="12085" y="136870"/>
                    </a:cubicBezTo>
                    <a:cubicBezTo>
                      <a:pt x="12038" y="136822"/>
                      <a:pt x="11991" y="136775"/>
                      <a:pt x="11943" y="136728"/>
                    </a:cubicBezTo>
                    <a:cubicBezTo>
                      <a:pt x="11114" y="136019"/>
                      <a:pt x="10308" y="135286"/>
                      <a:pt x="9574" y="134553"/>
                    </a:cubicBezTo>
                    <a:cubicBezTo>
                      <a:pt x="9431" y="134411"/>
                      <a:pt x="9289" y="134269"/>
                      <a:pt x="9147" y="134127"/>
                    </a:cubicBezTo>
                    <a:cubicBezTo>
                      <a:pt x="8389" y="133371"/>
                      <a:pt x="7678" y="132638"/>
                      <a:pt x="7014" y="131881"/>
                    </a:cubicBezTo>
                    <a:cubicBezTo>
                      <a:pt x="6896" y="131739"/>
                      <a:pt x="6777" y="131597"/>
                      <a:pt x="6659" y="131455"/>
                    </a:cubicBezTo>
                    <a:cubicBezTo>
                      <a:pt x="6043" y="130723"/>
                      <a:pt x="5450" y="129990"/>
                      <a:pt x="4905" y="129257"/>
                    </a:cubicBezTo>
                    <a:cubicBezTo>
                      <a:pt x="4858" y="129186"/>
                      <a:pt x="4810" y="129138"/>
                      <a:pt x="4763" y="129068"/>
                    </a:cubicBezTo>
                    <a:cubicBezTo>
                      <a:pt x="4194" y="128287"/>
                      <a:pt x="3697" y="127507"/>
                      <a:pt x="3246" y="126727"/>
                    </a:cubicBezTo>
                    <a:cubicBezTo>
                      <a:pt x="3152" y="126561"/>
                      <a:pt x="3057" y="126396"/>
                      <a:pt x="2962" y="126230"/>
                    </a:cubicBezTo>
                    <a:cubicBezTo>
                      <a:pt x="2536" y="125450"/>
                      <a:pt x="2133" y="124670"/>
                      <a:pt x="1777" y="123866"/>
                    </a:cubicBezTo>
                    <a:cubicBezTo>
                      <a:pt x="1730" y="123771"/>
                      <a:pt x="1682" y="123653"/>
                      <a:pt x="1659" y="123535"/>
                    </a:cubicBezTo>
                    <a:cubicBezTo>
                      <a:pt x="1351" y="122802"/>
                      <a:pt x="1090" y="122069"/>
                      <a:pt x="877" y="121313"/>
                    </a:cubicBezTo>
                    <a:cubicBezTo>
                      <a:pt x="829" y="121171"/>
                      <a:pt x="782" y="121029"/>
                      <a:pt x="758" y="120887"/>
                    </a:cubicBezTo>
                    <a:cubicBezTo>
                      <a:pt x="545" y="120083"/>
                      <a:pt x="379" y="119303"/>
                      <a:pt x="237" y="118499"/>
                    </a:cubicBezTo>
                    <a:cubicBezTo>
                      <a:pt x="213" y="118334"/>
                      <a:pt x="190" y="118168"/>
                      <a:pt x="166" y="118003"/>
                    </a:cubicBezTo>
                    <a:cubicBezTo>
                      <a:pt x="71" y="117175"/>
                      <a:pt x="0" y="116348"/>
                      <a:pt x="0" y="115520"/>
                    </a:cubicBezTo>
                    <a:lnTo>
                      <a:pt x="0" y="115520"/>
                    </a:lnTo>
                    <a:cubicBezTo>
                      <a:pt x="0" y="95092"/>
                      <a:pt x="31920" y="76816"/>
                      <a:pt x="82205" y="64569"/>
                    </a:cubicBezTo>
                    <a:lnTo>
                      <a:pt x="82205" y="0"/>
                    </a:lnTo>
                    <a:lnTo>
                      <a:pt x="150666" y="52937"/>
                    </a:lnTo>
                    <a:cubicBezTo>
                      <a:pt x="176211" y="50171"/>
                      <a:pt x="203889" y="48657"/>
                      <a:pt x="232823" y="48657"/>
                    </a:cubicBezTo>
                    <a:cubicBezTo>
                      <a:pt x="261757" y="48657"/>
                      <a:pt x="289435" y="50171"/>
                      <a:pt x="314981" y="52937"/>
                    </a:cubicBezTo>
                    <a:lnTo>
                      <a:pt x="383441" y="0"/>
                    </a:lnTo>
                    <a:lnTo>
                      <a:pt x="383441" y="64522"/>
                    </a:lnTo>
                    <a:cubicBezTo>
                      <a:pt x="433726" y="76793"/>
                      <a:pt x="465646" y="95069"/>
                      <a:pt x="465646" y="115496"/>
                    </a:cubicBezTo>
                    <a:cubicBezTo>
                      <a:pt x="465646" y="115496"/>
                      <a:pt x="465646" y="115496"/>
                      <a:pt x="465646" y="115496"/>
                    </a:cubicBezTo>
                    <a:cubicBezTo>
                      <a:pt x="465646" y="116324"/>
                      <a:pt x="465575" y="117151"/>
                      <a:pt x="465480" y="117979"/>
                    </a:cubicBezTo>
                    <a:cubicBezTo>
                      <a:pt x="465480" y="118144"/>
                      <a:pt x="465433" y="118334"/>
                      <a:pt x="465409" y="118499"/>
                    </a:cubicBezTo>
                    <a:cubicBezTo>
                      <a:pt x="465291" y="119303"/>
                      <a:pt x="465125" y="120083"/>
                      <a:pt x="464888" y="120887"/>
                    </a:cubicBezTo>
                    <a:cubicBezTo>
                      <a:pt x="464841" y="121029"/>
                      <a:pt x="464793" y="121171"/>
                      <a:pt x="464746" y="121313"/>
                    </a:cubicBezTo>
                    <a:cubicBezTo>
                      <a:pt x="464533" y="122046"/>
                      <a:pt x="464272" y="122778"/>
                      <a:pt x="463964" y="123511"/>
                    </a:cubicBezTo>
                    <a:cubicBezTo>
                      <a:pt x="463916" y="123630"/>
                      <a:pt x="463869" y="123724"/>
                      <a:pt x="463822" y="123842"/>
                    </a:cubicBezTo>
                    <a:cubicBezTo>
                      <a:pt x="463490" y="124623"/>
                      <a:pt x="463087" y="125403"/>
                      <a:pt x="462637" y="126183"/>
                    </a:cubicBezTo>
                    <a:cubicBezTo>
                      <a:pt x="462542" y="126349"/>
                      <a:pt x="462447" y="126514"/>
                      <a:pt x="462329" y="126703"/>
                    </a:cubicBezTo>
                    <a:cubicBezTo>
                      <a:pt x="461878" y="127483"/>
                      <a:pt x="461381" y="128264"/>
                      <a:pt x="460812" y="129044"/>
                    </a:cubicBezTo>
                    <a:cubicBezTo>
                      <a:pt x="460765" y="129115"/>
                      <a:pt x="460717" y="129186"/>
                      <a:pt x="460670" y="129257"/>
                    </a:cubicBezTo>
                    <a:cubicBezTo>
                      <a:pt x="460125" y="129990"/>
                      <a:pt x="459556" y="130723"/>
                      <a:pt x="458940" y="131455"/>
                    </a:cubicBezTo>
                    <a:cubicBezTo>
                      <a:pt x="458822" y="131597"/>
                      <a:pt x="458703" y="131739"/>
                      <a:pt x="458561" y="131905"/>
                    </a:cubicBezTo>
                    <a:cubicBezTo>
                      <a:pt x="457897" y="132661"/>
                      <a:pt x="457186" y="133418"/>
                      <a:pt x="456452" y="134151"/>
                    </a:cubicBezTo>
                    <a:close/>
                    <a:moveTo>
                      <a:pt x="370289" y="83791"/>
                    </a:moveTo>
                    <a:lnTo>
                      <a:pt x="383347" y="65113"/>
                    </a:lnTo>
                    <a:lnTo>
                      <a:pt x="363038" y="80788"/>
                    </a:lnTo>
                    <a:lnTo>
                      <a:pt x="363038" y="80788"/>
                    </a:lnTo>
                    <a:lnTo>
                      <a:pt x="247871" y="169592"/>
                    </a:lnTo>
                    <a:cubicBezTo>
                      <a:pt x="268748" y="169001"/>
                      <a:pt x="288511" y="167204"/>
                      <a:pt x="306521" y="164390"/>
                    </a:cubicBezTo>
                    <a:lnTo>
                      <a:pt x="334744" y="134505"/>
                    </a:lnTo>
                    <a:lnTo>
                      <a:pt x="314815" y="162995"/>
                    </a:lnTo>
                    <a:cubicBezTo>
                      <a:pt x="314815" y="162995"/>
                      <a:pt x="314839" y="162995"/>
                      <a:pt x="314862" y="162995"/>
                    </a:cubicBezTo>
                    <a:cubicBezTo>
                      <a:pt x="319720" y="162121"/>
                      <a:pt x="324436" y="161175"/>
                      <a:pt x="329009" y="160182"/>
                    </a:cubicBezTo>
                    <a:cubicBezTo>
                      <a:pt x="329009" y="160182"/>
                      <a:pt x="329057" y="160182"/>
                      <a:pt x="329057" y="160182"/>
                    </a:cubicBezTo>
                    <a:cubicBezTo>
                      <a:pt x="333607" y="159165"/>
                      <a:pt x="337967" y="158101"/>
                      <a:pt x="342185" y="156943"/>
                    </a:cubicBezTo>
                    <a:cubicBezTo>
                      <a:pt x="342209" y="156943"/>
                      <a:pt x="342232" y="156943"/>
                      <a:pt x="342256" y="156943"/>
                    </a:cubicBezTo>
                    <a:cubicBezTo>
                      <a:pt x="346450" y="155808"/>
                      <a:pt x="350455" y="154602"/>
                      <a:pt x="354294" y="153325"/>
                    </a:cubicBezTo>
                    <a:cubicBezTo>
                      <a:pt x="354318" y="153325"/>
                      <a:pt x="354365" y="153325"/>
                      <a:pt x="354389" y="153302"/>
                    </a:cubicBezTo>
                    <a:cubicBezTo>
                      <a:pt x="356901" y="152474"/>
                      <a:pt x="359341" y="151599"/>
                      <a:pt x="361711" y="150725"/>
                    </a:cubicBezTo>
                    <a:lnTo>
                      <a:pt x="361924" y="150630"/>
                    </a:lnTo>
                    <a:cubicBezTo>
                      <a:pt x="363062" y="150204"/>
                      <a:pt x="364152" y="149779"/>
                      <a:pt x="365242" y="149330"/>
                    </a:cubicBezTo>
                    <a:cubicBezTo>
                      <a:pt x="365266" y="149330"/>
                      <a:pt x="365313" y="149306"/>
                      <a:pt x="365337" y="149282"/>
                    </a:cubicBezTo>
                    <a:cubicBezTo>
                      <a:pt x="367564" y="148384"/>
                      <a:pt x="369697" y="147462"/>
                      <a:pt x="371735" y="146516"/>
                    </a:cubicBezTo>
                    <a:cubicBezTo>
                      <a:pt x="371854" y="146469"/>
                      <a:pt x="371972" y="146398"/>
                      <a:pt x="372090" y="146351"/>
                    </a:cubicBezTo>
                    <a:cubicBezTo>
                      <a:pt x="373062" y="145901"/>
                      <a:pt x="374010" y="145452"/>
                      <a:pt x="374958" y="144979"/>
                    </a:cubicBezTo>
                    <a:cubicBezTo>
                      <a:pt x="374958" y="144979"/>
                      <a:pt x="375005" y="144979"/>
                      <a:pt x="375005" y="144956"/>
                    </a:cubicBezTo>
                    <a:cubicBezTo>
                      <a:pt x="376000" y="144459"/>
                      <a:pt x="376948" y="143963"/>
                      <a:pt x="377896" y="143466"/>
                    </a:cubicBezTo>
                    <a:cubicBezTo>
                      <a:pt x="377944" y="143443"/>
                      <a:pt x="378015" y="143395"/>
                      <a:pt x="378062" y="143372"/>
                    </a:cubicBezTo>
                    <a:cubicBezTo>
                      <a:pt x="378892" y="142922"/>
                      <a:pt x="379697" y="142473"/>
                      <a:pt x="380503" y="142024"/>
                    </a:cubicBezTo>
                    <a:cubicBezTo>
                      <a:pt x="380645" y="141953"/>
                      <a:pt x="380787" y="141858"/>
                      <a:pt x="380929" y="141788"/>
                    </a:cubicBezTo>
                    <a:cubicBezTo>
                      <a:pt x="382612" y="140818"/>
                      <a:pt x="384223" y="139801"/>
                      <a:pt x="385716" y="138808"/>
                    </a:cubicBezTo>
                    <a:cubicBezTo>
                      <a:pt x="385835" y="138714"/>
                      <a:pt x="385953" y="138643"/>
                      <a:pt x="386095" y="138548"/>
                    </a:cubicBezTo>
                    <a:cubicBezTo>
                      <a:pt x="386712" y="138123"/>
                      <a:pt x="387328" y="137697"/>
                      <a:pt x="387920" y="137272"/>
                    </a:cubicBezTo>
                    <a:cubicBezTo>
                      <a:pt x="388062" y="137177"/>
                      <a:pt x="388204" y="137059"/>
                      <a:pt x="388347" y="136964"/>
                    </a:cubicBezTo>
                    <a:cubicBezTo>
                      <a:pt x="389697" y="135948"/>
                      <a:pt x="390977" y="134907"/>
                      <a:pt x="392138" y="133867"/>
                    </a:cubicBezTo>
                    <a:cubicBezTo>
                      <a:pt x="392280" y="133749"/>
                      <a:pt x="392399" y="133631"/>
                      <a:pt x="392541" y="133489"/>
                    </a:cubicBezTo>
                    <a:cubicBezTo>
                      <a:pt x="392991" y="133063"/>
                      <a:pt x="393441" y="132638"/>
                      <a:pt x="393868" y="132212"/>
                    </a:cubicBezTo>
                    <a:cubicBezTo>
                      <a:pt x="393987" y="132094"/>
                      <a:pt x="394105" y="131976"/>
                      <a:pt x="394200" y="131881"/>
                    </a:cubicBezTo>
                    <a:cubicBezTo>
                      <a:pt x="394721" y="131361"/>
                      <a:pt x="395219" y="130817"/>
                      <a:pt x="395693" y="130297"/>
                    </a:cubicBezTo>
                    <a:cubicBezTo>
                      <a:pt x="395740" y="130226"/>
                      <a:pt x="395787" y="130179"/>
                      <a:pt x="395859" y="130108"/>
                    </a:cubicBezTo>
                    <a:cubicBezTo>
                      <a:pt x="396261" y="129635"/>
                      <a:pt x="396641" y="129162"/>
                      <a:pt x="397020" y="128689"/>
                    </a:cubicBezTo>
                    <a:cubicBezTo>
                      <a:pt x="397138" y="128547"/>
                      <a:pt x="397257" y="128382"/>
                      <a:pt x="397351" y="128240"/>
                    </a:cubicBezTo>
                    <a:cubicBezTo>
                      <a:pt x="397683" y="127814"/>
                      <a:pt x="397991" y="127365"/>
                      <a:pt x="398276" y="126940"/>
                    </a:cubicBezTo>
                    <a:cubicBezTo>
                      <a:pt x="398347" y="126821"/>
                      <a:pt x="398442" y="126703"/>
                      <a:pt x="398513" y="126609"/>
                    </a:cubicBezTo>
                    <a:cubicBezTo>
                      <a:pt x="398868" y="126065"/>
                      <a:pt x="399176" y="125521"/>
                      <a:pt x="399484" y="124977"/>
                    </a:cubicBezTo>
                    <a:cubicBezTo>
                      <a:pt x="399555" y="124859"/>
                      <a:pt x="399603" y="124741"/>
                      <a:pt x="399674" y="124599"/>
                    </a:cubicBezTo>
                    <a:cubicBezTo>
                      <a:pt x="399911" y="124173"/>
                      <a:pt x="400100" y="123724"/>
                      <a:pt x="400314" y="123299"/>
                    </a:cubicBezTo>
                    <a:cubicBezTo>
                      <a:pt x="400385" y="123133"/>
                      <a:pt x="400456" y="122968"/>
                      <a:pt x="400527" y="122802"/>
                    </a:cubicBezTo>
                    <a:cubicBezTo>
                      <a:pt x="400716" y="122329"/>
                      <a:pt x="400906" y="121856"/>
                      <a:pt x="401072" y="121384"/>
                    </a:cubicBezTo>
                    <a:cubicBezTo>
                      <a:pt x="401096" y="121289"/>
                      <a:pt x="401143" y="121218"/>
                      <a:pt x="401167" y="121123"/>
                    </a:cubicBezTo>
                    <a:cubicBezTo>
                      <a:pt x="401333" y="120580"/>
                      <a:pt x="401498" y="120012"/>
                      <a:pt x="401617" y="119445"/>
                    </a:cubicBezTo>
                    <a:cubicBezTo>
                      <a:pt x="401641" y="119279"/>
                      <a:pt x="401688" y="119137"/>
                      <a:pt x="401712" y="118972"/>
                    </a:cubicBezTo>
                    <a:cubicBezTo>
                      <a:pt x="401807" y="118546"/>
                      <a:pt x="401854" y="118121"/>
                      <a:pt x="401925" y="117695"/>
                    </a:cubicBezTo>
                    <a:cubicBezTo>
                      <a:pt x="401925" y="117530"/>
                      <a:pt x="401972" y="117364"/>
                      <a:pt x="401996" y="117199"/>
                    </a:cubicBezTo>
                    <a:cubicBezTo>
                      <a:pt x="402044" y="116631"/>
                      <a:pt x="402091" y="116064"/>
                      <a:pt x="402091" y="115496"/>
                    </a:cubicBezTo>
                    <a:cubicBezTo>
                      <a:pt x="402091" y="115496"/>
                      <a:pt x="402091" y="115496"/>
                      <a:pt x="402091" y="115496"/>
                    </a:cubicBezTo>
                    <a:lnTo>
                      <a:pt x="402091" y="115496"/>
                    </a:lnTo>
                    <a:cubicBezTo>
                      <a:pt x="402091" y="103675"/>
                      <a:pt x="390313" y="92728"/>
                      <a:pt x="370337" y="83815"/>
                    </a:cubicBezTo>
                    <a:close/>
                    <a:moveTo>
                      <a:pt x="232752" y="61141"/>
                    </a:moveTo>
                    <a:cubicBezTo>
                      <a:pt x="209339" y="61141"/>
                      <a:pt x="187064" y="62678"/>
                      <a:pt x="166780" y="65444"/>
                    </a:cubicBezTo>
                    <a:lnTo>
                      <a:pt x="232752" y="116442"/>
                    </a:lnTo>
                    <a:lnTo>
                      <a:pt x="298725" y="65444"/>
                    </a:lnTo>
                    <a:cubicBezTo>
                      <a:pt x="278440" y="62678"/>
                      <a:pt x="256165" y="61141"/>
                      <a:pt x="232752" y="61141"/>
                    </a:cubicBezTo>
                    <a:close/>
                    <a:moveTo>
                      <a:pt x="63461" y="115473"/>
                    </a:moveTo>
                    <a:cubicBezTo>
                      <a:pt x="63461" y="116040"/>
                      <a:pt x="63508" y="116608"/>
                      <a:pt x="63555" y="117199"/>
                    </a:cubicBezTo>
                    <a:cubicBezTo>
                      <a:pt x="63555" y="117364"/>
                      <a:pt x="63603" y="117530"/>
                      <a:pt x="63603" y="117695"/>
                    </a:cubicBezTo>
                    <a:cubicBezTo>
                      <a:pt x="63650" y="118121"/>
                      <a:pt x="63721" y="118570"/>
                      <a:pt x="63816" y="118996"/>
                    </a:cubicBezTo>
                    <a:cubicBezTo>
                      <a:pt x="63840" y="119137"/>
                      <a:pt x="63863" y="119303"/>
                      <a:pt x="63911" y="119445"/>
                    </a:cubicBezTo>
                    <a:cubicBezTo>
                      <a:pt x="64029" y="120012"/>
                      <a:pt x="64195" y="120556"/>
                      <a:pt x="64361" y="121123"/>
                    </a:cubicBezTo>
                    <a:cubicBezTo>
                      <a:pt x="64385" y="121194"/>
                      <a:pt x="64408" y="121289"/>
                      <a:pt x="64456" y="121360"/>
                    </a:cubicBezTo>
                    <a:cubicBezTo>
                      <a:pt x="64622" y="121833"/>
                      <a:pt x="64811" y="122329"/>
                      <a:pt x="65001" y="122802"/>
                    </a:cubicBezTo>
                    <a:cubicBezTo>
                      <a:pt x="65072" y="122968"/>
                      <a:pt x="65143" y="123109"/>
                      <a:pt x="65214" y="123275"/>
                    </a:cubicBezTo>
                    <a:cubicBezTo>
                      <a:pt x="65404" y="123724"/>
                      <a:pt x="65617" y="124150"/>
                      <a:pt x="65854" y="124599"/>
                    </a:cubicBezTo>
                    <a:cubicBezTo>
                      <a:pt x="65925" y="124717"/>
                      <a:pt x="65972" y="124835"/>
                      <a:pt x="66044" y="124954"/>
                    </a:cubicBezTo>
                    <a:cubicBezTo>
                      <a:pt x="66352" y="125497"/>
                      <a:pt x="66660" y="126041"/>
                      <a:pt x="67015" y="126585"/>
                    </a:cubicBezTo>
                    <a:cubicBezTo>
                      <a:pt x="67086" y="126703"/>
                      <a:pt x="67157" y="126798"/>
                      <a:pt x="67228" y="126892"/>
                    </a:cubicBezTo>
                    <a:cubicBezTo>
                      <a:pt x="67536" y="127342"/>
                      <a:pt x="67845" y="127791"/>
                      <a:pt x="68176" y="128216"/>
                    </a:cubicBezTo>
                    <a:cubicBezTo>
                      <a:pt x="68295" y="128358"/>
                      <a:pt x="68390" y="128500"/>
                      <a:pt x="68508" y="128642"/>
                    </a:cubicBezTo>
                    <a:cubicBezTo>
                      <a:pt x="68887" y="129115"/>
                      <a:pt x="69266" y="129588"/>
                      <a:pt x="69669" y="130061"/>
                    </a:cubicBezTo>
                    <a:cubicBezTo>
                      <a:pt x="69717" y="130108"/>
                      <a:pt x="69764" y="130179"/>
                      <a:pt x="69811" y="130226"/>
                    </a:cubicBezTo>
                    <a:cubicBezTo>
                      <a:pt x="70285" y="130770"/>
                      <a:pt x="70783" y="131290"/>
                      <a:pt x="71304" y="131834"/>
                    </a:cubicBezTo>
                    <a:cubicBezTo>
                      <a:pt x="71423" y="131952"/>
                      <a:pt x="71518" y="132047"/>
                      <a:pt x="71636" y="132165"/>
                    </a:cubicBezTo>
                    <a:cubicBezTo>
                      <a:pt x="72063" y="132590"/>
                      <a:pt x="72513" y="133016"/>
                      <a:pt x="72987" y="133442"/>
                    </a:cubicBezTo>
                    <a:cubicBezTo>
                      <a:pt x="73129" y="133560"/>
                      <a:pt x="73247" y="133678"/>
                      <a:pt x="73390" y="133796"/>
                    </a:cubicBezTo>
                    <a:cubicBezTo>
                      <a:pt x="74551" y="134836"/>
                      <a:pt x="75830" y="135877"/>
                      <a:pt x="77181" y="136893"/>
                    </a:cubicBezTo>
                    <a:cubicBezTo>
                      <a:pt x="77323" y="136988"/>
                      <a:pt x="77466" y="137106"/>
                      <a:pt x="77584" y="137201"/>
                    </a:cubicBezTo>
                    <a:cubicBezTo>
                      <a:pt x="78176" y="137626"/>
                      <a:pt x="78793" y="138076"/>
                      <a:pt x="79409" y="138501"/>
                    </a:cubicBezTo>
                    <a:cubicBezTo>
                      <a:pt x="79527" y="138596"/>
                      <a:pt x="79646" y="138667"/>
                      <a:pt x="79764" y="138761"/>
                    </a:cubicBezTo>
                    <a:cubicBezTo>
                      <a:pt x="81257" y="139778"/>
                      <a:pt x="82868" y="140771"/>
                      <a:pt x="84551" y="141740"/>
                    </a:cubicBezTo>
                    <a:cubicBezTo>
                      <a:pt x="84693" y="141811"/>
                      <a:pt x="84835" y="141906"/>
                      <a:pt x="84977" y="141977"/>
                    </a:cubicBezTo>
                    <a:cubicBezTo>
                      <a:pt x="85759" y="142426"/>
                      <a:pt x="86565" y="142875"/>
                      <a:pt x="87418" y="143324"/>
                    </a:cubicBezTo>
                    <a:cubicBezTo>
                      <a:pt x="87466" y="143348"/>
                      <a:pt x="87537" y="143395"/>
                      <a:pt x="87584" y="143419"/>
                    </a:cubicBezTo>
                    <a:cubicBezTo>
                      <a:pt x="88532" y="143915"/>
                      <a:pt x="89480" y="144412"/>
                      <a:pt x="90475" y="144908"/>
                    </a:cubicBezTo>
                    <a:cubicBezTo>
                      <a:pt x="90475" y="144908"/>
                      <a:pt x="90523" y="144908"/>
                      <a:pt x="90523" y="144932"/>
                    </a:cubicBezTo>
                    <a:cubicBezTo>
                      <a:pt x="91447" y="145405"/>
                      <a:pt x="92418" y="145854"/>
                      <a:pt x="93390" y="146303"/>
                    </a:cubicBezTo>
                    <a:lnTo>
                      <a:pt x="93745" y="146469"/>
                    </a:lnTo>
                    <a:cubicBezTo>
                      <a:pt x="95783" y="147415"/>
                      <a:pt x="97916" y="148337"/>
                      <a:pt x="100144" y="149235"/>
                    </a:cubicBezTo>
                    <a:cubicBezTo>
                      <a:pt x="100191" y="149235"/>
                      <a:pt x="100215" y="149259"/>
                      <a:pt x="100262" y="149282"/>
                    </a:cubicBezTo>
                    <a:cubicBezTo>
                      <a:pt x="101352" y="149708"/>
                      <a:pt x="102442" y="150157"/>
                      <a:pt x="103580" y="150583"/>
                    </a:cubicBezTo>
                    <a:cubicBezTo>
                      <a:pt x="103651" y="150606"/>
                      <a:pt x="103746" y="150654"/>
                      <a:pt x="103817" y="150677"/>
                    </a:cubicBezTo>
                    <a:cubicBezTo>
                      <a:pt x="106163" y="151552"/>
                      <a:pt x="108603" y="152427"/>
                      <a:pt x="111115" y="153254"/>
                    </a:cubicBezTo>
                    <a:cubicBezTo>
                      <a:pt x="111163" y="153254"/>
                      <a:pt x="111186" y="153278"/>
                      <a:pt x="111234" y="153302"/>
                    </a:cubicBezTo>
                    <a:cubicBezTo>
                      <a:pt x="112490" y="153727"/>
                      <a:pt x="113769" y="154129"/>
                      <a:pt x="115073" y="154531"/>
                    </a:cubicBezTo>
                    <a:cubicBezTo>
                      <a:pt x="115073" y="154531"/>
                      <a:pt x="115073" y="154531"/>
                      <a:pt x="115073" y="154531"/>
                    </a:cubicBezTo>
                    <a:cubicBezTo>
                      <a:pt x="117703" y="155359"/>
                      <a:pt x="120428" y="156139"/>
                      <a:pt x="123224" y="156895"/>
                    </a:cubicBezTo>
                    <a:lnTo>
                      <a:pt x="123319" y="156895"/>
                    </a:lnTo>
                    <a:cubicBezTo>
                      <a:pt x="127514" y="158054"/>
                      <a:pt x="131898" y="159142"/>
                      <a:pt x="136424" y="160158"/>
                    </a:cubicBezTo>
                    <a:cubicBezTo>
                      <a:pt x="136447" y="160158"/>
                      <a:pt x="136471" y="160158"/>
                      <a:pt x="136495" y="160158"/>
                    </a:cubicBezTo>
                    <a:cubicBezTo>
                      <a:pt x="141045" y="161175"/>
                      <a:pt x="145760" y="162121"/>
                      <a:pt x="150618" y="162972"/>
                    </a:cubicBezTo>
                    <a:cubicBezTo>
                      <a:pt x="150618" y="162972"/>
                      <a:pt x="150618" y="162972"/>
                      <a:pt x="150618" y="162972"/>
                    </a:cubicBezTo>
                    <a:lnTo>
                      <a:pt x="130689" y="134482"/>
                    </a:lnTo>
                    <a:lnTo>
                      <a:pt x="158912" y="164367"/>
                    </a:lnTo>
                    <a:cubicBezTo>
                      <a:pt x="176827" y="167157"/>
                      <a:pt x="196496" y="168953"/>
                      <a:pt x="217254" y="169568"/>
                    </a:cubicBezTo>
                    <a:lnTo>
                      <a:pt x="102418" y="80788"/>
                    </a:lnTo>
                    <a:lnTo>
                      <a:pt x="102418" y="80788"/>
                    </a:lnTo>
                    <a:lnTo>
                      <a:pt x="82134" y="65113"/>
                    </a:lnTo>
                    <a:lnTo>
                      <a:pt x="95191" y="83791"/>
                    </a:lnTo>
                    <a:cubicBezTo>
                      <a:pt x="75214" y="92704"/>
                      <a:pt x="63437" y="103651"/>
                      <a:pt x="63437" y="115473"/>
                    </a:cubicBezTo>
                    <a:close/>
                  </a:path>
                </a:pathLst>
              </a:custGeom>
              <a:grpFill/>
              <a:ln w="2357" cap="flat">
                <a:noFill/>
                <a:prstDash val="solid"/>
                <a:miter/>
              </a:ln>
            </p:spPr>
            <p:txBody>
              <a:bodyPr rtlCol="0" anchor="ctr"/>
              <a:lstStyle/>
              <a:p>
                <a:endParaRPr lang="en-US"/>
              </a:p>
            </p:txBody>
          </p:sp>
          <p:grpSp>
            <p:nvGrpSpPr>
              <p:cNvPr id="84" name="Graphic 1">
                <a:extLst>
                  <a:ext uri="{FF2B5EF4-FFF2-40B4-BE49-F238E27FC236}">
                    <a16:creationId xmlns:a16="http://schemas.microsoft.com/office/drawing/2014/main" id="{D4470DD7-3020-426D-30A7-3451526C8936}"/>
                  </a:ext>
                </a:extLst>
              </p:cNvPr>
              <p:cNvGrpSpPr/>
              <p:nvPr/>
            </p:nvGrpSpPr>
            <p:grpSpPr>
              <a:xfrm>
                <a:off x="385854" y="4834340"/>
                <a:ext cx="565789" cy="154116"/>
                <a:chOff x="385854" y="4834340"/>
                <a:chExt cx="565789" cy="154116"/>
              </a:xfrm>
              <a:grpFill/>
            </p:grpSpPr>
            <p:sp>
              <p:nvSpPr>
                <p:cNvPr id="85" name="Freeform 84">
                  <a:extLst>
                    <a:ext uri="{FF2B5EF4-FFF2-40B4-BE49-F238E27FC236}">
                      <a16:creationId xmlns:a16="http://schemas.microsoft.com/office/drawing/2014/main" id="{3E8076D5-A207-F130-B451-04BB5CA01DE0}"/>
                    </a:ext>
                  </a:extLst>
                </p:cNvPr>
                <p:cNvSpPr/>
                <p:nvPr/>
              </p:nvSpPr>
              <p:spPr>
                <a:xfrm>
                  <a:off x="385854" y="4834340"/>
                  <a:ext cx="177774" cy="145594"/>
                </a:xfrm>
                <a:custGeom>
                  <a:avLst/>
                  <a:gdLst>
                    <a:gd name="connsiteX0" fmla="*/ 124670 w 177774"/>
                    <a:gd name="connsiteY0" fmla="*/ 145594 h 145594"/>
                    <a:gd name="connsiteX1" fmla="*/ 0 w 177774"/>
                    <a:gd name="connsiteY1" fmla="*/ 145594 h 145594"/>
                    <a:gd name="connsiteX2" fmla="*/ 0 w 177774"/>
                    <a:gd name="connsiteY2" fmla="*/ 0 h 145594"/>
                    <a:gd name="connsiteX3" fmla="*/ 124670 w 177774"/>
                    <a:gd name="connsiteY3" fmla="*/ 0 h 145594"/>
                    <a:gd name="connsiteX4" fmla="*/ 177775 w 177774"/>
                    <a:gd name="connsiteY4" fmla="*/ 52984 h 145594"/>
                    <a:gd name="connsiteX5" fmla="*/ 177775 w 177774"/>
                    <a:gd name="connsiteY5" fmla="*/ 92586 h 145594"/>
                    <a:gd name="connsiteX6" fmla="*/ 124670 w 177774"/>
                    <a:gd name="connsiteY6" fmla="*/ 145570 h 145594"/>
                    <a:gd name="connsiteX7" fmla="*/ 34384 w 177774"/>
                    <a:gd name="connsiteY7" fmla="*/ 111288 h 145594"/>
                    <a:gd name="connsiteX8" fmla="*/ 124670 w 177774"/>
                    <a:gd name="connsiteY8" fmla="*/ 111288 h 145594"/>
                    <a:gd name="connsiteX9" fmla="*/ 143391 w 177774"/>
                    <a:gd name="connsiteY9" fmla="*/ 92610 h 145594"/>
                    <a:gd name="connsiteX10" fmla="*/ 143391 w 177774"/>
                    <a:gd name="connsiteY10" fmla="*/ 53008 h 145594"/>
                    <a:gd name="connsiteX11" fmla="*/ 124670 w 177774"/>
                    <a:gd name="connsiteY11" fmla="*/ 34330 h 145594"/>
                    <a:gd name="connsiteX12" fmla="*/ 34384 w 177774"/>
                    <a:gd name="connsiteY12" fmla="*/ 34330 h 145594"/>
                    <a:gd name="connsiteX13" fmla="*/ 34384 w 177774"/>
                    <a:gd name="connsiteY13" fmla="*/ 111312 h 14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774" h="145594">
                      <a:moveTo>
                        <a:pt x="124670" y="145594"/>
                      </a:moveTo>
                      <a:lnTo>
                        <a:pt x="0" y="145594"/>
                      </a:lnTo>
                      <a:lnTo>
                        <a:pt x="0" y="0"/>
                      </a:lnTo>
                      <a:lnTo>
                        <a:pt x="124670" y="0"/>
                      </a:lnTo>
                      <a:cubicBezTo>
                        <a:pt x="153959" y="0"/>
                        <a:pt x="177775" y="23761"/>
                        <a:pt x="177775" y="52984"/>
                      </a:cubicBezTo>
                      <a:lnTo>
                        <a:pt x="177775" y="92586"/>
                      </a:lnTo>
                      <a:cubicBezTo>
                        <a:pt x="177775" y="121809"/>
                        <a:pt x="153936" y="145570"/>
                        <a:pt x="124670" y="145570"/>
                      </a:cubicBezTo>
                      <a:close/>
                      <a:moveTo>
                        <a:pt x="34384" y="111288"/>
                      </a:moveTo>
                      <a:lnTo>
                        <a:pt x="124670" y="111288"/>
                      </a:lnTo>
                      <a:cubicBezTo>
                        <a:pt x="135002" y="111288"/>
                        <a:pt x="143391" y="102895"/>
                        <a:pt x="143391" y="92610"/>
                      </a:cubicBezTo>
                      <a:lnTo>
                        <a:pt x="143391" y="53008"/>
                      </a:lnTo>
                      <a:cubicBezTo>
                        <a:pt x="143391" y="42699"/>
                        <a:pt x="134978" y="34330"/>
                        <a:pt x="124670" y="34330"/>
                      </a:cubicBezTo>
                      <a:lnTo>
                        <a:pt x="34384" y="34330"/>
                      </a:lnTo>
                      <a:lnTo>
                        <a:pt x="34384" y="111312"/>
                      </a:lnTo>
                      <a:close/>
                    </a:path>
                  </a:pathLst>
                </a:custGeom>
                <a:grpFill/>
                <a:ln w="2357"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0453F0AA-2339-F10A-DA4E-190838FBF627}"/>
                    </a:ext>
                  </a:extLst>
                </p:cNvPr>
                <p:cNvSpPr/>
                <p:nvPr/>
              </p:nvSpPr>
              <p:spPr>
                <a:xfrm>
                  <a:off x="773868" y="4834364"/>
                  <a:ext cx="177774" cy="145570"/>
                </a:xfrm>
                <a:custGeom>
                  <a:avLst/>
                  <a:gdLst>
                    <a:gd name="connsiteX0" fmla="*/ 124670 w 177774"/>
                    <a:gd name="connsiteY0" fmla="*/ 145570 h 145570"/>
                    <a:gd name="connsiteX1" fmla="*/ 53105 w 177774"/>
                    <a:gd name="connsiteY1" fmla="*/ 145570 h 145570"/>
                    <a:gd name="connsiteX2" fmla="*/ 0 w 177774"/>
                    <a:gd name="connsiteY2" fmla="*/ 92586 h 145570"/>
                    <a:gd name="connsiteX3" fmla="*/ 0 w 177774"/>
                    <a:gd name="connsiteY3" fmla="*/ 52984 h 145570"/>
                    <a:gd name="connsiteX4" fmla="*/ 53105 w 177774"/>
                    <a:gd name="connsiteY4" fmla="*/ 0 h 145570"/>
                    <a:gd name="connsiteX5" fmla="*/ 124670 w 177774"/>
                    <a:gd name="connsiteY5" fmla="*/ 0 h 145570"/>
                    <a:gd name="connsiteX6" fmla="*/ 177775 w 177774"/>
                    <a:gd name="connsiteY6" fmla="*/ 52984 h 145570"/>
                    <a:gd name="connsiteX7" fmla="*/ 177775 w 177774"/>
                    <a:gd name="connsiteY7" fmla="*/ 92586 h 145570"/>
                    <a:gd name="connsiteX8" fmla="*/ 124670 w 177774"/>
                    <a:gd name="connsiteY8" fmla="*/ 145570 h 145570"/>
                    <a:gd name="connsiteX9" fmla="*/ 53105 w 177774"/>
                    <a:gd name="connsiteY9" fmla="*/ 34282 h 145570"/>
                    <a:gd name="connsiteX10" fmla="*/ 34384 w 177774"/>
                    <a:gd name="connsiteY10" fmla="*/ 52961 h 145570"/>
                    <a:gd name="connsiteX11" fmla="*/ 34384 w 177774"/>
                    <a:gd name="connsiteY11" fmla="*/ 92563 h 145570"/>
                    <a:gd name="connsiteX12" fmla="*/ 53105 w 177774"/>
                    <a:gd name="connsiteY12" fmla="*/ 111241 h 145570"/>
                    <a:gd name="connsiteX13" fmla="*/ 124670 w 177774"/>
                    <a:gd name="connsiteY13" fmla="*/ 111241 h 145570"/>
                    <a:gd name="connsiteX14" fmla="*/ 143391 w 177774"/>
                    <a:gd name="connsiteY14" fmla="*/ 92563 h 145570"/>
                    <a:gd name="connsiteX15" fmla="*/ 143391 w 177774"/>
                    <a:gd name="connsiteY15" fmla="*/ 52961 h 145570"/>
                    <a:gd name="connsiteX16" fmla="*/ 124670 w 177774"/>
                    <a:gd name="connsiteY16" fmla="*/ 34282 h 145570"/>
                    <a:gd name="connsiteX17" fmla="*/ 53105 w 177774"/>
                    <a:gd name="connsiteY17" fmla="*/ 34282 h 14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774" h="145570">
                      <a:moveTo>
                        <a:pt x="124670" y="145570"/>
                      </a:moveTo>
                      <a:lnTo>
                        <a:pt x="53105" y="145570"/>
                      </a:lnTo>
                      <a:cubicBezTo>
                        <a:pt x="23815" y="145570"/>
                        <a:pt x="0" y="121809"/>
                        <a:pt x="0" y="92586"/>
                      </a:cubicBezTo>
                      <a:lnTo>
                        <a:pt x="0" y="52984"/>
                      </a:lnTo>
                      <a:cubicBezTo>
                        <a:pt x="0" y="23761"/>
                        <a:pt x="23839" y="0"/>
                        <a:pt x="53105" y="0"/>
                      </a:cubicBezTo>
                      <a:lnTo>
                        <a:pt x="124670" y="0"/>
                      </a:lnTo>
                      <a:cubicBezTo>
                        <a:pt x="153959" y="0"/>
                        <a:pt x="177775" y="23761"/>
                        <a:pt x="177775" y="52984"/>
                      </a:cubicBezTo>
                      <a:lnTo>
                        <a:pt x="177775" y="92586"/>
                      </a:lnTo>
                      <a:cubicBezTo>
                        <a:pt x="177775" y="121809"/>
                        <a:pt x="153936" y="145570"/>
                        <a:pt x="124670" y="145570"/>
                      </a:cubicBezTo>
                      <a:close/>
                      <a:moveTo>
                        <a:pt x="53105" y="34282"/>
                      </a:moveTo>
                      <a:cubicBezTo>
                        <a:pt x="42773" y="34282"/>
                        <a:pt x="34384" y="42676"/>
                        <a:pt x="34384" y="52961"/>
                      </a:cubicBezTo>
                      <a:lnTo>
                        <a:pt x="34384" y="92563"/>
                      </a:lnTo>
                      <a:cubicBezTo>
                        <a:pt x="34384" y="102871"/>
                        <a:pt x="42797" y="111241"/>
                        <a:pt x="53105" y="111241"/>
                      </a:cubicBezTo>
                      <a:lnTo>
                        <a:pt x="124670" y="111241"/>
                      </a:lnTo>
                      <a:cubicBezTo>
                        <a:pt x="135002" y="111241"/>
                        <a:pt x="143391" y="102847"/>
                        <a:pt x="143391" y="92563"/>
                      </a:cubicBezTo>
                      <a:lnTo>
                        <a:pt x="143391" y="52961"/>
                      </a:lnTo>
                      <a:cubicBezTo>
                        <a:pt x="143391" y="42652"/>
                        <a:pt x="134978" y="34282"/>
                        <a:pt x="124670" y="34282"/>
                      </a:cubicBezTo>
                      <a:lnTo>
                        <a:pt x="53105" y="34282"/>
                      </a:lnTo>
                      <a:close/>
                    </a:path>
                  </a:pathLst>
                </a:custGeom>
                <a:grpFill/>
                <a:ln w="2357"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390BBC5D-1FF6-B325-49C9-83D71F1A651F}"/>
                    </a:ext>
                  </a:extLst>
                </p:cNvPr>
                <p:cNvSpPr/>
                <p:nvPr/>
              </p:nvSpPr>
              <p:spPr>
                <a:xfrm>
                  <a:off x="578676" y="4834340"/>
                  <a:ext cx="178912" cy="145759"/>
                </a:xfrm>
                <a:custGeom>
                  <a:avLst/>
                  <a:gdLst>
                    <a:gd name="connsiteX0" fmla="*/ 178912 w 178912"/>
                    <a:gd name="connsiteY0" fmla="*/ 0 h 145759"/>
                    <a:gd name="connsiteX1" fmla="*/ 0 w 178912"/>
                    <a:gd name="connsiteY1" fmla="*/ 0 h 145759"/>
                    <a:gd name="connsiteX2" fmla="*/ 0 w 178912"/>
                    <a:gd name="connsiteY2" fmla="*/ 34306 h 145759"/>
                    <a:gd name="connsiteX3" fmla="*/ 72276 w 178912"/>
                    <a:gd name="connsiteY3" fmla="*/ 34306 h 145759"/>
                    <a:gd name="connsiteX4" fmla="*/ 72276 w 178912"/>
                    <a:gd name="connsiteY4" fmla="*/ 145760 h 145759"/>
                    <a:gd name="connsiteX5" fmla="*/ 106660 w 178912"/>
                    <a:gd name="connsiteY5" fmla="*/ 145760 h 145759"/>
                    <a:gd name="connsiteX6" fmla="*/ 106660 w 178912"/>
                    <a:gd name="connsiteY6" fmla="*/ 34306 h 145759"/>
                    <a:gd name="connsiteX7" fmla="*/ 178912 w 178912"/>
                    <a:gd name="connsiteY7" fmla="*/ 34306 h 145759"/>
                    <a:gd name="connsiteX8" fmla="*/ 178912 w 178912"/>
                    <a:gd name="connsiteY8" fmla="*/ 0 h 14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912" h="145759">
                      <a:moveTo>
                        <a:pt x="178912" y="0"/>
                      </a:moveTo>
                      <a:lnTo>
                        <a:pt x="0" y="0"/>
                      </a:lnTo>
                      <a:lnTo>
                        <a:pt x="0" y="34306"/>
                      </a:lnTo>
                      <a:lnTo>
                        <a:pt x="72276" y="34306"/>
                      </a:lnTo>
                      <a:lnTo>
                        <a:pt x="72276" y="145760"/>
                      </a:lnTo>
                      <a:lnTo>
                        <a:pt x="106660" y="145760"/>
                      </a:lnTo>
                      <a:lnTo>
                        <a:pt x="106660" y="34306"/>
                      </a:lnTo>
                      <a:lnTo>
                        <a:pt x="178912" y="34306"/>
                      </a:lnTo>
                      <a:lnTo>
                        <a:pt x="178912" y="0"/>
                      </a:lnTo>
                      <a:close/>
                    </a:path>
                  </a:pathLst>
                </a:custGeom>
                <a:grpFill/>
                <a:ln w="2357" cap="flat">
                  <a:noFill/>
                  <a:prstDash val="solid"/>
                  <a:miter/>
                </a:ln>
              </p:spPr>
              <p:txBody>
                <a:bodyPr rtlCol="0" anchor="ctr"/>
                <a:lstStyle/>
                <a:p>
                  <a:endParaRPr lang="en-US"/>
                </a:p>
              </p:txBody>
            </p:sp>
          </p:grpSp>
        </p:grpSp>
      </p:grpSp>
      <p:sp>
        <p:nvSpPr>
          <p:cNvPr id="22" name="Google Shape;18;p4">
            <a:extLst>
              <a:ext uri="{FF2B5EF4-FFF2-40B4-BE49-F238E27FC236}">
                <a16:creationId xmlns:a16="http://schemas.microsoft.com/office/drawing/2014/main" id="{A5A9BA62-1660-158E-9099-D4A2ECC0C813}"/>
              </a:ext>
            </a:extLst>
          </p:cNvPr>
          <p:cNvSpPr txBox="1">
            <a:spLocks noGrp="1"/>
          </p:cNvSpPr>
          <p:nvPr>
            <p:ph type="title"/>
          </p:nvPr>
        </p:nvSpPr>
        <p:spPr>
          <a:xfrm>
            <a:off x="378420" y="227505"/>
            <a:ext cx="82032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063755"/>
              </a:buClr>
              <a:buSzPts val="3300"/>
              <a:buFont typeface="Arial Black"/>
              <a:buNone/>
              <a:defRPr sz="2400" b="1">
                <a:solidFill>
                  <a:schemeClr val="bg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3" name="Google Shape;19;p4">
            <a:extLst>
              <a:ext uri="{FF2B5EF4-FFF2-40B4-BE49-F238E27FC236}">
                <a16:creationId xmlns:a16="http://schemas.microsoft.com/office/drawing/2014/main" id="{DFDCCDF7-3917-3C13-30D4-0092EDD74BB2}"/>
              </a:ext>
            </a:extLst>
          </p:cNvPr>
          <p:cNvSpPr txBox="1">
            <a:spLocks noGrp="1"/>
          </p:cNvSpPr>
          <p:nvPr>
            <p:ph type="body" idx="1"/>
          </p:nvPr>
        </p:nvSpPr>
        <p:spPr>
          <a:xfrm>
            <a:off x="378421" y="1150897"/>
            <a:ext cx="8203200" cy="3263400"/>
          </a:xfrm>
          <a:prstGeom prst="rect">
            <a:avLst/>
          </a:prstGeom>
          <a:noFill/>
          <a:ln>
            <a:noFill/>
          </a:ln>
        </p:spPr>
        <p:txBody>
          <a:bodyPr spcFirstLastPara="1" wrap="square" lIns="68575" tIns="34275" rIns="68575" bIns="34275" anchor="t" anchorCtr="0">
            <a:normAutofit/>
          </a:bodyPr>
          <a:lstStyle>
            <a:lvl1pPr marL="114300" lvl="0" indent="-103188" algn="l" rtl="0">
              <a:lnSpc>
                <a:spcPct val="90000"/>
              </a:lnSpc>
              <a:spcBef>
                <a:spcPts val="800"/>
              </a:spcBef>
              <a:spcAft>
                <a:spcPts val="0"/>
              </a:spcAft>
              <a:buClr>
                <a:srgbClr val="29A7DE"/>
              </a:buClr>
              <a:buSzPct val="100000"/>
              <a:buFont typeface="Wingdings" pitchFamily="2" charset="2"/>
              <a:buChar char="§"/>
              <a:tabLst/>
              <a:defRPr sz="1200">
                <a:solidFill>
                  <a:schemeClr val="bg1"/>
                </a:solidFill>
              </a:defRPr>
            </a:lvl1pPr>
            <a:lvl2pPr marL="914400" lvl="1" indent="-304800" algn="l" rtl="0">
              <a:lnSpc>
                <a:spcPct val="90000"/>
              </a:lnSpc>
              <a:spcBef>
                <a:spcPts val="1200"/>
              </a:spcBef>
              <a:spcAft>
                <a:spcPts val="0"/>
              </a:spcAft>
              <a:buClr>
                <a:srgbClr val="3A3838"/>
              </a:buClr>
              <a:buSzPts val="1200"/>
              <a:buChar char="○"/>
              <a:defRPr>
                <a:solidFill>
                  <a:srgbClr val="3A3838"/>
                </a:solidFill>
              </a:defRPr>
            </a:lvl2pPr>
            <a:lvl3pPr marL="1371600" lvl="2" indent="-304800" algn="l" rtl="0">
              <a:lnSpc>
                <a:spcPct val="90000"/>
              </a:lnSpc>
              <a:spcBef>
                <a:spcPts val="1200"/>
              </a:spcBef>
              <a:spcAft>
                <a:spcPts val="0"/>
              </a:spcAft>
              <a:buClr>
                <a:srgbClr val="3A3838"/>
              </a:buClr>
              <a:buSzPts val="1200"/>
              <a:buChar char="■"/>
              <a:defRPr>
                <a:solidFill>
                  <a:srgbClr val="3A3838"/>
                </a:solidFill>
              </a:defRPr>
            </a:lvl3pPr>
            <a:lvl4pPr marL="1828800" lvl="3" indent="-304800" algn="l" rtl="0">
              <a:lnSpc>
                <a:spcPct val="90000"/>
              </a:lnSpc>
              <a:spcBef>
                <a:spcPts val="1200"/>
              </a:spcBef>
              <a:spcAft>
                <a:spcPts val="0"/>
              </a:spcAft>
              <a:buClr>
                <a:srgbClr val="3A3838"/>
              </a:buClr>
              <a:buSzPts val="1200"/>
              <a:buChar char="●"/>
              <a:defRPr>
                <a:solidFill>
                  <a:srgbClr val="3A3838"/>
                </a:solidFill>
              </a:defRPr>
            </a:lvl4pPr>
            <a:lvl5pPr marL="2286000" lvl="4" indent="-304800" algn="l" rtl="0">
              <a:lnSpc>
                <a:spcPct val="90000"/>
              </a:lnSpc>
              <a:spcBef>
                <a:spcPts val="1200"/>
              </a:spcBef>
              <a:spcAft>
                <a:spcPts val="0"/>
              </a:spcAft>
              <a:buClr>
                <a:srgbClr val="3A3838"/>
              </a:buClr>
              <a:buSzPts val="1200"/>
              <a:buChar char="○"/>
              <a:defRPr>
                <a:solidFill>
                  <a:srgbClr val="3A3838"/>
                </a:solidFill>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pPr lvl="0"/>
            <a:r>
              <a:rPr lang="en-US"/>
              <a:t>Click to edit Master text styles</a:t>
            </a:r>
          </a:p>
        </p:txBody>
      </p:sp>
    </p:spTree>
    <p:extLst>
      <p:ext uri="{BB962C8B-B14F-4D97-AF65-F5344CB8AC3E}">
        <p14:creationId xmlns:p14="http://schemas.microsoft.com/office/powerpoint/2010/main" val="1154615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reserve="1" userDrawn="1">
  <p:cSld name="3_Title and Content">
    <p:spTree>
      <p:nvGrpSpPr>
        <p:cNvPr id="1" name="Shape 16"/>
        <p:cNvGrpSpPr/>
        <p:nvPr/>
      </p:nvGrpSpPr>
      <p:grpSpPr>
        <a:xfrm>
          <a:off x="0" y="0"/>
          <a:ext cx="0" cy="0"/>
          <a:chOff x="0" y="0"/>
          <a:chExt cx="0" cy="0"/>
        </a:xfrm>
      </p:grpSpPr>
      <p:pic>
        <p:nvPicPr>
          <p:cNvPr id="3" name="Picture 2" descr="A white background with lines and dots&#10;&#10;Description automatically generated">
            <a:extLst>
              <a:ext uri="{FF2B5EF4-FFF2-40B4-BE49-F238E27FC236}">
                <a16:creationId xmlns:a16="http://schemas.microsoft.com/office/drawing/2014/main" id="{F3E20D35-C29D-2FBB-4297-8E27AC3DEFD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749688E4-AC71-242D-8B11-D9AC249FB07D}"/>
              </a:ext>
            </a:extLst>
          </p:cNvPr>
          <p:cNvSpPr/>
          <p:nvPr userDrawn="1"/>
        </p:nvSpPr>
        <p:spPr>
          <a:xfrm>
            <a:off x="0" y="0"/>
            <a:ext cx="9144000" cy="5143500"/>
          </a:xfrm>
          <a:prstGeom prst="rect">
            <a:avLst/>
          </a:prstGeom>
          <a:solidFill>
            <a:schemeClr val="bg1">
              <a:alpha val="7026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140">
            <a:extLst>
              <a:ext uri="{FF2B5EF4-FFF2-40B4-BE49-F238E27FC236}">
                <a16:creationId xmlns:a16="http://schemas.microsoft.com/office/drawing/2014/main" id="{1E53F167-1FB0-D21D-1E18-10EFD1978D76}"/>
              </a:ext>
            </a:extLst>
          </p:cNvPr>
          <p:cNvSpPr>
            <a:spLocks noGrp="1"/>
          </p:cNvSpPr>
          <p:nvPr>
            <p:ph type="sldNum" idx="12"/>
          </p:nvPr>
        </p:nvSpPr>
        <p:spPr>
          <a:xfrm>
            <a:off x="6544606" y="4767263"/>
            <a:ext cx="2057400" cy="273900"/>
          </a:xfrm>
        </p:spPr>
        <p:txBody>
          <a:bodyPr/>
          <a:lstStyle>
            <a:lvl1pPr>
              <a:defRPr>
                <a:solidFill>
                  <a:schemeClr val="tx1"/>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474820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7_Title and Content">
  <p:cSld name="7_Title and Content">
    <p:spTree>
      <p:nvGrpSpPr>
        <p:cNvPr id="1" name="Shape 54"/>
        <p:cNvGrpSpPr/>
        <p:nvPr/>
      </p:nvGrpSpPr>
      <p:grpSpPr>
        <a:xfrm>
          <a:off x="0" y="0"/>
          <a:ext cx="0" cy="0"/>
          <a:chOff x="0" y="0"/>
          <a:chExt cx="0" cy="0"/>
        </a:xfrm>
      </p:grpSpPr>
      <p:pic>
        <p:nvPicPr>
          <p:cNvPr id="55" name="Google Shape;55;p9"/>
          <p:cNvPicPr preferRelativeResize="0"/>
          <p:nvPr/>
        </p:nvPicPr>
        <p:blipFill>
          <a:blip r:embed="rId2" cstate="screen">
            <a:extLst>
              <a:ext uri="{28A0092B-C50C-407E-A947-70E740481C1C}">
                <a14:useLocalDpi xmlns:a14="http://schemas.microsoft.com/office/drawing/2010/main"/>
              </a:ext>
            </a:extLst>
          </a:blip>
          <a:srcRect/>
          <a:stretch/>
        </p:blipFill>
        <p:spPr>
          <a:xfrm>
            <a:off x="0" y="0"/>
            <a:ext cx="9143999" cy="5143500"/>
          </a:xfrm>
          <a:prstGeom prst="rect">
            <a:avLst/>
          </a:prstGeom>
          <a:noFill/>
          <a:ln>
            <a:noFill/>
          </a:ln>
        </p:spPr>
      </p:pic>
      <p:sp>
        <p:nvSpPr>
          <p:cNvPr id="56" name="Google Shape;56;p9"/>
          <p:cNvSpPr txBox="1">
            <a:spLocks noGrp="1"/>
          </p:cNvSpPr>
          <p:nvPr>
            <p:ph type="title"/>
          </p:nvPr>
        </p:nvSpPr>
        <p:spPr>
          <a:xfrm>
            <a:off x="378420" y="2074664"/>
            <a:ext cx="8203200" cy="9942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lt1"/>
              </a:buClr>
              <a:buSzPts val="4500"/>
              <a:buFont typeface="Arial Black"/>
              <a:buNone/>
              <a:defRPr sz="4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r>
              <a:rPr lang="en-US"/>
              <a:t>Click to edit Master title style</a:t>
            </a:r>
            <a:endParaRPr/>
          </a:p>
        </p:txBody>
      </p:sp>
      <p:sp>
        <p:nvSpPr>
          <p:cNvPr id="2" name="Google Shape;20;p4">
            <a:extLst>
              <a:ext uri="{FF2B5EF4-FFF2-40B4-BE49-F238E27FC236}">
                <a16:creationId xmlns:a16="http://schemas.microsoft.com/office/drawing/2014/main" id="{DA2CEBF2-0702-008F-61B4-81ED8CFC1E9B}"/>
              </a:ext>
            </a:extLst>
          </p:cNvPr>
          <p:cNvSpPr txBox="1">
            <a:spLocks noGrp="1"/>
          </p:cNvSpPr>
          <p:nvPr>
            <p:ph type="sldNum" idx="12"/>
          </p:nvPr>
        </p:nvSpPr>
        <p:spPr>
          <a:xfrm>
            <a:off x="6544606"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800" b="0" i="0" u="none" strike="noStrike" cap="none">
                <a:solidFill>
                  <a:schemeClr val="bg1"/>
                </a:solidFill>
                <a:latin typeface="Arial"/>
                <a:ea typeface="Arial"/>
                <a:cs typeface="Arial"/>
                <a:sym typeface="Arial"/>
              </a:defRPr>
            </a:lvl1pPr>
            <a:lvl2pPr marL="0" lvl="1" indent="0" algn="r" rtl="0">
              <a:spcBef>
                <a:spcPts val="0"/>
              </a:spcBef>
              <a:buNone/>
              <a:defRPr sz="800" b="0" i="0" u="none" strike="noStrike" cap="none">
                <a:solidFill>
                  <a:srgbClr val="52B2E5"/>
                </a:solidFill>
                <a:latin typeface="Arial"/>
                <a:ea typeface="Arial"/>
                <a:cs typeface="Arial"/>
                <a:sym typeface="Arial"/>
              </a:defRPr>
            </a:lvl2pPr>
            <a:lvl3pPr marL="0" lvl="2" indent="0" algn="r" rtl="0">
              <a:spcBef>
                <a:spcPts val="0"/>
              </a:spcBef>
              <a:buNone/>
              <a:defRPr sz="800" b="0" i="0" u="none" strike="noStrike" cap="none">
                <a:solidFill>
                  <a:srgbClr val="52B2E5"/>
                </a:solidFill>
                <a:latin typeface="Arial"/>
                <a:ea typeface="Arial"/>
                <a:cs typeface="Arial"/>
                <a:sym typeface="Arial"/>
              </a:defRPr>
            </a:lvl3pPr>
            <a:lvl4pPr marL="0" lvl="3" indent="0" algn="r" rtl="0">
              <a:spcBef>
                <a:spcPts val="0"/>
              </a:spcBef>
              <a:buNone/>
              <a:defRPr sz="800" b="0" i="0" u="none" strike="noStrike" cap="none">
                <a:solidFill>
                  <a:srgbClr val="52B2E5"/>
                </a:solidFill>
                <a:latin typeface="Arial"/>
                <a:ea typeface="Arial"/>
                <a:cs typeface="Arial"/>
                <a:sym typeface="Arial"/>
              </a:defRPr>
            </a:lvl4pPr>
            <a:lvl5pPr marL="0" lvl="4" indent="0" algn="r" rtl="0">
              <a:spcBef>
                <a:spcPts val="0"/>
              </a:spcBef>
              <a:buNone/>
              <a:defRPr sz="800" b="0" i="0" u="none" strike="noStrike" cap="none">
                <a:solidFill>
                  <a:srgbClr val="52B2E5"/>
                </a:solidFill>
                <a:latin typeface="Arial"/>
                <a:ea typeface="Arial"/>
                <a:cs typeface="Arial"/>
                <a:sym typeface="Arial"/>
              </a:defRPr>
            </a:lvl5pPr>
            <a:lvl6pPr marL="0" lvl="5" indent="0" algn="r" rtl="0">
              <a:spcBef>
                <a:spcPts val="0"/>
              </a:spcBef>
              <a:buNone/>
              <a:defRPr sz="800" b="0" i="0" u="none" strike="noStrike" cap="none">
                <a:solidFill>
                  <a:srgbClr val="52B2E5"/>
                </a:solidFill>
                <a:latin typeface="Arial"/>
                <a:ea typeface="Arial"/>
                <a:cs typeface="Arial"/>
                <a:sym typeface="Arial"/>
              </a:defRPr>
            </a:lvl6pPr>
            <a:lvl7pPr marL="0" lvl="6" indent="0" algn="r" rtl="0">
              <a:spcBef>
                <a:spcPts val="0"/>
              </a:spcBef>
              <a:buNone/>
              <a:defRPr sz="800" b="0" i="0" u="none" strike="noStrike" cap="none">
                <a:solidFill>
                  <a:srgbClr val="52B2E5"/>
                </a:solidFill>
                <a:latin typeface="Arial"/>
                <a:ea typeface="Arial"/>
                <a:cs typeface="Arial"/>
                <a:sym typeface="Arial"/>
              </a:defRPr>
            </a:lvl7pPr>
            <a:lvl8pPr marL="0" lvl="7" indent="0" algn="r" rtl="0">
              <a:spcBef>
                <a:spcPts val="0"/>
              </a:spcBef>
              <a:buNone/>
              <a:defRPr sz="800" b="0" i="0" u="none" strike="noStrike" cap="none">
                <a:solidFill>
                  <a:srgbClr val="52B2E5"/>
                </a:solidFill>
                <a:latin typeface="Arial"/>
                <a:ea typeface="Arial"/>
                <a:cs typeface="Arial"/>
                <a:sym typeface="Arial"/>
              </a:defRPr>
            </a:lvl8pPr>
            <a:lvl9pPr marL="0" lvl="8" indent="0" algn="r" rtl="0">
              <a:spcBef>
                <a:spcPts val="0"/>
              </a:spcBef>
              <a:buNone/>
              <a:defRPr sz="800" b="0" i="0" u="none" strike="noStrike" cap="none">
                <a:solidFill>
                  <a:srgbClr val="52B2E5"/>
                </a:solidFill>
                <a:latin typeface="Arial"/>
                <a:ea typeface="Arial"/>
                <a:cs typeface="Arial"/>
                <a:sym typeface="Arial"/>
              </a:defRPr>
            </a:lvl9pPr>
          </a:lstStyle>
          <a:p>
            <a:fld id="{00000000-1234-1234-1234-123412341234}" type="slidenum">
              <a:rPr lang="en" smtClean="0"/>
              <a:pPr/>
              <a:t>‹#›</a:t>
            </a:fld>
            <a:endParaRPr lang="en"/>
          </a:p>
        </p:txBody>
      </p:sp>
      <p:grpSp>
        <p:nvGrpSpPr>
          <p:cNvPr id="13" name="Group 12">
            <a:extLst>
              <a:ext uri="{FF2B5EF4-FFF2-40B4-BE49-F238E27FC236}">
                <a16:creationId xmlns:a16="http://schemas.microsoft.com/office/drawing/2014/main" id="{2EE5B869-1D16-F53F-D28B-DFAEA6CC1DB6}"/>
              </a:ext>
            </a:extLst>
          </p:cNvPr>
          <p:cNvGrpSpPr/>
          <p:nvPr userDrawn="1"/>
        </p:nvGrpSpPr>
        <p:grpSpPr>
          <a:xfrm>
            <a:off x="385875" y="4830501"/>
            <a:ext cx="1652484" cy="146961"/>
            <a:chOff x="385875" y="4830501"/>
            <a:chExt cx="1652484" cy="146961"/>
          </a:xfrm>
        </p:grpSpPr>
        <p:sp>
          <p:nvSpPr>
            <p:cNvPr id="5" name="Freeform 4">
              <a:extLst>
                <a:ext uri="{FF2B5EF4-FFF2-40B4-BE49-F238E27FC236}">
                  <a16:creationId xmlns:a16="http://schemas.microsoft.com/office/drawing/2014/main" id="{8B9F5838-E6C4-69D8-5DDB-EB304ED96108}"/>
                </a:ext>
              </a:extLst>
            </p:cNvPr>
            <p:cNvSpPr/>
            <p:nvPr/>
          </p:nvSpPr>
          <p:spPr>
            <a:xfrm>
              <a:off x="1284002" y="4830501"/>
              <a:ext cx="173420" cy="146960"/>
            </a:xfrm>
            <a:custGeom>
              <a:avLst/>
              <a:gdLst>
                <a:gd name="connsiteX0" fmla="*/ 122813 w 173420"/>
                <a:gd name="connsiteY0" fmla="*/ 92 h 146960"/>
                <a:gd name="connsiteX1" fmla="*/ 0 w 173420"/>
                <a:gd name="connsiteY1" fmla="*/ 92 h 146960"/>
                <a:gd name="connsiteX2" fmla="*/ 0 w 173420"/>
                <a:gd name="connsiteY2" fmla="*/ 146961 h 146960"/>
                <a:gd name="connsiteX3" fmla="*/ 122813 w 173420"/>
                <a:gd name="connsiteY3" fmla="*/ 146961 h 146960"/>
                <a:gd name="connsiteX4" fmla="*/ 173421 w 173420"/>
                <a:gd name="connsiteY4" fmla="*/ 96072 h 146960"/>
                <a:gd name="connsiteX5" fmla="*/ 173421 w 173420"/>
                <a:gd name="connsiteY5" fmla="*/ 50889 h 146960"/>
                <a:gd name="connsiteX6" fmla="*/ 122813 w 173420"/>
                <a:gd name="connsiteY6" fmla="*/ 0 h 146960"/>
                <a:gd name="connsiteX7" fmla="*/ 140018 w 173420"/>
                <a:gd name="connsiteY7" fmla="*/ 96072 h 146960"/>
                <a:gd name="connsiteX8" fmla="*/ 122905 w 173420"/>
                <a:gd name="connsiteY8" fmla="*/ 113280 h 146960"/>
                <a:gd name="connsiteX9" fmla="*/ 33495 w 173420"/>
                <a:gd name="connsiteY9" fmla="*/ 113280 h 146960"/>
                <a:gd name="connsiteX10" fmla="*/ 33495 w 173420"/>
                <a:gd name="connsiteY10" fmla="*/ 33680 h 146960"/>
                <a:gd name="connsiteX11" fmla="*/ 122905 w 173420"/>
                <a:gd name="connsiteY11" fmla="*/ 33680 h 146960"/>
                <a:gd name="connsiteX12" fmla="*/ 140018 w 173420"/>
                <a:gd name="connsiteY12" fmla="*/ 50889 h 146960"/>
                <a:gd name="connsiteX13" fmla="*/ 140018 w 173420"/>
                <a:gd name="connsiteY13" fmla="*/ 96072 h 14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420" h="146960">
                  <a:moveTo>
                    <a:pt x="122813" y="92"/>
                  </a:moveTo>
                  <a:lnTo>
                    <a:pt x="0" y="92"/>
                  </a:lnTo>
                  <a:lnTo>
                    <a:pt x="0" y="146961"/>
                  </a:lnTo>
                  <a:lnTo>
                    <a:pt x="122813" y="146961"/>
                  </a:lnTo>
                  <a:cubicBezTo>
                    <a:pt x="150725" y="146961"/>
                    <a:pt x="173421" y="124231"/>
                    <a:pt x="173421" y="96072"/>
                  </a:cubicBezTo>
                  <a:lnTo>
                    <a:pt x="173421" y="50889"/>
                  </a:lnTo>
                  <a:cubicBezTo>
                    <a:pt x="173421" y="22822"/>
                    <a:pt x="150817" y="0"/>
                    <a:pt x="122813" y="0"/>
                  </a:cubicBezTo>
                  <a:close/>
                  <a:moveTo>
                    <a:pt x="140018" y="96072"/>
                  </a:moveTo>
                  <a:cubicBezTo>
                    <a:pt x="140018" y="105551"/>
                    <a:pt x="132331" y="113280"/>
                    <a:pt x="122905" y="113280"/>
                  </a:cubicBezTo>
                  <a:lnTo>
                    <a:pt x="33495" y="113280"/>
                  </a:lnTo>
                  <a:lnTo>
                    <a:pt x="33495" y="33680"/>
                  </a:lnTo>
                  <a:lnTo>
                    <a:pt x="122905" y="33680"/>
                  </a:lnTo>
                  <a:cubicBezTo>
                    <a:pt x="132331" y="33680"/>
                    <a:pt x="140018" y="41410"/>
                    <a:pt x="140018" y="50889"/>
                  </a:cubicBezTo>
                  <a:lnTo>
                    <a:pt x="140018" y="96072"/>
                  </a:lnTo>
                  <a:close/>
                </a:path>
              </a:pathLst>
            </a:custGeom>
            <a:solidFill>
              <a:schemeClr val="bg1"/>
            </a:solidFill>
            <a:ln w="9104"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027F049C-D4C4-BE61-BE33-F2C809D7B752}"/>
                </a:ext>
              </a:extLst>
            </p:cNvPr>
            <p:cNvSpPr/>
            <p:nvPr/>
          </p:nvSpPr>
          <p:spPr>
            <a:xfrm>
              <a:off x="1482590" y="4830594"/>
              <a:ext cx="173420" cy="146868"/>
            </a:xfrm>
            <a:custGeom>
              <a:avLst/>
              <a:gdLst>
                <a:gd name="connsiteX0" fmla="*/ 173421 w 173420"/>
                <a:gd name="connsiteY0" fmla="*/ 146869 h 146868"/>
                <a:gd name="connsiteX1" fmla="*/ 173421 w 173420"/>
                <a:gd name="connsiteY1" fmla="*/ 48956 h 146868"/>
                <a:gd name="connsiteX2" fmla="*/ 124735 w 173420"/>
                <a:gd name="connsiteY2" fmla="*/ 0 h 146868"/>
                <a:gd name="connsiteX3" fmla="*/ 48686 w 173420"/>
                <a:gd name="connsiteY3" fmla="*/ 0 h 146868"/>
                <a:gd name="connsiteX4" fmla="*/ 0 w 173420"/>
                <a:gd name="connsiteY4" fmla="*/ 48956 h 146868"/>
                <a:gd name="connsiteX5" fmla="*/ 0 w 173420"/>
                <a:gd name="connsiteY5" fmla="*/ 146869 h 146868"/>
                <a:gd name="connsiteX6" fmla="*/ 33403 w 173420"/>
                <a:gd name="connsiteY6" fmla="*/ 146869 h 146868"/>
                <a:gd name="connsiteX7" fmla="*/ 33403 w 173420"/>
                <a:gd name="connsiteY7" fmla="*/ 108311 h 146868"/>
                <a:gd name="connsiteX8" fmla="*/ 139926 w 173420"/>
                <a:gd name="connsiteY8" fmla="*/ 108311 h 146868"/>
                <a:gd name="connsiteX9" fmla="*/ 139926 w 173420"/>
                <a:gd name="connsiteY9" fmla="*/ 146869 h 146868"/>
                <a:gd name="connsiteX10" fmla="*/ 173329 w 173420"/>
                <a:gd name="connsiteY10" fmla="*/ 146869 h 146868"/>
                <a:gd name="connsiteX11" fmla="*/ 33495 w 173420"/>
                <a:gd name="connsiteY11" fmla="*/ 74631 h 146868"/>
                <a:gd name="connsiteX12" fmla="*/ 33495 w 173420"/>
                <a:gd name="connsiteY12" fmla="*/ 48864 h 146868"/>
                <a:gd name="connsiteX13" fmla="*/ 48777 w 173420"/>
                <a:gd name="connsiteY13" fmla="*/ 33496 h 146868"/>
                <a:gd name="connsiteX14" fmla="*/ 124826 w 173420"/>
                <a:gd name="connsiteY14" fmla="*/ 33496 h 146868"/>
                <a:gd name="connsiteX15" fmla="*/ 140109 w 173420"/>
                <a:gd name="connsiteY15" fmla="*/ 48864 h 146868"/>
                <a:gd name="connsiteX16" fmla="*/ 140109 w 173420"/>
                <a:gd name="connsiteY16" fmla="*/ 74631 h 146868"/>
                <a:gd name="connsiteX17" fmla="*/ 33586 w 173420"/>
                <a:gd name="connsiteY17" fmla="*/ 74631 h 1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3420" h="146868">
                  <a:moveTo>
                    <a:pt x="173421" y="146869"/>
                  </a:moveTo>
                  <a:lnTo>
                    <a:pt x="173421" y="48956"/>
                  </a:lnTo>
                  <a:cubicBezTo>
                    <a:pt x="173421" y="21994"/>
                    <a:pt x="151549" y="0"/>
                    <a:pt x="124735" y="0"/>
                  </a:cubicBezTo>
                  <a:lnTo>
                    <a:pt x="48686" y="0"/>
                  </a:lnTo>
                  <a:cubicBezTo>
                    <a:pt x="21872" y="0"/>
                    <a:pt x="0" y="21994"/>
                    <a:pt x="0" y="48956"/>
                  </a:cubicBezTo>
                  <a:lnTo>
                    <a:pt x="0" y="146869"/>
                  </a:lnTo>
                  <a:lnTo>
                    <a:pt x="33403" y="146869"/>
                  </a:lnTo>
                  <a:lnTo>
                    <a:pt x="33403" y="108311"/>
                  </a:lnTo>
                  <a:lnTo>
                    <a:pt x="139926" y="108311"/>
                  </a:lnTo>
                  <a:lnTo>
                    <a:pt x="139926" y="146869"/>
                  </a:lnTo>
                  <a:lnTo>
                    <a:pt x="173329" y="146869"/>
                  </a:lnTo>
                  <a:close/>
                  <a:moveTo>
                    <a:pt x="33495" y="74631"/>
                  </a:moveTo>
                  <a:lnTo>
                    <a:pt x="33495" y="48864"/>
                  </a:lnTo>
                  <a:cubicBezTo>
                    <a:pt x="33495" y="40398"/>
                    <a:pt x="40358" y="33496"/>
                    <a:pt x="48777" y="33496"/>
                  </a:cubicBezTo>
                  <a:lnTo>
                    <a:pt x="124826" y="33496"/>
                  </a:lnTo>
                  <a:cubicBezTo>
                    <a:pt x="133246" y="33496"/>
                    <a:pt x="140109" y="40398"/>
                    <a:pt x="140109" y="48864"/>
                  </a:cubicBezTo>
                  <a:lnTo>
                    <a:pt x="140109" y="74631"/>
                  </a:lnTo>
                  <a:lnTo>
                    <a:pt x="33586" y="74631"/>
                  </a:lnTo>
                  <a:close/>
                </a:path>
              </a:pathLst>
            </a:custGeom>
            <a:solidFill>
              <a:schemeClr val="bg1"/>
            </a:solidFill>
            <a:ln w="9104"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4D1B977-6AE0-B028-FC45-DC43509DBBEB}"/>
                </a:ext>
              </a:extLst>
            </p:cNvPr>
            <p:cNvSpPr/>
            <p:nvPr/>
          </p:nvSpPr>
          <p:spPr>
            <a:xfrm>
              <a:off x="1864939" y="4830594"/>
              <a:ext cx="173420" cy="146868"/>
            </a:xfrm>
            <a:custGeom>
              <a:avLst/>
              <a:gdLst>
                <a:gd name="connsiteX0" fmla="*/ 0 w 173420"/>
                <a:gd name="connsiteY0" fmla="*/ 0 h 146868"/>
                <a:gd name="connsiteX1" fmla="*/ 0 w 173420"/>
                <a:gd name="connsiteY1" fmla="*/ 146869 h 146868"/>
                <a:gd name="connsiteX2" fmla="*/ 33403 w 173420"/>
                <a:gd name="connsiteY2" fmla="*/ 146869 h 146868"/>
                <a:gd name="connsiteX3" fmla="*/ 33403 w 173420"/>
                <a:gd name="connsiteY3" fmla="*/ 108311 h 146868"/>
                <a:gd name="connsiteX4" fmla="*/ 139926 w 173420"/>
                <a:gd name="connsiteY4" fmla="*/ 108311 h 146868"/>
                <a:gd name="connsiteX5" fmla="*/ 139926 w 173420"/>
                <a:gd name="connsiteY5" fmla="*/ 74631 h 146868"/>
                <a:gd name="connsiteX6" fmla="*/ 33403 w 173420"/>
                <a:gd name="connsiteY6" fmla="*/ 74631 h 146868"/>
                <a:gd name="connsiteX7" fmla="*/ 33403 w 173420"/>
                <a:gd name="connsiteY7" fmla="*/ 33588 h 146868"/>
                <a:gd name="connsiteX8" fmla="*/ 173421 w 173420"/>
                <a:gd name="connsiteY8" fmla="*/ 33588 h 146868"/>
                <a:gd name="connsiteX9" fmla="*/ 173421 w 173420"/>
                <a:gd name="connsiteY9" fmla="*/ 0 h 146868"/>
                <a:gd name="connsiteX10" fmla="*/ 0 w 173420"/>
                <a:gd name="connsiteY10" fmla="*/ 0 h 1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46868">
                  <a:moveTo>
                    <a:pt x="0" y="0"/>
                  </a:moveTo>
                  <a:lnTo>
                    <a:pt x="0" y="146869"/>
                  </a:lnTo>
                  <a:lnTo>
                    <a:pt x="33403" y="146869"/>
                  </a:lnTo>
                  <a:lnTo>
                    <a:pt x="33403" y="108311"/>
                  </a:lnTo>
                  <a:lnTo>
                    <a:pt x="139926" y="108311"/>
                  </a:lnTo>
                  <a:lnTo>
                    <a:pt x="139926" y="74631"/>
                  </a:lnTo>
                  <a:lnTo>
                    <a:pt x="33403" y="74631"/>
                  </a:lnTo>
                  <a:lnTo>
                    <a:pt x="33403" y="33588"/>
                  </a:lnTo>
                  <a:lnTo>
                    <a:pt x="173421" y="33588"/>
                  </a:lnTo>
                  <a:lnTo>
                    <a:pt x="173421" y="0"/>
                  </a:lnTo>
                  <a:lnTo>
                    <a:pt x="0" y="0"/>
                  </a:lnTo>
                  <a:close/>
                </a:path>
              </a:pathLst>
            </a:custGeom>
            <a:solidFill>
              <a:schemeClr val="bg1"/>
            </a:solidFill>
            <a:ln w="9104"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7CC666D-FA47-701B-8625-F98DAA7A925E}"/>
                </a:ext>
              </a:extLst>
            </p:cNvPr>
            <p:cNvSpPr/>
            <p:nvPr/>
          </p:nvSpPr>
          <p:spPr>
            <a:xfrm>
              <a:off x="1671294" y="4830594"/>
              <a:ext cx="173420" cy="146868"/>
            </a:xfrm>
            <a:custGeom>
              <a:avLst/>
              <a:gdLst>
                <a:gd name="connsiteX0" fmla="*/ 173421 w 173420"/>
                <a:gd name="connsiteY0" fmla="*/ 0 h 146868"/>
                <a:gd name="connsiteX1" fmla="*/ 103412 w 173420"/>
                <a:gd name="connsiteY1" fmla="*/ 0 h 146868"/>
                <a:gd name="connsiteX2" fmla="*/ 70009 w 173420"/>
                <a:gd name="connsiteY2" fmla="*/ 0 h 146868"/>
                <a:gd name="connsiteX3" fmla="*/ 0 w 173420"/>
                <a:gd name="connsiteY3" fmla="*/ 0 h 146868"/>
                <a:gd name="connsiteX4" fmla="*/ 0 w 173420"/>
                <a:gd name="connsiteY4" fmla="*/ 33588 h 146868"/>
                <a:gd name="connsiteX5" fmla="*/ 70009 w 173420"/>
                <a:gd name="connsiteY5" fmla="*/ 33588 h 146868"/>
                <a:gd name="connsiteX6" fmla="*/ 70009 w 173420"/>
                <a:gd name="connsiteY6" fmla="*/ 146869 h 146868"/>
                <a:gd name="connsiteX7" fmla="*/ 103412 w 173420"/>
                <a:gd name="connsiteY7" fmla="*/ 146869 h 146868"/>
                <a:gd name="connsiteX8" fmla="*/ 103412 w 173420"/>
                <a:gd name="connsiteY8" fmla="*/ 33588 h 146868"/>
                <a:gd name="connsiteX9" fmla="*/ 173421 w 173420"/>
                <a:gd name="connsiteY9" fmla="*/ 33588 h 146868"/>
                <a:gd name="connsiteX10" fmla="*/ 173421 w 173420"/>
                <a:gd name="connsiteY10" fmla="*/ 0 h 14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46868">
                  <a:moveTo>
                    <a:pt x="173421" y="0"/>
                  </a:moveTo>
                  <a:lnTo>
                    <a:pt x="103412" y="0"/>
                  </a:lnTo>
                  <a:lnTo>
                    <a:pt x="70009" y="0"/>
                  </a:lnTo>
                  <a:lnTo>
                    <a:pt x="0" y="0"/>
                  </a:lnTo>
                  <a:lnTo>
                    <a:pt x="0" y="33588"/>
                  </a:lnTo>
                  <a:lnTo>
                    <a:pt x="70009" y="33588"/>
                  </a:lnTo>
                  <a:lnTo>
                    <a:pt x="70009" y="146869"/>
                  </a:lnTo>
                  <a:lnTo>
                    <a:pt x="103412" y="146869"/>
                  </a:lnTo>
                  <a:lnTo>
                    <a:pt x="103412" y="33588"/>
                  </a:lnTo>
                  <a:lnTo>
                    <a:pt x="173421" y="33588"/>
                  </a:lnTo>
                  <a:lnTo>
                    <a:pt x="173421" y="0"/>
                  </a:lnTo>
                  <a:close/>
                </a:path>
              </a:pathLst>
            </a:custGeom>
            <a:solidFill>
              <a:schemeClr val="bg1"/>
            </a:solidFill>
            <a:ln w="9104"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C6C46C14-FF13-EFA9-193C-00232540044C}"/>
                </a:ext>
              </a:extLst>
            </p:cNvPr>
            <p:cNvSpPr/>
            <p:nvPr/>
          </p:nvSpPr>
          <p:spPr>
            <a:xfrm>
              <a:off x="385875" y="4830778"/>
              <a:ext cx="177447" cy="146500"/>
            </a:xfrm>
            <a:custGeom>
              <a:avLst/>
              <a:gdLst>
                <a:gd name="connsiteX0" fmla="*/ 124460 w 177447"/>
                <a:gd name="connsiteY0" fmla="*/ 146501 h 146500"/>
                <a:gd name="connsiteX1" fmla="*/ 0 w 177447"/>
                <a:gd name="connsiteY1" fmla="*/ 146501 h 146500"/>
                <a:gd name="connsiteX2" fmla="*/ 0 w 177447"/>
                <a:gd name="connsiteY2" fmla="*/ 0 h 146500"/>
                <a:gd name="connsiteX3" fmla="*/ 124460 w 177447"/>
                <a:gd name="connsiteY3" fmla="*/ 0 h 146500"/>
                <a:gd name="connsiteX4" fmla="*/ 177448 w 177447"/>
                <a:gd name="connsiteY4" fmla="*/ 53281 h 146500"/>
                <a:gd name="connsiteX5" fmla="*/ 177448 w 177447"/>
                <a:gd name="connsiteY5" fmla="*/ 93127 h 146500"/>
                <a:gd name="connsiteX6" fmla="*/ 124460 w 177447"/>
                <a:gd name="connsiteY6" fmla="*/ 146409 h 146500"/>
                <a:gd name="connsiteX7" fmla="*/ 34318 w 177447"/>
                <a:gd name="connsiteY7" fmla="*/ 111992 h 146500"/>
                <a:gd name="connsiteX8" fmla="*/ 124460 w 177447"/>
                <a:gd name="connsiteY8" fmla="*/ 111992 h 146500"/>
                <a:gd name="connsiteX9" fmla="*/ 143129 w 177447"/>
                <a:gd name="connsiteY9" fmla="*/ 93219 h 146500"/>
                <a:gd name="connsiteX10" fmla="*/ 143129 w 177447"/>
                <a:gd name="connsiteY10" fmla="*/ 53373 h 146500"/>
                <a:gd name="connsiteX11" fmla="*/ 124460 w 177447"/>
                <a:gd name="connsiteY11" fmla="*/ 34601 h 146500"/>
                <a:gd name="connsiteX12" fmla="*/ 34318 w 177447"/>
                <a:gd name="connsiteY12" fmla="*/ 34601 h 146500"/>
                <a:gd name="connsiteX13" fmla="*/ 34318 w 177447"/>
                <a:gd name="connsiteY13" fmla="*/ 111992 h 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447" h="146500">
                  <a:moveTo>
                    <a:pt x="124460" y="146501"/>
                  </a:moveTo>
                  <a:lnTo>
                    <a:pt x="0" y="146501"/>
                  </a:lnTo>
                  <a:lnTo>
                    <a:pt x="0" y="0"/>
                  </a:lnTo>
                  <a:lnTo>
                    <a:pt x="124460" y="0"/>
                  </a:lnTo>
                  <a:cubicBezTo>
                    <a:pt x="153654" y="0"/>
                    <a:pt x="177448" y="23926"/>
                    <a:pt x="177448" y="53281"/>
                  </a:cubicBezTo>
                  <a:lnTo>
                    <a:pt x="177448" y="93127"/>
                  </a:lnTo>
                  <a:cubicBezTo>
                    <a:pt x="177448" y="122483"/>
                    <a:pt x="153654" y="146409"/>
                    <a:pt x="124460" y="146409"/>
                  </a:cubicBezTo>
                  <a:close/>
                  <a:moveTo>
                    <a:pt x="34318" y="111992"/>
                  </a:moveTo>
                  <a:lnTo>
                    <a:pt x="124460" y="111992"/>
                  </a:lnTo>
                  <a:cubicBezTo>
                    <a:pt x="134802" y="111992"/>
                    <a:pt x="143129" y="103526"/>
                    <a:pt x="143129" y="93219"/>
                  </a:cubicBezTo>
                  <a:lnTo>
                    <a:pt x="143129" y="53373"/>
                  </a:lnTo>
                  <a:cubicBezTo>
                    <a:pt x="143129" y="42975"/>
                    <a:pt x="134710" y="34601"/>
                    <a:pt x="124460" y="34601"/>
                  </a:cubicBezTo>
                  <a:lnTo>
                    <a:pt x="34318" y="34601"/>
                  </a:lnTo>
                  <a:lnTo>
                    <a:pt x="34318" y="111992"/>
                  </a:lnTo>
                  <a:close/>
                </a:path>
              </a:pathLst>
            </a:custGeom>
            <a:solidFill>
              <a:schemeClr val="bg1"/>
            </a:solidFill>
            <a:ln w="9104"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AC1C2C92-2D8A-580A-A093-F6A7FDD0E2F1}"/>
                </a:ext>
              </a:extLst>
            </p:cNvPr>
            <p:cNvSpPr/>
            <p:nvPr/>
          </p:nvSpPr>
          <p:spPr>
            <a:xfrm>
              <a:off x="773257" y="4830778"/>
              <a:ext cx="177264" cy="146500"/>
            </a:xfrm>
            <a:custGeom>
              <a:avLst/>
              <a:gdLst>
                <a:gd name="connsiteX0" fmla="*/ 124369 w 177264"/>
                <a:gd name="connsiteY0" fmla="*/ 146501 h 146500"/>
                <a:gd name="connsiteX1" fmla="*/ 52987 w 177264"/>
                <a:gd name="connsiteY1" fmla="*/ 146501 h 146500"/>
                <a:gd name="connsiteX2" fmla="*/ 0 w 177264"/>
                <a:gd name="connsiteY2" fmla="*/ 93219 h 146500"/>
                <a:gd name="connsiteX3" fmla="*/ 0 w 177264"/>
                <a:gd name="connsiteY3" fmla="*/ 53373 h 146500"/>
                <a:gd name="connsiteX4" fmla="*/ 52896 w 177264"/>
                <a:gd name="connsiteY4" fmla="*/ 0 h 146500"/>
                <a:gd name="connsiteX5" fmla="*/ 124278 w 177264"/>
                <a:gd name="connsiteY5" fmla="*/ 0 h 146500"/>
                <a:gd name="connsiteX6" fmla="*/ 177265 w 177264"/>
                <a:gd name="connsiteY6" fmla="*/ 53281 h 146500"/>
                <a:gd name="connsiteX7" fmla="*/ 177265 w 177264"/>
                <a:gd name="connsiteY7" fmla="*/ 93127 h 146500"/>
                <a:gd name="connsiteX8" fmla="*/ 124278 w 177264"/>
                <a:gd name="connsiteY8" fmla="*/ 146409 h 146500"/>
                <a:gd name="connsiteX9" fmla="*/ 52896 w 177264"/>
                <a:gd name="connsiteY9" fmla="*/ 34509 h 146500"/>
                <a:gd name="connsiteX10" fmla="*/ 34227 w 177264"/>
                <a:gd name="connsiteY10" fmla="*/ 53281 h 146500"/>
                <a:gd name="connsiteX11" fmla="*/ 34227 w 177264"/>
                <a:gd name="connsiteY11" fmla="*/ 93127 h 146500"/>
                <a:gd name="connsiteX12" fmla="*/ 52896 w 177264"/>
                <a:gd name="connsiteY12" fmla="*/ 111900 h 146500"/>
                <a:gd name="connsiteX13" fmla="*/ 124278 w 177264"/>
                <a:gd name="connsiteY13" fmla="*/ 111900 h 146500"/>
                <a:gd name="connsiteX14" fmla="*/ 142947 w 177264"/>
                <a:gd name="connsiteY14" fmla="*/ 93127 h 146500"/>
                <a:gd name="connsiteX15" fmla="*/ 142947 w 177264"/>
                <a:gd name="connsiteY15" fmla="*/ 53281 h 146500"/>
                <a:gd name="connsiteX16" fmla="*/ 124278 w 177264"/>
                <a:gd name="connsiteY16" fmla="*/ 34509 h 146500"/>
                <a:gd name="connsiteX17" fmla="*/ 52896 w 177264"/>
                <a:gd name="connsiteY17" fmla="*/ 34509 h 14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7264" h="146500">
                  <a:moveTo>
                    <a:pt x="124369" y="146501"/>
                  </a:moveTo>
                  <a:lnTo>
                    <a:pt x="52987" y="146501"/>
                  </a:lnTo>
                  <a:cubicBezTo>
                    <a:pt x="23794" y="146501"/>
                    <a:pt x="0" y="122575"/>
                    <a:pt x="0" y="93219"/>
                  </a:cubicBezTo>
                  <a:lnTo>
                    <a:pt x="0" y="53373"/>
                  </a:lnTo>
                  <a:cubicBezTo>
                    <a:pt x="-91" y="23926"/>
                    <a:pt x="23703" y="0"/>
                    <a:pt x="52896" y="0"/>
                  </a:cubicBezTo>
                  <a:lnTo>
                    <a:pt x="124278" y="0"/>
                  </a:lnTo>
                  <a:cubicBezTo>
                    <a:pt x="153471" y="0"/>
                    <a:pt x="177265" y="23926"/>
                    <a:pt x="177265" y="53281"/>
                  </a:cubicBezTo>
                  <a:lnTo>
                    <a:pt x="177265" y="93127"/>
                  </a:lnTo>
                  <a:cubicBezTo>
                    <a:pt x="177265" y="122483"/>
                    <a:pt x="153471" y="146409"/>
                    <a:pt x="124278" y="146409"/>
                  </a:cubicBezTo>
                  <a:close/>
                  <a:moveTo>
                    <a:pt x="52896" y="34509"/>
                  </a:moveTo>
                  <a:cubicBezTo>
                    <a:pt x="42555" y="34509"/>
                    <a:pt x="34227" y="42975"/>
                    <a:pt x="34227" y="53281"/>
                  </a:cubicBezTo>
                  <a:lnTo>
                    <a:pt x="34227" y="93127"/>
                  </a:lnTo>
                  <a:cubicBezTo>
                    <a:pt x="34227" y="103526"/>
                    <a:pt x="42646" y="111900"/>
                    <a:pt x="52896" y="111900"/>
                  </a:cubicBezTo>
                  <a:lnTo>
                    <a:pt x="124278" y="111900"/>
                  </a:lnTo>
                  <a:cubicBezTo>
                    <a:pt x="134619" y="111900"/>
                    <a:pt x="142947" y="103434"/>
                    <a:pt x="142947" y="93127"/>
                  </a:cubicBezTo>
                  <a:lnTo>
                    <a:pt x="142947" y="53281"/>
                  </a:lnTo>
                  <a:cubicBezTo>
                    <a:pt x="142947" y="42883"/>
                    <a:pt x="134527" y="34509"/>
                    <a:pt x="124278" y="34509"/>
                  </a:cubicBezTo>
                  <a:lnTo>
                    <a:pt x="52896" y="34509"/>
                  </a:lnTo>
                  <a:close/>
                </a:path>
              </a:pathLst>
            </a:custGeom>
            <a:solidFill>
              <a:schemeClr val="bg1"/>
            </a:solidFill>
            <a:ln w="910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B44C5ED-C248-71BE-DE5E-BB8F58D6FBFF}"/>
                </a:ext>
              </a:extLst>
            </p:cNvPr>
            <p:cNvSpPr/>
            <p:nvPr/>
          </p:nvSpPr>
          <p:spPr>
            <a:xfrm>
              <a:off x="578330" y="4830778"/>
              <a:ext cx="178637" cy="146684"/>
            </a:xfrm>
            <a:custGeom>
              <a:avLst/>
              <a:gdLst>
                <a:gd name="connsiteX0" fmla="*/ 178637 w 178637"/>
                <a:gd name="connsiteY0" fmla="*/ 0 h 146684"/>
                <a:gd name="connsiteX1" fmla="*/ 0 w 178637"/>
                <a:gd name="connsiteY1" fmla="*/ 0 h 146684"/>
                <a:gd name="connsiteX2" fmla="*/ 0 w 178637"/>
                <a:gd name="connsiteY2" fmla="*/ 34509 h 146684"/>
                <a:gd name="connsiteX3" fmla="*/ 72114 w 178637"/>
                <a:gd name="connsiteY3" fmla="*/ 34509 h 146684"/>
                <a:gd name="connsiteX4" fmla="*/ 72114 w 178637"/>
                <a:gd name="connsiteY4" fmla="*/ 146685 h 146684"/>
                <a:gd name="connsiteX5" fmla="*/ 106432 w 178637"/>
                <a:gd name="connsiteY5" fmla="*/ 146685 h 146684"/>
                <a:gd name="connsiteX6" fmla="*/ 106432 w 178637"/>
                <a:gd name="connsiteY6" fmla="*/ 34509 h 146684"/>
                <a:gd name="connsiteX7" fmla="*/ 178637 w 178637"/>
                <a:gd name="connsiteY7" fmla="*/ 34509 h 146684"/>
                <a:gd name="connsiteX8" fmla="*/ 178637 w 178637"/>
                <a:gd name="connsiteY8" fmla="*/ 0 h 14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637" h="146684">
                  <a:moveTo>
                    <a:pt x="178637" y="0"/>
                  </a:moveTo>
                  <a:lnTo>
                    <a:pt x="0" y="0"/>
                  </a:lnTo>
                  <a:lnTo>
                    <a:pt x="0" y="34509"/>
                  </a:lnTo>
                  <a:lnTo>
                    <a:pt x="72114" y="34509"/>
                  </a:lnTo>
                  <a:lnTo>
                    <a:pt x="72114" y="146685"/>
                  </a:lnTo>
                  <a:lnTo>
                    <a:pt x="106432" y="146685"/>
                  </a:lnTo>
                  <a:lnTo>
                    <a:pt x="106432" y="34509"/>
                  </a:lnTo>
                  <a:lnTo>
                    <a:pt x="178637" y="34509"/>
                  </a:lnTo>
                  <a:lnTo>
                    <a:pt x="178637" y="0"/>
                  </a:lnTo>
                  <a:close/>
                </a:path>
              </a:pathLst>
            </a:custGeom>
            <a:solidFill>
              <a:schemeClr val="bg1"/>
            </a:solidFill>
            <a:ln w="9104" cap="flat">
              <a:noFill/>
              <a:prstDash val="solid"/>
              <a:miter/>
            </a:ln>
          </p:spPr>
          <p:txBody>
            <a:bodyPr rtlCol="0" anchor="ctr"/>
            <a:lstStyle/>
            <a:p>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0"/>
        <p:cNvGrpSpPr/>
        <p:nvPr/>
      </p:nvGrpSpPr>
      <p:grpSpPr>
        <a:xfrm>
          <a:off x="0" y="0"/>
          <a:ext cx="0" cy="0"/>
          <a:chOff x="0" y="0"/>
          <a:chExt cx="0" cy="0"/>
        </a:xfrm>
      </p:grpSpPr>
      <p:pic>
        <p:nvPicPr>
          <p:cNvPr id="61" name="Google Shape;61;p10"/>
          <p:cNvPicPr preferRelativeResize="0"/>
          <p:nvPr/>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
        <p:nvSpPr>
          <p:cNvPr id="2" name="Google Shape;20;p4">
            <a:extLst>
              <a:ext uri="{FF2B5EF4-FFF2-40B4-BE49-F238E27FC236}">
                <a16:creationId xmlns:a16="http://schemas.microsoft.com/office/drawing/2014/main" id="{97EB9EFD-1865-B199-CBAF-5EF96920969A}"/>
              </a:ext>
            </a:extLst>
          </p:cNvPr>
          <p:cNvSpPr txBox="1">
            <a:spLocks noGrp="1"/>
          </p:cNvSpPr>
          <p:nvPr>
            <p:ph type="sldNum" idx="12"/>
          </p:nvPr>
        </p:nvSpPr>
        <p:spPr>
          <a:xfrm>
            <a:off x="6544606"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800" b="0" i="0" u="none" strike="noStrike" cap="none">
                <a:solidFill>
                  <a:schemeClr val="bg1"/>
                </a:solidFill>
                <a:latin typeface="Arial"/>
                <a:ea typeface="Arial"/>
                <a:cs typeface="Arial"/>
                <a:sym typeface="Arial"/>
              </a:defRPr>
            </a:lvl1pPr>
            <a:lvl2pPr marL="0" lvl="1" indent="0" algn="r" rtl="0">
              <a:spcBef>
                <a:spcPts val="0"/>
              </a:spcBef>
              <a:buNone/>
              <a:defRPr sz="800" b="0" i="0" u="none" strike="noStrike" cap="none">
                <a:solidFill>
                  <a:srgbClr val="52B2E5"/>
                </a:solidFill>
                <a:latin typeface="Arial"/>
                <a:ea typeface="Arial"/>
                <a:cs typeface="Arial"/>
                <a:sym typeface="Arial"/>
              </a:defRPr>
            </a:lvl2pPr>
            <a:lvl3pPr marL="0" lvl="2" indent="0" algn="r" rtl="0">
              <a:spcBef>
                <a:spcPts val="0"/>
              </a:spcBef>
              <a:buNone/>
              <a:defRPr sz="800" b="0" i="0" u="none" strike="noStrike" cap="none">
                <a:solidFill>
                  <a:srgbClr val="52B2E5"/>
                </a:solidFill>
                <a:latin typeface="Arial"/>
                <a:ea typeface="Arial"/>
                <a:cs typeface="Arial"/>
                <a:sym typeface="Arial"/>
              </a:defRPr>
            </a:lvl3pPr>
            <a:lvl4pPr marL="0" lvl="3" indent="0" algn="r" rtl="0">
              <a:spcBef>
                <a:spcPts val="0"/>
              </a:spcBef>
              <a:buNone/>
              <a:defRPr sz="800" b="0" i="0" u="none" strike="noStrike" cap="none">
                <a:solidFill>
                  <a:srgbClr val="52B2E5"/>
                </a:solidFill>
                <a:latin typeface="Arial"/>
                <a:ea typeface="Arial"/>
                <a:cs typeface="Arial"/>
                <a:sym typeface="Arial"/>
              </a:defRPr>
            </a:lvl4pPr>
            <a:lvl5pPr marL="0" lvl="4" indent="0" algn="r" rtl="0">
              <a:spcBef>
                <a:spcPts val="0"/>
              </a:spcBef>
              <a:buNone/>
              <a:defRPr sz="800" b="0" i="0" u="none" strike="noStrike" cap="none">
                <a:solidFill>
                  <a:srgbClr val="52B2E5"/>
                </a:solidFill>
                <a:latin typeface="Arial"/>
                <a:ea typeface="Arial"/>
                <a:cs typeface="Arial"/>
                <a:sym typeface="Arial"/>
              </a:defRPr>
            </a:lvl5pPr>
            <a:lvl6pPr marL="0" lvl="5" indent="0" algn="r" rtl="0">
              <a:spcBef>
                <a:spcPts val="0"/>
              </a:spcBef>
              <a:buNone/>
              <a:defRPr sz="800" b="0" i="0" u="none" strike="noStrike" cap="none">
                <a:solidFill>
                  <a:srgbClr val="52B2E5"/>
                </a:solidFill>
                <a:latin typeface="Arial"/>
                <a:ea typeface="Arial"/>
                <a:cs typeface="Arial"/>
                <a:sym typeface="Arial"/>
              </a:defRPr>
            </a:lvl6pPr>
            <a:lvl7pPr marL="0" lvl="6" indent="0" algn="r" rtl="0">
              <a:spcBef>
                <a:spcPts val="0"/>
              </a:spcBef>
              <a:buNone/>
              <a:defRPr sz="800" b="0" i="0" u="none" strike="noStrike" cap="none">
                <a:solidFill>
                  <a:srgbClr val="52B2E5"/>
                </a:solidFill>
                <a:latin typeface="Arial"/>
                <a:ea typeface="Arial"/>
                <a:cs typeface="Arial"/>
                <a:sym typeface="Arial"/>
              </a:defRPr>
            </a:lvl7pPr>
            <a:lvl8pPr marL="0" lvl="7" indent="0" algn="r" rtl="0">
              <a:spcBef>
                <a:spcPts val="0"/>
              </a:spcBef>
              <a:buNone/>
              <a:defRPr sz="800" b="0" i="0" u="none" strike="noStrike" cap="none">
                <a:solidFill>
                  <a:srgbClr val="52B2E5"/>
                </a:solidFill>
                <a:latin typeface="Arial"/>
                <a:ea typeface="Arial"/>
                <a:cs typeface="Arial"/>
                <a:sym typeface="Arial"/>
              </a:defRPr>
            </a:lvl8pPr>
            <a:lvl9pPr marL="0" lvl="8" indent="0" algn="r" rtl="0">
              <a:spcBef>
                <a:spcPts val="0"/>
              </a:spcBef>
              <a:buNone/>
              <a:defRPr sz="800" b="0" i="0" u="none" strike="noStrike" cap="none">
                <a:solidFill>
                  <a:srgbClr val="52B2E5"/>
                </a:solidFill>
                <a:latin typeface="Arial"/>
                <a:ea typeface="Arial"/>
                <a:cs typeface="Arial"/>
                <a:sym typeface="Arial"/>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C92F-91C9-6900-50AA-4387E35ECD0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B03842D-1413-3797-54D1-1BE5091E960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FDE8311-822C-A0B1-B50C-4A40DD478E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E40ADD-82DD-3736-9A84-18A7758A6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9667F-2595-BC44-FAB0-1372EEFE1F01}"/>
              </a:ext>
            </a:extLst>
          </p:cNvPr>
          <p:cNvSpPr>
            <a:spLocks noGrp="1"/>
          </p:cNvSpPr>
          <p:nvPr>
            <p:ph type="sldNum" sz="quarter" idx="12"/>
          </p:nvPr>
        </p:nvSpPr>
        <p:spPr/>
        <p:txBody>
          <a:bodyPr/>
          <a:lstStyle/>
          <a:p>
            <a:fld id="{FA524F1C-42CA-FD40-9AE5-4E432D91132B}" type="slidenum">
              <a:rPr lang="en-US" smtClean="0"/>
              <a:t>‹#›</a:t>
            </a:fld>
            <a:endParaRPr lang="en-US"/>
          </a:p>
        </p:txBody>
      </p:sp>
    </p:spTree>
    <p:extLst>
      <p:ext uri="{BB962C8B-B14F-4D97-AF65-F5344CB8AC3E}">
        <p14:creationId xmlns:p14="http://schemas.microsoft.com/office/powerpoint/2010/main" val="88467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2" name="Google Shape;20;p4">
            <a:extLst>
              <a:ext uri="{FF2B5EF4-FFF2-40B4-BE49-F238E27FC236}">
                <a16:creationId xmlns:a16="http://schemas.microsoft.com/office/drawing/2014/main" id="{ECA4B404-8E7D-738F-9BCB-D6D0B9EB373E}"/>
              </a:ext>
            </a:extLst>
          </p:cNvPr>
          <p:cNvSpPr txBox="1">
            <a:spLocks noGrp="1"/>
          </p:cNvSpPr>
          <p:nvPr>
            <p:ph type="sldNum" idx="4"/>
          </p:nvPr>
        </p:nvSpPr>
        <p:spPr>
          <a:xfrm>
            <a:off x="6544606"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sz="800" b="0" i="0" u="none" strike="noStrike" cap="none">
                <a:solidFill>
                  <a:srgbClr val="0C1929"/>
                </a:solidFill>
                <a:latin typeface="Arial"/>
                <a:ea typeface="Arial"/>
                <a:cs typeface="Arial"/>
                <a:sym typeface="Arial"/>
              </a:defRPr>
            </a:lvl1pPr>
            <a:lvl2pPr marL="0" lvl="1" indent="0" algn="r" rtl="0">
              <a:spcBef>
                <a:spcPts val="0"/>
              </a:spcBef>
              <a:buNone/>
              <a:defRPr sz="800" b="0" i="0" u="none" strike="noStrike" cap="none">
                <a:solidFill>
                  <a:srgbClr val="52B2E5"/>
                </a:solidFill>
                <a:latin typeface="Arial"/>
                <a:ea typeface="Arial"/>
                <a:cs typeface="Arial"/>
                <a:sym typeface="Arial"/>
              </a:defRPr>
            </a:lvl2pPr>
            <a:lvl3pPr marL="0" lvl="2" indent="0" algn="r" rtl="0">
              <a:spcBef>
                <a:spcPts val="0"/>
              </a:spcBef>
              <a:buNone/>
              <a:defRPr sz="800" b="0" i="0" u="none" strike="noStrike" cap="none">
                <a:solidFill>
                  <a:srgbClr val="52B2E5"/>
                </a:solidFill>
                <a:latin typeface="Arial"/>
                <a:ea typeface="Arial"/>
                <a:cs typeface="Arial"/>
                <a:sym typeface="Arial"/>
              </a:defRPr>
            </a:lvl3pPr>
            <a:lvl4pPr marL="0" lvl="3" indent="0" algn="r" rtl="0">
              <a:spcBef>
                <a:spcPts val="0"/>
              </a:spcBef>
              <a:buNone/>
              <a:defRPr sz="800" b="0" i="0" u="none" strike="noStrike" cap="none">
                <a:solidFill>
                  <a:srgbClr val="52B2E5"/>
                </a:solidFill>
                <a:latin typeface="Arial"/>
                <a:ea typeface="Arial"/>
                <a:cs typeface="Arial"/>
                <a:sym typeface="Arial"/>
              </a:defRPr>
            </a:lvl4pPr>
            <a:lvl5pPr marL="0" lvl="4" indent="0" algn="r" rtl="0">
              <a:spcBef>
                <a:spcPts val="0"/>
              </a:spcBef>
              <a:buNone/>
              <a:defRPr sz="800" b="0" i="0" u="none" strike="noStrike" cap="none">
                <a:solidFill>
                  <a:srgbClr val="52B2E5"/>
                </a:solidFill>
                <a:latin typeface="Arial"/>
                <a:ea typeface="Arial"/>
                <a:cs typeface="Arial"/>
                <a:sym typeface="Arial"/>
              </a:defRPr>
            </a:lvl5pPr>
            <a:lvl6pPr marL="0" lvl="5" indent="0" algn="r" rtl="0">
              <a:spcBef>
                <a:spcPts val="0"/>
              </a:spcBef>
              <a:buNone/>
              <a:defRPr sz="800" b="0" i="0" u="none" strike="noStrike" cap="none">
                <a:solidFill>
                  <a:srgbClr val="52B2E5"/>
                </a:solidFill>
                <a:latin typeface="Arial"/>
                <a:ea typeface="Arial"/>
                <a:cs typeface="Arial"/>
                <a:sym typeface="Arial"/>
              </a:defRPr>
            </a:lvl6pPr>
            <a:lvl7pPr marL="0" lvl="6" indent="0" algn="r" rtl="0">
              <a:spcBef>
                <a:spcPts val="0"/>
              </a:spcBef>
              <a:buNone/>
              <a:defRPr sz="800" b="0" i="0" u="none" strike="noStrike" cap="none">
                <a:solidFill>
                  <a:srgbClr val="52B2E5"/>
                </a:solidFill>
                <a:latin typeface="Arial"/>
                <a:ea typeface="Arial"/>
                <a:cs typeface="Arial"/>
                <a:sym typeface="Arial"/>
              </a:defRPr>
            </a:lvl7pPr>
            <a:lvl8pPr marL="0" lvl="7" indent="0" algn="r" rtl="0">
              <a:spcBef>
                <a:spcPts val="0"/>
              </a:spcBef>
              <a:buNone/>
              <a:defRPr sz="800" b="0" i="0" u="none" strike="noStrike" cap="none">
                <a:solidFill>
                  <a:srgbClr val="52B2E5"/>
                </a:solidFill>
                <a:latin typeface="Arial"/>
                <a:ea typeface="Arial"/>
                <a:cs typeface="Arial"/>
                <a:sym typeface="Arial"/>
              </a:defRPr>
            </a:lvl8pPr>
            <a:lvl9pPr marL="0" lvl="8" indent="0" algn="r" rtl="0">
              <a:spcBef>
                <a:spcPts val="0"/>
              </a:spcBef>
              <a:buNone/>
              <a:defRPr sz="800" b="0" i="0" u="none" strike="noStrike" cap="none">
                <a:solidFill>
                  <a:srgbClr val="52B2E5"/>
                </a:solidFill>
                <a:latin typeface="Arial"/>
                <a:ea typeface="Arial"/>
                <a:cs typeface="Arial"/>
                <a:sym typeface="Aria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58" r:id="rId1"/>
    <p:sldLayoutId id="2147483684" r:id="rId2"/>
    <p:sldLayoutId id="2147483685" r:id="rId3"/>
    <p:sldLayoutId id="2147483687" r:id="rId4"/>
    <p:sldLayoutId id="2147483686" r:id="rId5"/>
    <p:sldLayoutId id="2147483657" r:id="rId6"/>
    <p:sldLayoutId id="2147483655" r:id="rId7"/>
    <p:sldLayoutId id="2147483656" r:id="rId8"/>
    <p:sldLayoutId id="2147483683" r:id="rId9"/>
    <p:sldLayoutId id="2147483688" r:id="rId10"/>
    <p:sldLayoutId id="2147483689" r:id="rId11"/>
    <p:sldLayoutId id="2147483690" r:id="rId12"/>
    <p:sldLayoutId id="2147483691" r:id="rId13"/>
    <p:sldLayoutId id="2147483692" r:id="rId14"/>
    <p:sldLayoutId id="2147483696" r:id="rId15"/>
    <p:sldLayoutId id="2147483702" r:id="rId16"/>
    <p:sldLayoutId id="2147483703" r:id="rId1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C1929"/>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C1929"/>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guide.dafdto.com/" TargetMode="External"/><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parkar.digital/understanding-digital-engineering-ecosystem-a-comprehensive-guide-2024/" TargetMode="External"/><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jpe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menti.com/alvjthvx66ob" TargetMode="External"/><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guide.dafdto.com/industry-association-consortium-sharing-site/" TargetMode="Externa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 Id="rId14" Type="http://schemas.openxmlformats.org/officeDocument/2006/relationships/image" Target="../media/image6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svg"/><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sv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7165D0-3E94-348B-306A-707A44285B6D}"/>
              </a:ext>
            </a:extLst>
          </p:cNvPr>
          <p:cNvSpPr>
            <a:spLocks noGrp="1"/>
          </p:cNvSpPr>
          <p:nvPr>
            <p:ph type="sldNum" idx="12"/>
          </p:nvPr>
        </p:nvSpPr>
        <p:spPr/>
        <p:txBody>
          <a:bodyPr/>
          <a:lstStyle/>
          <a:p>
            <a:fld id="{00000000-1234-1234-1234-123412341234}" type="slidenum">
              <a:rPr lang="en" smtClean="0"/>
              <a:pPr/>
              <a:t>1</a:t>
            </a:fld>
            <a:endParaRPr lang="en"/>
          </a:p>
        </p:txBody>
      </p:sp>
      <p:sp>
        <p:nvSpPr>
          <p:cNvPr id="3" name="Title 2">
            <a:extLst>
              <a:ext uri="{FF2B5EF4-FFF2-40B4-BE49-F238E27FC236}">
                <a16:creationId xmlns:a16="http://schemas.microsoft.com/office/drawing/2014/main" id="{B0CDF12A-7FF9-DB57-AFAB-A7BF4A1460EA}"/>
              </a:ext>
            </a:extLst>
          </p:cNvPr>
          <p:cNvSpPr>
            <a:spLocks noGrp="1"/>
          </p:cNvSpPr>
          <p:nvPr>
            <p:ph type="title"/>
          </p:nvPr>
        </p:nvSpPr>
        <p:spPr/>
        <p:txBody>
          <a:bodyPr>
            <a:normAutofit fontScale="90000"/>
          </a:bodyPr>
          <a:lstStyle/>
          <a:p>
            <a:pPr algn="ctr"/>
            <a:r>
              <a:rPr lang="en-US" sz="3200" dirty="0"/>
              <a:t>Welcome to the Industry Association Consortium Workshop on Technical Reviews</a:t>
            </a:r>
          </a:p>
        </p:txBody>
      </p:sp>
      <p:sp>
        <p:nvSpPr>
          <p:cNvPr id="4" name="Text Placeholder 3">
            <a:extLst>
              <a:ext uri="{FF2B5EF4-FFF2-40B4-BE49-F238E27FC236}">
                <a16:creationId xmlns:a16="http://schemas.microsoft.com/office/drawing/2014/main" id="{322C768D-1633-3D2C-4930-8A63E4EB0577}"/>
              </a:ext>
            </a:extLst>
          </p:cNvPr>
          <p:cNvSpPr>
            <a:spLocks noGrp="1"/>
          </p:cNvSpPr>
          <p:nvPr>
            <p:ph type="body" idx="1"/>
          </p:nvPr>
        </p:nvSpPr>
        <p:spPr>
          <a:xfrm>
            <a:off x="378421" y="1150896"/>
            <a:ext cx="8203200" cy="3992603"/>
          </a:xfrm>
        </p:spPr>
        <p:txBody>
          <a:bodyPr>
            <a:normAutofit/>
          </a:bodyPr>
          <a:lstStyle/>
          <a:p>
            <a:pPr marL="12700" indent="0" algn="ctr">
              <a:buNone/>
            </a:pPr>
            <a:endParaRPr lang="en-US" sz="1400" b="1" dirty="0"/>
          </a:p>
          <a:p>
            <a:pPr marL="12700" indent="0" algn="ctr">
              <a:buNone/>
            </a:pPr>
            <a:r>
              <a:rPr lang="en-US" sz="2800" b="1" dirty="0"/>
              <a:t>Acquisition reviews for discussion today:</a:t>
            </a:r>
          </a:p>
          <a:p>
            <a:pPr marL="12700" indent="0" algn="ctr">
              <a:buNone/>
            </a:pPr>
            <a:r>
              <a:rPr lang="en-US" sz="2800" b="1" dirty="0"/>
              <a:t>SRR		   SFR		PDR		CDR</a:t>
            </a:r>
          </a:p>
          <a:p>
            <a:pPr marL="12700" indent="0" algn="ctr">
              <a:buNone/>
            </a:pPr>
            <a:r>
              <a:rPr lang="en-US" sz="2800" b="1" dirty="0"/>
              <a:t>TRR		   SVR/FCA	PRR		PCA</a:t>
            </a:r>
          </a:p>
          <a:p>
            <a:pPr marL="12700" indent="0" algn="ctr">
              <a:buNone/>
            </a:pPr>
            <a:endParaRPr lang="en-US" sz="2800" b="1" dirty="0"/>
          </a:p>
          <a:p>
            <a:pPr marL="12700" indent="0" algn="ctr">
              <a:buNone/>
            </a:pPr>
            <a:r>
              <a:rPr lang="en-US" sz="2800" b="1" dirty="0"/>
              <a:t>Please find an available seat at a topic table you would like to discuss</a:t>
            </a:r>
          </a:p>
          <a:p>
            <a:pPr marL="284163" indent="-271463" algn="ctr"/>
            <a:endParaRPr lang="en-US" sz="2800" b="1" dirty="0"/>
          </a:p>
        </p:txBody>
      </p:sp>
    </p:spTree>
    <p:extLst>
      <p:ext uri="{BB962C8B-B14F-4D97-AF65-F5344CB8AC3E}">
        <p14:creationId xmlns:p14="http://schemas.microsoft.com/office/powerpoint/2010/main" val="3618600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19B46-172E-4DD0-B901-46421DDA31DD}"/>
              </a:ext>
            </a:extLst>
          </p:cNvPr>
          <p:cNvSpPr>
            <a:spLocks noGrp="1"/>
          </p:cNvSpPr>
          <p:nvPr>
            <p:ph type="title"/>
          </p:nvPr>
        </p:nvSpPr>
        <p:spPr/>
        <p:txBody>
          <a:bodyPr>
            <a:normAutofit/>
          </a:bodyPr>
          <a:lstStyle/>
          <a:p>
            <a:r>
              <a:rPr lang="en-US"/>
              <a:t>Premise – </a:t>
            </a:r>
            <a:r>
              <a:rPr lang="en-US" b="1" u="sng"/>
              <a:t>Open</a:t>
            </a:r>
            <a:r>
              <a:rPr lang="en-US"/>
              <a:t> and non-attributional </a:t>
            </a:r>
          </a:p>
        </p:txBody>
      </p:sp>
      <p:sp>
        <p:nvSpPr>
          <p:cNvPr id="3" name="Text Placeholder 2">
            <a:extLst>
              <a:ext uri="{FF2B5EF4-FFF2-40B4-BE49-F238E27FC236}">
                <a16:creationId xmlns:a16="http://schemas.microsoft.com/office/drawing/2014/main" id="{FC64E8C3-07FF-03D6-D076-CF4411726BF2}"/>
              </a:ext>
            </a:extLst>
          </p:cNvPr>
          <p:cNvSpPr>
            <a:spLocks noGrp="1"/>
          </p:cNvSpPr>
          <p:nvPr>
            <p:ph type="body" idx="1"/>
          </p:nvPr>
        </p:nvSpPr>
        <p:spPr/>
        <p:txBody>
          <a:bodyPr>
            <a:normAutofit/>
          </a:bodyPr>
          <a:lstStyle/>
          <a:p>
            <a:r>
              <a:rPr lang="en-US" sz="1800"/>
              <a:t>This consortium provides a group of like-minded entities, that are experienced in a subject matter area, a means to collaborate within a set of guidelines to ensure progress. </a:t>
            </a:r>
          </a:p>
          <a:p>
            <a:r>
              <a:rPr lang="en-US" sz="1800"/>
              <a:t>By engaging through the IAC, participants are able to share in both problem articulation, and solution road-mapping/development, within the intersections of the DMM 6 Key Initiatives, the Lifecycle Functional Activities, and the Capability Delivery Process Activities. </a:t>
            </a:r>
          </a:p>
          <a:p>
            <a:r>
              <a:rPr lang="en-US" sz="1800"/>
              <a:t>IAC meetings are set as strategic venues-of-opportunity become available and are open to all current and potential participants</a:t>
            </a:r>
          </a:p>
        </p:txBody>
      </p:sp>
      <p:pic>
        <p:nvPicPr>
          <p:cNvPr id="6" name="Picture 5">
            <a:extLst>
              <a:ext uri="{FF2B5EF4-FFF2-40B4-BE49-F238E27FC236}">
                <a16:creationId xmlns:a16="http://schemas.microsoft.com/office/drawing/2014/main" id="{78076A2D-5997-0CC2-6B14-A011095450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13873" y="3787855"/>
            <a:ext cx="4516253" cy="1127265"/>
          </a:xfrm>
          <a:prstGeom prst="rect">
            <a:avLst/>
          </a:prstGeom>
        </p:spPr>
      </p:pic>
      <p:sp>
        <p:nvSpPr>
          <p:cNvPr id="5" name="TextBox 4">
            <a:extLst>
              <a:ext uri="{FF2B5EF4-FFF2-40B4-BE49-F238E27FC236}">
                <a16:creationId xmlns:a16="http://schemas.microsoft.com/office/drawing/2014/main" id="{BA7931A1-4670-58E2-B09B-971F04526818}"/>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0939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245335-1DE3-795C-E150-FFBCAC1C806B}"/>
              </a:ext>
            </a:extLst>
          </p:cNvPr>
          <p:cNvSpPr>
            <a:spLocks noGrp="1"/>
          </p:cNvSpPr>
          <p:nvPr>
            <p:ph type="title"/>
          </p:nvPr>
        </p:nvSpPr>
        <p:spPr/>
        <p:txBody>
          <a:bodyPr>
            <a:normAutofit/>
          </a:bodyPr>
          <a:lstStyle/>
          <a:p>
            <a:r>
              <a:rPr lang="en-US"/>
              <a:t>Where to Find Info about the IAC:</a:t>
            </a:r>
          </a:p>
        </p:txBody>
      </p:sp>
      <p:sp>
        <p:nvSpPr>
          <p:cNvPr id="2" name="TextBox 1">
            <a:extLst>
              <a:ext uri="{FF2B5EF4-FFF2-40B4-BE49-F238E27FC236}">
                <a16:creationId xmlns:a16="http://schemas.microsoft.com/office/drawing/2014/main" id="{31F91342-451D-E343-3B1C-1A032F4F626D}"/>
              </a:ext>
            </a:extLst>
          </p:cNvPr>
          <p:cNvSpPr txBox="1"/>
          <p:nvPr/>
        </p:nvSpPr>
        <p:spPr>
          <a:xfrm>
            <a:off x="468443" y="861496"/>
            <a:ext cx="8207114" cy="2031325"/>
          </a:xfrm>
          <a:prstGeom prst="rect">
            <a:avLst/>
          </a:prstGeom>
          <a:noFill/>
        </p:spPr>
        <p:txBody>
          <a:bodyPr wrap="square" rtlCol="0">
            <a:spAutoFit/>
          </a:bodyPr>
          <a:lstStyle/>
          <a:p>
            <a:pPr marL="342900" indent="-342900" defTabSz="685800">
              <a:buClrTx/>
              <a:buFont typeface="Wingdings" panose="05000000000000000000" pitchFamily="2" charset="2"/>
              <a:buChar char="v"/>
              <a:defRPr/>
            </a:pPr>
            <a:r>
              <a:rPr lang="en-US" sz="2100" kern="1200">
                <a:solidFill>
                  <a:prstClr val="black"/>
                </a:solidFill>
                <a:latin typeface="Arial" panose="020B0604020202020204" pitchFamily="34" charset="0"/>
                <a:ea typeface="+mn-ea"/>
                <a:cs typeface="Arial" panose="020B0604020202020204" pitchFamily="34" charset="0"/>
                <a:hlinkClick r:id="rId3"/>
              </a:rPr>
              <a:t>https://guide.dafdto.com</a:t>
            </a:r>
            <a:r>
              <a:rPr lang="en-US" sz="2100" kern="1200">
                <a:solidFill>
                  <a:prstClr val="black"/>
                </a:solidFill>
                <a:latin typeface="Arial" panose="020B0604020202020204" pitchFamily="34" charset="0"/>
                <a:ea typeface="+mn-ea"/>
                <a:cs typeface="Arial" panose="020B0604020202020204" pitchFamily="34" charset="0"/>
              </a:rPr>
              <a:t> - An Accelerated Future State</a:t>
            </a:r>
            <a:endParaRPr lang="en-US" sz="2100" kern="1200">
              <a:solidFill>
                <a:prstClr val="black"/>
              </a:solidFill>
              <a:latin typeface="Arial" panose="020B0604020202020204" pitchFamily="34" charset="0"/>
              <a:ea typeface="+mn-ea"/>
              <a:cs typeface="Arial" panose="020B0604020202020204" pitchFamily="34" charset="0"/>
              <a:hlinkClick r:id="" action="ppaction://noaction"/>
            </a:endParaRPr>
          </a:p>
          <a:p>
            <a:pPr marL="342900" indent="-342900" defTabSz="685800">
              <a:buClrTx/>
              <a:buFont typeface="Wingdings" panose="05000000000000000000" pitchFamily="2" charset="2"/>
              <a:buChar char="v"/>
              <a:defRPr/>
            </a:pPr>
            <a:r>
              <a:rPr lang="en-US" sz="2100" kern="1200">
                <a:solidFill>
                  <a:prstClr val="black"/>
                </a:solidFill>
                <a:latin typeface="Arial" panose="020B0604020202020204" pitchFamily="34" charset="0"/>
                <a:ea typeface="+mn-ea"/>
                <a:cs typeface="Arial" panose="020B0604020202020204" pitchFamily="34" charset="0"/>
                <a:hlinkClick r:id="" action="ppaction://noaction"/>
              </a:rPr>
              <a:t>https://guide.dafdto.com/industry-association-consortium-sharing-site/</a:t>
            </a:r>
            <a:endParaRPr lang="en-US" sz="2100" kern="1200">
              <a:solidFill>
                <a:prstClr val="black"/>
              </a:solidFill>
              <a:latin typeface="Arial" panose="020B0604020202020204" pitchFamily="34" charset="0"/>
              <a:ea typeface="+mn-ea"/>
              <a:cs typeface="Arial" panose="020B0604020202020204" pitchFamily="34" charset="0"/>
            </a:endParaRPr>
          </a:p>
          <a:p>
            <a:pPr marL="342900" indent="-342900" defTabSz="685800">
              <a:buClrTx/>
              <a:buFont typeface="Wingdings" panose="05000000000000000000" pitchFamily="2" charset="2"/>
              <a:buChar char="v"/>
              <a:defRPr/>
            </a:pPr>
            <a:r>
              <a:rPr lang="en-US" sz="2100" kern="1200">
                <a:solidFill>
                  <a:prstClr val="black"/>
                </a:solidFill>
                <a:latin typeface="Arial" panose="020B0604020202020204" pitchFamily="34" charset="0"/>
                <a:ea typeface="+mn-ea"/>
                <a:cs typeface="Arial" panose="020B0604020202020204" pitchFamily="34" charset="0"/>
              </a:rPr>
              <a:t>Information is in the public domain and used by </a:t>
            </a:r>
            <a:br>
              <a:rPr lang="en-US" sz="2100" kern="1200">
                <a:solidFill>
                  <a:prstClr val="black"/>
                </a:solidFill>
                <a:latin typeface="Arial" panose="020B0604020202020204" pitchFamily="34" charset="0"/>
                <a:ea typeface="+mn-ea"/>
                <a:cs typeface="Arial" panose="020B0604020202020204" pitchFamily="34" charset="0"/>
              </a:rPr>
            </a:br>
            <a:r>
              <a:rPr lang="en-US" sz="2100" kern="1200">
                <a:solidFill>
                  <a:prstClr val="black"/>
                </a:solidFill>
                <a:latin typeface="Arial" panose="020B0604020202020204" pitchFamily="34" charset="0"/>
                <a:ea typeface="+mn-ea"/>
                <a:cs typeface="Arial" panose="020B0604020202020204" pitchFamily="34" charset="0"/>
              </a:rPr>
              <a:t>research and implementation efforts</a:t>
            </a:r>
          </a:p>
          <a:p>
            <a:pPr marL="557213" lvl="1" indent="-214313" defTabSz="685800">
              <a:buClrTx/>
              <a:buFont typeface="Arial" panose="020B0604020202020204" pitchFamily="34" charset="0"/>
              <a:buChar char="•"/>
              <a:defRPr/>
            </a:pPr>
            <a:endParaRPr lang="en-US" sz="2100" kern="1200">
              <a:solidFill>
                <a:prstClr val="black"/>
              </a:solidFill>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0210472E-1D51-A77B-2E25-B6909E3B91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2990" y="2104162"/>
            <a:ext cx="2086082" cy="2614747"/>
          </a:xfrm>
          <a:prstGeom prst="rect">
            <a:avLst/>
          </a:prstGeom>
        </p:spPr>
      </p:pic>
      <p:pic>
        <p:nvPicPr>
          <p:cNvPr id="5" name="Picture 4">
            <a:extLst>
              <a:ext uri="{FF2B5EF4-FFF2-40B4-BE49-F238E27FC236}">
                <a16:creationId xmlns:a16="http://schemas.microsoft.com/office/drawing/2014/main" id="{054E04F7-3F1E-396D-CA2A-0FADE7A8346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1032" y="2501430"/>
            <a:ext cx="1334545" cy="1576404"/>
          </a:xfrm>
          <a:prstGeom prst="rect">
            <a:avLst/>
          </a:prstGeom>
          <a:ln>
            <a:solidFill>
              <a:schemeClr val="tx1"/>
            </a:solidFill>
          </a:ln>
        </p:spPr>
      </p:pic>
      <p:pic>
        <p:nvPicPr>
          <p:cNvPr id="6" name="Picture 5">
            <a:extLst>
              <a:ext uri="{FF2B5EF4-FFF2-40B4-BE49-F238E27FC236}">
                <a16:creationId xmlns:a16="http://schemas.microsoft.com/office/drawing/2014/main" id="{0DBB88E3-8289-DCFA-76D0-6E5F5F0D44E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64227" y="2492518"/>
            <a:ext cx="1363195" cy="1610246"/>
          </a:xfrm>
          <a:prstGeom prst="rect">
            <a:avLst/>
          </a:prstGeom>
          <a:ln>
            <a:solidFill>
              <a:schemeClr val="tx1"/>
            </a:solidFill>
          </a:ln>
        </p:spPr>
      </p:pic>
      <p:pic>
        <p:nvPicPr>
          <p:cNvPr id="10" name="Picture 9">
            <a:extLst>
              <a:ext uri="{FF2B5EF4-FFF2-40B4-BE49-F238E27FC236}">
                <a16:creationId xmlns:a16="http://schemas.microsoft.com/office/drawing/2014/main" id="{904F4206-2C63-8765-0305-AABE75C6C19D}"/>
              </a:ext>
            </a:extLst>
          </p:cNvPr>
          <p:cNvPicPr>
            <a:picLocks noChangeAspect="1"/>
          </p:cNvPicPr>
          <p:nvPr/>
        </p:nvPicPr>
        <p:blipFill>
          <a:blip r:embed="rId7"/>
          <a:stretch>
            <a:fillRect/>
          </a:stretch>
        </p:blipFill>
        <p:spPr>
          <a:xfrm>
            <a:off x="2997092" y="2501430"/>
            <a:ext cx="1345621" cy="1589487"/>
          </a:xfrm>
          <a:prstGeom prst="rect">
            <a:avLst/>
          </a:prstGeom>
          <a:ln>
            <a:solidFill>
              <a:schemeClr val="tx1"/>
            </a:solidFill>
          </a:ln>
        </p:spPr>
      </p:pic>
      <p:sp>
        <p:nvSpPr>
          <p:cNvPr id="11" name="TextBox 10">
            <a:extLst>
              <a:ext uri="{FF2B5EF4-FFF2-40B4-BE49-F238E27FC236}">
                <a16:creationId xmlns:a16="http://schemas.microsoft.com/office/drawing/2014/main" id="{F8272393-EAAC-2342-2A16-EEBC23E0CCFE}"/>
              </a:ext>
            </a:extLst>
          </p:cNvPr>
          <p:cNvSpPr txBox="1"/>
          <p:nvPr/>
        </p:nvSpPr>
        <p:spPr>
          <a:xfrm>
            <a:off x="821495" y="4064516"/>
            <a:ext cx="1463863" cy="415498"/>
          </a:xfrm>
          <a:prstGeom prst="rect">
            <a:avLst/>
          </a:prstGeom>
          <a:noFill/>
        </p:spPr>
        <p:txBody>
          <a:bodyPr wrap="none" rtlCol="0">
            <a:spAutoFit/>
          </a:bodyPr>
          <a:lstStyle/>
          <a:p>
            <a:pPr algn="ctr" defTabSz="685800" eaLnBrk="0" fontAlgn="base" hangingPunct="0">
              <a:spcBef>
                <a:spcPct val="0"/>
              </a:spcBef>
              <a:spcAft>
                <a:spcPct val="0"/>
              </a:spcAft>
              <a:buClrTx/>
              <a:defRPr/>
            </a:pPr>
            <a:r>
              <a:rPr lang="en-US" sz="1050" kern="1200">
                <a:solidFill>
                  <a:prstClr val="black"/>
                </a:solidFill>
                <a:latin typeface="Arial" panose="020B0604020202020204" pitchFamily="34" charset="0"/>
                <a:ea typeface="+mn-ea"/>
                <a:cs typeface="+mn-cs"/>
              </a:rPr>
              <a:t>IAC Kickoff Summary</a:t>
            </a:r>
          </a:p>
          <a:p>
            <a:pPr algn="ctr" defTabSz="685800" eaLnBrk="0" fontAlgn="base" hangingPunct="0">
              <a:spcBef>
                <a:spcPct val="0"/>
              </a:spcBef>
              <a:spcAft>
                <a:spcPct val="0"/>
              </a:spcAft>
              <a:buClrTx/>
              <a:defRPr/>
            </a:pPr>
            <a:r>
              <a:rPr lang="en-US" sz="1050" kern="1200">
                <a:solidFill>
                  <a:prstClr val="black"/>
                </a:solidFill>
                <a:latin typeface="Arial" panose="020B0604020202020204" pitchFamily="34" charset="0"/>
                <a:ea typeface="+mn-ea"/>
                <a:cs typeface="+mn-cs"/>
              </a:rPr>
              <a:t>Report</a:t>
            </a:r>
          </a:p>
        </p:txBody>
      </p:sp>
      <p:sp>
        <p:nvSpPr>
          <p:cNvPr id="12" name="TextBox 11">
            <a:extLst>
              <a:ext uri="{FF2B5EF4-FFF2-40B4-BE49-F238E27FC236}">
                <a16:creationId xmlns:a16="http://schemas.microsoft.com/office/drawing/2014/main" id="{7155FBB0-9FE7-9829-B447-A6F7CD5027A0}"/>
              </a:ext>
            </a:extLst>
          </p:cNvPr>
          <p:cNvSpPr txBox="1"/>
          <p:nvPr/>
        </p:nvSpPr>
        <p:spPr>
          <a:xfrm>
            <a:off x="3085873" y="4149572"/>
            <a:ext cx="1181735" cy="253916"/>
          </a:xfrm>
          <a:prstGeom prst="rect">
            <a:avLst/>
          </a:prstGeom>
          <a:noFill/>
        </p:spPr>
        <p:txBody>
          <a:bodyPr wrap="none" rtlCol="0">
            <a:spAutoFit/>
          </a:bodyPr>
          <a:lstStyle/>
          <a:p>
            <a:pPr algn="ctr" defTabSz="685800" eaLnBrk="0" fontAlgn="base" hangingPunct="0">
              <a:spcBef>
                <a:spcPct val="0"/>
              </a:spcBef>
              <a:spcAft>
                <a:spcPct val="0"/>
              </a:spcAft>
              <a:buClrTx/>
              <a:defRPr/>
            </a:pPr>
            <a:r>
              <a:rPr lang="en-US" sz="1050" kern="1200">
                <a:solidFill>
                  <a:prstClr val="black"/>
                </a:solidFill>
                <a:latin typeface="Arial" panose="020B0604020202020204" pitchFamily="34" charset="0"/>
                <a:ea typeface="+mn-ea"/>
                <a:cs typeface="+mn-cs"/>
              </a:rPr>
              <a:t>IAC Sharing Site</a:t>
            </a:r>
          </a:p>
        </p:txBody>
      </p:sp>
      <p:sp>
        <p:nvSpPr>
          <p:cNvPr id="13" name="TextBox 12">
            <a:extLst>
              <a:ext uri="{FF2B5EF4-FFF2-40B4-BE49-F238E27FC236}">
                <a16:creationId xmlns:a16="http://schemas.microsoft.com/office/drawing/2014/main" id="{8BD4BCBB-05C8-95D5-390E-DE1596037394}"/>
              </a:ext>
            </a:extLst>
          </p:cNvPr>
          <p:cNvSpPr txBox="1"/>
          <p:nvPr/>
        </p:nvSpPr>
        <p:spPr>
          <a:xfrm>
            <a:off x="5037042" y="4153290"/>
            <a:ext cx="1306769" cy="415498"/>
          </a:xfrm>
          <a:prstGeom prst="rect">
            <a:avLst/>
          </a:prstGeom>
          <a:noFill/>
        </p:spPr>
        <p:txBody>
          <a:bodyPr wrap="none" rtlCol="0">
            <a:spAutoFit/>
          </a:bodyPr>
          <a:lstStyle/>
          <a:p>
            <a:pPr algn="ctr" defTabSz="685800" eaLnBrk="0" fontAlgn="base" hangingPunct="0">
              <a:spcBef>
                <a:spcPct val="0"/>
              </a:spcBef>
              <a:spcAft>
                <a:spcPct val="0"/>
              </a:spcAft>
              <a:buClrTx/>
              <a:defRPr/>
            </a:pPr>
            <a:r>
              <a:rPr lang="en-US" sz="1050" kern="1200">
                <a:solidFill>
                  <a:prstClr val="black"/>
                </a:solidFill>
                <a:latin typeface="Arial" panose="020B0604020202020204" pitchFamily="34" charset="0"/>
                <a:ea typeface="+mn-ea"/>
                <a:cs typeface="+mn-cs"/>
              </a:rPr>
              <a:t>GITHUB With Raw</a:t>
            </a:r>
          </a:p>
          <a:p>
            <a:pPr algn="ctr" defTabSz="685800" eaLnBrk="0" fontAlgn="base" hangingPunct="0">
              <a:spcBef>
                <a:spcPct val="0"/>
              </a:spcBef>
              <a:spcAft>
                <a:spcPct val="0"/>
              </a:spcAft>
              <a:buClrTx/>
              <a:defRPr/>
            </a:pPr>
            <a:r>
              <a:rPr lang="en-US" sz="1050" kern="1200">
                <a:solidFill>
                  <a:prstClr val="black"/>
                </a:solidFill>
                <a:latin typeface="Arial" panose="020B0604020202020204" pitchFamily="34" charset="0"/>
                <a:ea typeface="+mn-ea"/>
                <a:cs typeface="+mn-cs"/>
              </a:rPr>
              <a:t>Workshop Data</a:t>
            </a:r>
          </a:p>
        </p:txBody>
      </p:sp>
      <p:sp>
        <p:nvSpPr>
          <p:cNvPr id="8" name="TextBox 7">
            <a:extLst>
              <a:ext uri="{FF2B5EF4-FFF2-40B4-BE49-F238E27FC236}">
                <a16:creationId xmlns:a16="http://schemas.microsoft.com/office/drawing/2014/main" id="{32618CA7-880E-AB67-76D5-FF3A2FE751D5}"/>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232893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456C1-F87E-62C2-CFA9-D6C88C9959A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64F1661-208A-1431-C91E-FC86F35AFAB7}"/>
              </a:ext>
            </a:extLst>
          </p:cNvPr>
          <p:cNvSpPr>
            <a:spLocks noGrp="1"/>
          </p:cNvSpPr>
          <p:nvPr>
            <p:ph type="title"/>
          </p:nvPr>
        </p:nvSpPr>
        <p:spPr/>
        <p:txBody>
          <a:bodyPr>
            <a:normAutofit/>
          </a:bodyPr>
          <a:lstStyle/>
          <a:p>
            <a:r>
              <a:rPr lang="en-US" sz="3225"/>
              <a:t>Digital Acceleration Consortium (DAC)</a:t>
            </a:r>
          </a:p>
        </p:txBody>
      </p:sp>
      <p:sp>
        <p:nvSpPr>
          <p:cNvPr id="5" name="Text Placeholder 4">
            <a:extLst>
              <a:ext uri="{FF2B5EF4-FFF2-40B4-BE49-F238E27FC236}">
                <a16:creationId xmlns:a16="http://schemas.microsoft.com/office/drawing/2014/main" id="{C7CCAB2E-C3AE-6DB5-0A7A-508F69553E17}"/>
              </a:ext>
            </a:extLst>
          </p:cNvPr>
          <p:cNvSpPr>
            <a:spLocks noGrp="1"/>
          </p:cNvSpPr>
          <p:nvPr>
            <p:ph type="body" idx="1"/>
          </p:nvPr>
        </p:nvSpPr>
        <p:spPr/>
        <p:txBody>
          <a:bodyPr/>
          <a:lstStyle/>
          <a:p>
            <a:endParaRPr lang="en-US"/>
          </a:p>
        </p:txBody>
      </p:sp>
      <p:pic>
        <p:nvPicPr>
          <p:cNvPr id="8" name="Picture 7">
            <a:extLst>
              <a:ext uri="{FF2B5EF4-FFF2-40B4-BE49-F238E27FC236}">
                <a16:creationId xmlns:a16="http://schemas.microsoft.com/office/drawing/2014/main" id="{DA5008E4-A8CC-1645-B99B-6D4D4A2FDB7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3" r="518"/>
          <a:stretch/>
        </p:blipFill>
        <p:spPr>
          <a:xfrm>
            <a:off x="29498" y="1135381"/>
            <a:ext cx="7527485" cy="4008119"/>
          </a:xfrm>
          <a:prstGeom prst="rect">
            <a:avLst/>
          </a:prstGeom>
        </p:spPr>
      </p:pic>
      <p:pic>
        <p:nvPicPr>
          <p:cNvPr id="10" name="Picture 9">
            <a:extLst>
              <a:ext uri="{FF2B5EF4-FFF2-40B4-BE49-F238E27FC236}">
                <a16:creationId xmlns:a16="http://schemas.microsoft.com/office/drawing/2014/main" id="{782775AB-4AFE-843E-A6E2-18EEAF14ACCE}"/>
              </a:ext>
            </a:extLst>
          </p:cNvPr>
          <p:cNvPicPr>
            <a:picLocks noChangeAspect="1"/>
          </p:cNvPicPr>
          <p:nvPr/>
        </p:nvPicPr>
        <p:blipFill>
          <a:blip r:embed="rId3"/>
          <a:stretch>
            <a:fillRect/>
          </a:stretch>
        </p:blipFill>
        <p:spPr>
          <a:xfrm>
            <a:off x="7562251" y="1068639"/>
            <a:ext cx="1515923" cy="1497208"/>
          </a:xfrm>
          <a:prstGeom prst="rect">
            <a:avLst/>
          </a:prstGeom>
        </p:spPr>
      </p:pic>
      <p:pic>
        <p:nvPicPr>
          <p:cNvPr id="14" name="Picture 13">
            <a:extLst>
              <a:ext uri="{FF2B5EF4-FFF2-40B4-BE49-F238E27FC236}">
                <a16:creationId xmlns:a16="http://schemas.microsoft.com/office/drawing/2014/main" id="{669672F2-8AC7-7497-EB95-526C98CC84A3}"/>
              </a:ext>
            </a:extLst>
          </p:cNvPr>
          <p:cNvPicPr>
            <a:picLocks noChangeAspect="1"/>
          </p:cNvPicPr>
          <p:nvPr/>
        </p:nvPicPr>
        <p:blipFill>
          <a:blip r:embed="rId4"/>
          <a:stretch>
            <a:fillRect/>
          </a:stretch>
        </p:blipFill>
        <p:spPr>
          <a:xfrm>
            <a:off x="7562251" y="2953741"/>
            <a:ext cx="1551470" cy="379394"/>
          </a:xfrm>
          <a:prstGeom prst="rect">
            <a:avLst/>
          </a:prstGeom>
        </p:spPr>
      </p:pic>
      <p:pic>
        <p:nvPicPr>
          <p:cNvPr id="17" name="Picture 16">
            <a:extLst>
              <a:ext uri="{FF2B5EF4-FFF2-40B4-BE49-F238E27FC236}">
                <a16:creationId xmlns:a16="http://schemas.microsoft.com/office/drawing/2014/main" id="{38107683-55B0-18FB-FBB7-3C05C47920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239" y="4447625"/>
            <a:ext cx="1170904" cy="707381"/>
          </a:xfrm>
          <a:prstGeom prst="rect">
            <a:avLst/>
          </a:prstGeom>
        </p:spPr>
      </p:pic>
      <p:pic>
        <p:nvPicPr>
          <p:cNvPr id="12" name="Picture 11">
            <a:extLst>
              <a:ext uri="{FF2B5EF4-FFF2-40B4-BE49-F238E27FC236}">
                <a16:creationId xmlns:a16="http://schemas.microsoft.com/office/drawing/2014/main" id="{164CC249-03B4-9113-DCA1-2F1417D3FCB9}"/>
              </a:ext>
            </a:extLst>
          </p:cNvPr>
          <p:cNvPicPr>
            <a:picLocks noChangeAspect="1"/>
          </p:cNvPicPr>
          <p:nvPr/>
        </p:nvPicPr>
        <p:blipFill>
          <a:blip r:embed="rId6"/>
          <a:stretch>
            <a:fillRect/>
          </a:stretch>
        </p:blipFill>
        <p:spPr>
          <a:xfrm>
            <a:off x="7574244" y="3669574"/>
            <a:ext cx="1557518" cy="994172"/>
          </a:xfrm>
          <a:prstGeom prst="rect">
            <a:avLst/>
          </a:prstGeom>
        </p:spPr>
      </p:pic>
      <p:pic>
        <p:nvPicPr>
          <p:cNvPr id="23" name="Picture 22">
            <a:extLst>
              <a:ext uri="{FF2B5EF4-FFF2-40B4-BE49-F238E27FC236}">
                <a16:creationId xmlns:a16="http://schemas.microsoft.com/office/drawing/2014/main" id="{EC7D4733-4390-3049-8AEE-50F0B62D1746}"/>
              </a:ext>
            </a:extLst>
          </p:cNvPr>
          <p:cNvPicPr>
            <a:picLocks noChangeAspect="1"/>
          </p:cNvPicPr>
          <p:nvPr/>
        </p:nvPicPr>
        <p:blipFill>
          <a:blip r:embed="rId7"/>
          <a:stretch>
            <a:fillRect/>
          </a:stretch>
        </p:blipFill>
        <p:spPr>
          <a:xfrm>
            <a:off x="1" y="1135380"/>
            <a:ext cx="1484834" cy="1497208"/>
          </a:xfrm>
          <a:prstGeom prst="rect">
            <a:avLst/>
          </a:prstGeom>
        </p:spPr>
      </p:pic>
      <p:pic>
        <p:nvPicPr>
          <p:cNvPr id="19" name="Picture 18">
            <a:extLst>
              <a:ext uri="{FF2B5EF4-FFF2-40B4-BE49-F238E27FC236}">
                <a16:creationId xmlns:a16="http://schemas.microsoft.com/office/drawing/2014/main" id="{49636F22-D430-5670-8D40-759C1FC8E6B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723671" y="4477269"/>
            <a:ext cx="833312" cy="648091"/>
          </a:xfrm>
          <a:prstGeom prst="rect">
            <a:avLst/>
          </a:prstGeom>
        </p:spPr>
      </p:pic>
      <p:sp>
        <p:nvSpPr>
          <p:cNvPr id="24" name="TextBox 23">
            <a:extLst>
              <a:ext uri="{FF2B5EF4-FFF2-40B4-BE49-F238E27FC236}">
                <a16:creationId xmlns:a16="http://schemas.microsoft.com/office/drawing/2014/main" id="{CC7C81EE-263C-C2AF-CDB0-5DF0AAE28E34}"/>
              </a:ext>
            </a:extLst>
          </p:cNvPr>
          <p:cNvSpPr txBox="1"/>
          <p:nvPr/>
        </p:nvSpPr>
        <p:spPr>
          <a:xfrm>
            <a:off x="-43325" y="2632588"/>
            <a:ext cx="1674561" cy="276999"/>
          </a:xfrm>
          <a:prstGeom prst="rect">
            <a:avLst/>
          </a:prstGeom>
          <a:noFill/>
        </p:spPr>
        <p:txBody>
          <a:bodyPr wrap="none" rtlCol="0">
            <a:spAutoFit/>
          </a:bodyPr>
          <a:lstStyle/>
          <a:p>
            <a:pPr defTabSz="685800" eaLnBrk="0" fontAlgn="base" hangingPunct="0">
              <a:spcBef>
                <a:spcPct val="0"/>
              </a:spcBef>
              <a:spcAft>
                <a:spcPct val="0"/>
              </a:spcAft>
              <a:buClrTx/>
              <a:defRPr/>
            </a:pPr>
            <a:r>
              <a:rPr lang="en-US" sz="1200" b="1" kern="1200">
                <a:solidFill>
                  <a:prstClr val="black"/>
                </a:solidFill>
                <a:latin typeface="Arial" panose="020B0604020202020204" pitchFamily="34" charset="0"/>
                <a:ea typeface="+mn-ea"/>
                <a:cs typeface="+mn-cs"/>
              </a:rPr>
              <a:t>DAC Announcement</a:t>
            </a:r>
          </a:p>
        </p:txBody>
      </p:sp>
      <p:sp>
        <p:nvSpPr>
          <p:cNvPr id="25" name="TextBox 24">
            <a:extLst>
              <a:ext uri="{FF2B5EF4-FFF2-40B4-BE49-F238E27FC236}">
                <a16:creationId xmlns:a16="http://schemas.microsoft.com/office/drawing/2014/main" id="{58DFE45F-9138-0C5E-E80B-517431AE81E2}"/>
              </a:ext>
            </a:extLst>
          </p:cNvPr>
          <p:cNvSpPr txBox="1"/>
          <p:nvPr/>
        </p:nvSpPr>
        <p:spPr>
          <a:xfrm>
            <a:off x="7655358" y="2573222"/>
            <a:ext cx="1406154" cy="276999"/>
          </a:xfrm>
          <a:prstGeom prst="rect">
            <a:avLst/>
          </a:prstGeom>
          <a:noFill/>
        </p:spPr>
        <p:txBody>
          <a:bodyPr wrap="none" rtlCol="0">
            <a:spAutoFit/>
          </a:bodyPr>
          <a:lstStyle/>
          <a:p>
            <a:pPr defTabSz="685800" eaLnBrk="0" fontAlgn="base" hangingPunct="0">
              <a:spcBef>
                <a:spcPct val="0"/>
              </a:spcBef>
              <a:spcAft>
                <a:spcPct val="0"/>
              </a:spcAft>
              <a:buClrTx/>
              <a:defRPr/>
            </a:pPr>
            <a:r>
              <a:rPr lang="en-US" sz="1200" b="1" kern="1200">
                <a:solidFill>
                  <a:prstClr val="black"/>
                </a:solidFill>
                <a:latin typeface="Arial" panose="020B0604020202020204" pitchFamily="34" charset="0"/>
                <a:ea typeface="+mn-ea"/>
                <a:cs typeface="+mn-cs"/>
              </a:rPr>
              <a:t>DAC Description</a:t>
            </a:r>
          </a:p>
        </p:txBody>
      </p:sp>
      <p:sp>
        <p:nvSpPr>
          <p:cNvPr id="2" name="TextBox 1">
            <a:extLst>
              <a:ext uri="{FF2B5EF4-FFF2-40B4-BE49-F238E27FC236}">
                <a16:creationId xmlns:a16="http://schemas.microsoft.com/office/drawing/2014/main" id="{B342D89C-D825-A9DA-B65D-323AE33919BE}"/>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2240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C1E2-44CC-3241-94F5-DF751F952519}"/>
              </a:ext>
            </a:extLst>
          </p:cNvPr>
          <p:cNvSpPr>
            <a:spLocks noGrp="1"/>
          </p:cNvSpPr>
          <p:nvPr>
            <p:ph type="title"/>
          </p:nvPr>
        </p:nvSpPr>
        <p:spPr>
          <a:xfrm>
            <a:off x="470400" y="2074664"/>
            <a:ext cx="8203200" cy="994200"/>
          </a:xfrm>
        </p:spPr>
        <p:txBody>
          <a:bodyPr/>
          <a:lstStyle/>
          <a:p>
            <a:pPr algn="ctr"/>
            <a:r>
              <a:rPr lang="en-US" sz="3200" b="1"/>
              <a:t>Breakout #1: What Are We Changing To?</a:t>
            </a:r>
            <a:br>
              <a:rPr lang="en-US" b="1"/>
            </a:br>
            <a:endParaRPr lang="en-US" b="1"/>
          </a:p>
        </p:txBody>
      </p:sp>
      <p:sp>
        <p:nvSpPr>
          <p:cNvPr id="4" name="TextBox 3">
            <a:extLst>
              <a:ext uri="{FF2B5EF4-FFF2-40B4-BE49-F238E27FC236}">
                <a16:creationId xmlns:a16="http://schemas.microsoft.com/office/drawing/2014/main" id="{EFA7E175-4BFE-A010-76A5-69E96B205127}"/>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97466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761EE-FF69-030B-9C90-6E8845AA1FE6}"/>
              </a:ext>
            </a:extLst>
          </p:cNvPr>
          <p:cNvSpPr>
            <a:spLocks noGrp="1"/>
          </p:cNvSpPr>
          <p:nvPr>
            <p:ph type="title"/>
          </p:nvPr>
        </p:nvSpPr>
        <p:spPr/>
        <p:txBody>
          <a:bodyPr/>
          <a:lstStyle/>
          <a:p>
            <a:r>
              <a:rPr lang="en-US" sz="2800" b="1"/>
              <a:t>Digital Materiel Management Language for System Engineering Technical Reviews</a:t>
            </a:r>
          </a:p>
        </p:txBody>
      </p:sp>
      <p:sp>
        <p:nvSpPr>
          <p:cNvPr id="7" name="TextBox 6">
            <a:extLst>
              <a:ext uri="{FF2B5EF4-FFF2-40B4-BE49-F238E27FC236}">
                <a16:creationId xmlns:a16="http://schemas.microsoft.com/office/drawing/2014/main" id="{824D82FE-7C48-3D81-53A6-609439F8F8C3}"/>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solidFill>
                  <a:schemeClr val="bg1"/>
                </a:solidFill>
                <a:latin typeface="Arial" panose="020B0604020202020204" pitchFamily="34" charset="0"/>
                <a:ea typeface="+mn-ea"/>
                <a:cs typeface="+mn-cs"/>
              </a:rPr>
              <a:t>SAF/PA Cleared. Case Number: 2024-0936. </a:t>
            </a:r>
          </a:p>
        </p:txBody>
      </p:sp>
    </p:spTree>
    <p:extLst>
      <p:ext uri="{BB962C8B-B14F-4D97-AF65-F5344CB8AC3E}">
        <p14:creationId xmlns:p14="http://schemas.microsoft.com/office/powerpoint/2010/main" val="3436446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671C-26E2-39AE-3872-D1DED26A697E}"/>
              </a:ext>
            </a:extLst>
          </p:cNvPr>
          <p:cNvSpPr>
            <a:spLocks noGrp="1"/>
          </p:cNvSpPr>
          <p:nvPr>
            <p:ph type="title"/>
          </p:nvPr>
        </p:nvSpPr>
        <p:spPr/>
        <p:txBody>
          <a:bodyPr/>
          <a:lstStyle/>
          <a:p>
            <a:r>
              <a:rPr lang="en-US"/>
              <a:t>Background</a:t>
            </a:r>
          </a:p>
        </p:txBody>
      </p:sp>
      <p:sp>
        <p:nvSpPr>
          <p:cNvPr id="3" name="Content Placeholder 2">
            <a:extLst>
              <a:ext uri="{FF2B5EF4-FFF2-40B4-BE49-F238E27FC236}">
                <a16:creationId xmlns:a16="http://schemas.microsoft.com/office/drawing/2014/main" id="{018305D4-2B01-5CA1-A1BB-62C9B0C5C117}"/>
              </a:ext>
            </a:extLst>
          </p:cNvPr>
          <p:cNvSpPr>
            <a:spLocks noGrp="1"/>
          </p:cNvSpPr>
          <p:nvPr>
            <p:ph type="body" idx="1"/>
          </p:nvPr>
        </p:nvSpPr>
        <p:spPr/>
        <p:txBody>
          <a:bodyPr>
            <a:normAutofit lnSpcReduction="10000"/>
          </a:bodyPr>
          <a:lstStyle/>
          <a:p>
            <a:pPr indent="-102870"/>
            <a:r>
              <a:rPr lang="en-US" sz="1400"/>
              <a:t>Systems engineering technical reviews (SETRs) </a:t>
            </a:r>
          </a:p>
          <a:p>
            <a:pPr lvl="1"/>
            <a:r>
              <a:rPr lang="en-US"/>
              <a:t>Provide a venue to establish the technical baselines, assess the system’s technical maturity, and review and assess technical risks.</a:t>
            </a:r>
          </a:p>
          <a:p>
            <a:pPr lvl="1"/>
            <a:r>
              <a:rPr lang="en-US"/>
              <a:t>Use a list of criteria as laid out in the Systems Engineering Plan that is used to evaluate programmatic progress throughout the lifecycle. </a:t>
            </a:r>
          </a:p>
          <a:p>
            <a:pPr indent="-102870"/>
            <a:r>
              <a:rPr lang="en-US" sz="1400"/>
              <a:t>The Department of the Air Force (DAF) wants to hold Programs accountable to digitally transform and embrace digital engineering</a:t>
            </a:r>
          </a:p>
          <a:p>
            <a:pPr lvl="1"/>
            <a:r>
              <a:rPr lang="en-US"/>
              <a:t>Independent Technical Risk Assessments (ITRAs) are one method the DAF is actively utilizing</a:t>
            </a:r>
          </a:p>
          <a:p>
            <a:pPr lvl="1"/>
            <a:r>
              <a:rPr lang="en-US"/>
              <a:t>By utilizing SETRs as well, the DAF can further understand if and how Programs are digitally transforming appropriately throughout the life cycle</a:t>
            </a:r>
          </a:p>
          <a:p>
            <a:pPr indent="-102870"/>
            <a:r>
              <a:rPr lang="en-US" sz="1400"/>
              <a:t>The DAF has created digital engineering criteria at SETRs for expected digital engineering progress, but these criteria are in-development</a:t>
            </a:r>
          </a:p>
          <a:p>
            <a:pPr indent="-102870"/>
            <a:endParaRPr lang="en-US" sz="1050"/>
          </a:p>
        </p:txBody>
      </p:sp>
      <p:sp>
        <p:nvSpPr>
          <p:cNvPr id="5" name="TextBox 4">
            <a:extLst>
              <a:ext uri="{FF2B5EF4-FFF2-40B4-BE49-F238E27FC236}">
                <a16:creationId xmlns:a16="http://schemas.microsoft.com/office/drawing/2014/main" id="{209B5735-B637-5819-0A79-B7331886B9A4}"/>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7" name="Straight Connector 6">
            <a:extLst>
              <a:ext uri="{FF2B5EF4-FFF2-40B4-BE49-F238E27FC236}">
                <a16:creationId xmlns:a16="http://schemas.microsoft.com/office/drawing/2014/main" id="{6E1C1891-FB25-10FD-AC96-8A7F6BCBA8F4}"/>
              </a:ext>
            </a:extLst>
          </p:cNvPr>
          <p:cNvCxnSpPr>
            <a:cxnSpLocks/>
          </p:cNvCxnSpPr>
          <p:nvPr/>
        </p:nvCxnSpPr>
        <p:spPr>
          <a:xfrm>
            <a:off x="378420" y="105124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13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7AACD-1BBB-3600-697A-66FFAFC60501}"/>
              </a:ext>
            </a:extLst>
          </p:cNvPr>
          <p:cNvSpPr>
            <a:spLocks noGrp="1"/>
          </p:cNvSpPr>
          <p:nvPr>
            <p:ph type="title"/>
          </p:nvPr>
        </p:nvSpPr>
        <p:spPr/>
        <p:txBody>
          <a:bodyPr/>
          <a:lstStyle/>
          <a:p>
            <a:r>
              <a:rPr lang="en-US"/>
              <a:t>The Need</a:t>
            </a:r>
          </a:p>
        </p:txBody>
      </p:sp>
      <p:sp>
        <p:nvSpPr>
          <p:cNvPr id="3" name="Content Placeholder 2">
            <a:extLst>
              <a:ext uri="{FF2B5EF4-FFF2-40B4-BE49-F238E27FC236}">
                <a16:creationId xmlns:a16="http://schemas.microsoft.com/office/drawing/2014/main" id="{41EEFD90-130E-820E-FE98-C979FEA6E1C8}"/>
              </a:ext>
            </a:extLst>
          </p:cNvPr>
          <p:cNvSpPr>
            <a:spLocks noGrp="1"/>
          </p:cNvSpPr>
          <p:nvPr>
            <p:ph type="body" idx="1"/>
          </p:nvPr>
        </p:nvSpPr>
        <p:spPr/>
        <p:txBody>
          <a:bodyPr>
            <a:normAutofit/>
          </a:bodyPr>
          <a:lstStyle/>
          <a:p>
            <a:r>
              <a:rPr lang="en-US" sz="1400"/>
              <a:t>These digital engineering gate criteria have never been used before to hold programs accountable</a:t>
            </a:r>
          </a:p>
          <a:p>
            <a:r>
              <a:rPr lang="en-US" sz="1400"/>
              <a:t>The DAF needs help solidifying the gate criteria and ensuring each criteria is at the correct SETR event and realistic</a:t>
            </a:r>
          </a:p>
          <a:p>
            <a:r>
              <a:rPr lang="en-US" sz="1400"/>
              <a:t>Please read the adjoining word document labeled “Digital SETR Gate Criteria” and provide feedback ahead of the workshop or be ready to provide feedback at the NDIA workshop</a:t>
            </a:r>
          </a:p>
          <a:p>
            <a:pPr lvl="1"/>
            <a:r>
              <a:rPr lang="en-US"/>
              <a:t>If unable to attend the workshop, there will be an opportunity to submit feedback closer to the start of the workshop virtually</a:t>
            </a:r>
          </a:p>
          <a:p>
            <a:pPr lvl="1"/>
            <a:r>
              <a:rPr lang="en-US"/>
              <a:t>The IAC will provide a link and instructions on how to submit virtual feedback</a:t>
            </a:r>
          </a:p>
        </p:txBody>
      </p:sp>
      <p:sp>
        <p:nvSpPr>
          <p:cNvPr id="5" name="TextBox 4">
            <a:extLst>
              <a:ext uri="{FF2B5EF4-FFF2-40B4-BE49-F238E27FC236}">
                <a16:creationId xmlns:a16="http://schemas.microsoft.com/office/drawing/2014/main" id="{F0A7D6FC-B535-35B6-498D-A6E199D1D59F}"/>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8" name="Straight Connector 7">
            <a:extLst>
              <a:ext uri="{FF2B5EF4-FFF2-40B4-BE49-F238E27FC236}">
                <a16:creationId xmlns:a16="http://schemas.microsoft.com/office/drawing/2014/main" id="{2B633A85-C0BB-2C33-77DF-C15AFD9D549D}"/>
              </a:ext>
            </a:extLst>
          </p:cNvPr>
          <p:cNvCxnSpPr>
            <a:cxnSpLocks/>
          </p:cNvCxnSpPr>
          <p:nvPr/>
        </p:nvCxnSpPr>
        <p:spPr>
          <a:xfrm>
            <a:off x="378420" y="105124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2729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F68D-B813-6A2F-9B63-10E4B2BAD343}"/>
              </a:ext>
            </a:extLst>
          </p:cNvPr>
          <p:cNvSpPr>
            <a:spLocks noGrp="1"/>
          </p:cNvSpPr>
          <p:nvPr>
            <p:ph type="title"/>
          </p:nvPr>
        </p:nvSpPr>
        <p:spPr/>
        <p:txBody>
          <a:bodyPr/>
          <a:lstStyle/>
          <a:p>
            <a:r>
              <a:rPr lang="en-US" sz="2400"/>
              <a:t>Systems Requirements Review Example Language</a:t>
            </a:r>
          </a:p>
        </p:txBody>
      </p:sp>
      <p:sp>
        <p:nvSpPr>
          <p:cNvPr id="3" name="Content Placeholder 2">
            <a:extLst>
              <a:ext uri="{FF2B5EF4-FFF2-40B4-BE49-F238E27FC236}">
                <a16:creationId xmlns:a16="http://schemas.microsoft.com/office/drawing/2014/main" id="{8A7CDE03-D75A-23AA-F51D-C0EA98435F02}"/>
              </a:ext>
            </a:extLst>
          </p:cNvPr>
          <p:cNvSpPr>
            <a:spLocks noGrp="1"/>
          </p:cNvSpPr>
          <p:nvPr>
            <p:ph type="body" idx="1"/>
          </p:nvPr>
        </p:nvSpPr>
        <p:spPr/>
        <p:txBody>
          <a:bodyPr>
            <a:normAutofit/>
          </a:bodyPr>
          <a:lstStyle/>
          <a:p>
            <a:r>
              <a:rPr lang="en-US" sz="1400"/>
              <a:t>Contractor’s Systems Engineering Management Plan (SEMP)  includes a comprehensive approach to digital engineering such as configuration management, model standards, style guides, tool usage, data management, key personnel/roles, company command media, modular open systems approach, and proprietary software/data.</a:t>
            </a:r>
          </a:p>
          <a:p>
            <a:r>
              <a:rPr lang="en-US" sz="1400"/>
              <a:t>The authoritative source of truth (</a:t>
            </a:r>
            <a:r>
              <a:rPr lang="en-US" sz="1400" err="1"/>
              <a:t>ASoT</a:t>
            </a:r>
            <a:r>
              <a:rPr lang="en-US" sz="1400"/>
              <a:t>) for program data is identified.</a:t>
            </a:r>
          </a:p>
          <a:p>
            <a:r>
              <a:rPr lang="en-US" sz="1400"/>
              <a:t>Programming languages and software architectures have been identified.</a:t>
            </a:r>
          </a:p>
        </p:txBody>
      </p:sp>
      <p:sp>
        <p:nvSpPr>
          <p:cNvPr id="5" name="TextBox 4">
            <a:extLst>
              <a:ext uri="{FF2B5EF4-FFF2-40B4-BE49-F238E27FC236}">
                <a16:creationId xmlns:a16="http://schemas.microsoft.com/office/drawing/2014/main" id="{08033560-67DF-3AEE-6C25-CA133CE1FEA4}"/>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8" name="Straight Connector 7">
            <a:extLst>
              <a:ext uri="{FF2B5EF4-FFF2-40B4-BE49-F238E27FC236}">
                <a16:creationId xmlns:a16="http://schemas.microsoft.com/office/drawing/2014/main" id="{0BB601E6-BD07-C465-1BB2-9F75AFA063CC}"/>
              </a:ext>
            </a:extLst>
          </p:cNvPr>
          <p:cNvCxnSpPr>
            <a:cxnSpLocks/>
          </p:cNvCxnSpPr>
          <p:nvPr/>
        </p:nvCxnSpPr>
        <p:spPr>
          <a:xfrm>
            <a:off x="378420" y="105124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33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2E486-9C99-8035-F46F-A88A4BD4DE01}"/>
              </a:ext>
            </a:extLst>
          </p:cNvPr>
          <p:cNvSpPr>
            <a:spLocks noGrp="1"/>
          </p:cNvSpPr>
          <p:nvPr>
            <p:ph type="title"/>
          </p:nvPr>
        </p:nvSpPr>
        <p:spPr/>
        <p:txBody>
          <a:bodyPr/>
          <a:lstStyle/>
          <a:p>
            <a:r>
              <a:rPr lang="en-US"/>
              <a:t>System Functional Review Example Language</a:t>
            </a:r>
          </a:p>
        </p:txBody>
      </p:sp>
      <p:sp>
        <p:nvSpPr>
          <p:cNvPr id="3" name="Content Placeholder 2">
            <a:extLst>
              <a:ext uri="{FF2B5EF4-FFF2-40B4-BE49-F238E27FC236}">
                <a16:creationId xmlns:a16="http://schemas.microsoft.com/office/drawing/2014/main" id="{91D6C48D-74F7-BC36-B22B-17FAC2A84299}"/>
              </a:ext>
            </a:extLst>
          </p:cNvPr>
          <p:cNvSpPr>
            <a:spLocks noGrp="1"/>
          </p:cNvSpPr>
          <p:nvPr>
            <p:ph type="body" idx="1"/>
          </p:nvPr>
        </p:nvSpPr>
        <p:spPr/>
        <p:txBody>
          <a:bodyPr/>
          <a:lstStyle/>
          <a:p>
            <a:r>
              <a:rPr lang="en-US" sz="1400"/>
              <a:t>SEMP accurately captures the digital engineering approach including digital thread structure and maintenance.</a:t>
            </a:r>
          </a:p>
          <a:p>
            <a:r>
              <a:rPr lang="en-US" sz="1400"/>
              <a:t>MBSE model contains the system verification methods and requirements.</a:t>
            </a:r>
          </a:p>
          <a:p>
            <a:r>
              <a:rPr lang="en-US" sz="1400"/>
              <a:t>MBSE model includes the system’s segments, elements, and major subsystems.</a:t>
            </a:r>
          </a:p>
          <a:p>
            <a:r>
              <a:rPr lang="en-US" sz="1400"/>
              <a:t>MBSE model includes the functional and performance requirements of the system’s segments, elements, and major subsystems traceable to the system requirements.</a:t>
            </a:r>
          </a:p>
          <a:p>
            <a:endParaRPr lang="en-US"/>
          </a:p>
        </p:txBody>
      </p:sp>
      <p:sp>
        <p:nvSpPr>
          <p:cNvPr id="5" name="TextBox 4">
            <a:extLst>
              <a:ext uri="{FF2B5EF4-FFF2-40B4-BE49-F238E27FC236}">
                <a16:creationId xmlns:a16="http://schemas.microsoft.com/office/drawing/2014/main" id="{950B2BD8-D3FF-3DD4-7107-D0FBEC412900}"/>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6" name="Straight Connector 5">
            <a:extLst>
              <a:ext uri="{FF2B5EF4-FFF2-40B4-BE49-F238E27FC236}">
                <a16:creationId xmlns:a16="http://schemas.microsoft.com/office/drawing/2014/main" id="{5A3C3808-D6C4-8EEE-6005-ADC7528040B9}"/>
              </a:ext>
            </a:extLst>
          </p:cNvPr>
          <p:cNvCxnSpPr>
            <a:cxnSpLocks/>
          </p:cNvCxnSpPr>
          <p:nvPr/>
        </p:nvCxnSpPr>
        <p:spPr>
          <a:xfrm>
            <a:off x="378420" y="105124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6534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0925-04CB-2E38-F403-633796B5D56A}"/>
              </a:ext>
            </a:extLst>
          </p:cNvPr>
          <p:cNvSpPr>
            <a:spLocks noGrp="1"/>
          </p:cNvSpPr>
          <p:nvPr>
            <p:ph type="title"/>
          </p:nvPr>
        </p:nvSpPr>
        <p:spPr/>
        <p:txBody>
          <a:bodyPr/>
          <a:lstStyle/>
          <a:p>
            <a:r>
              <a:rPr lang="en-US"/>
              <a:t>Preliminary Design Review Example Language</a:t>
            </a:r>
          </a:p>
        </p:txBody>
      </p:sp>
      <p:sp>
        <p:nvSpPr>
          <p:cNvPr id="3" name="Content Placeholder 2">
            <a:extLst>
              <a:ext uri="{FF2B5EF4-FFF2-40B4-BE49-F238E27FC236}">
                <a16:creationId xmlns:a16="http://schemas.microsoft.com/office/drawing/2014/main" id="{0091B112-6EF2-EACA-3EE7-A2204EA03F0D}"/>
              </a:ext>
            </a:extLst>
          </p:cNvPr>
          <p:cNvSpPr>
            <a:spLocks noGrp="1"/>
          </p:cNvSpPr>
          <p:nvPr>
            <p:ph type="body" idx="1"/>
          </p:nvPr>
        </p:nvSpPr>
        <p:spPr/>
        <p:txBody>
          <a:bodyPr/>
          <a:lstStyle/>
          <a:p>
            <a:r>
              <a:rPr lang="en-US" sz="1400"/>
              <a:t>Program data is accessible to stakeholders through the digital engineering ecosystem.</a:t>
            </a:r>
          </a:p>
          <a:p>
            <a:r>
              <a:rPr lang="en-US" sz="1400"/>
              <a:t>The digital thread is developed in accordance with the SEMP.</a:t>
            </a:r>
          </a:p>
          <a:p>
            <a:r>
              <a:rPr lang="en-US" sz="1400"/>
              <a:t>MBSE model contains the segment, element, and subsystem verification methods and requirements.</a:t>
            </a:r>
          </a:p>
          <a:p>
            <a:r>
              <a:rPr lang="en-US" sz="1400"/>
              <a:t>MBSE model includes the system’s major components.</a:t>
            </a:r>
          </a:p>
          <a:p>
            <a:endParaRPr lang="en-US"/>
          </a:p>
        </p:txBody>
      </p:sp>
      <p:sp>
        <p:nvSpPr>
          <p:cNvPr id="5" name="TextBox 4">
            <a:extLst>
              <a:ext uri="{FF2B5EF4-FFF2-40B4-BE49-F238E27FC236}">
                <a16:creationId xmlns:a16="http://schemas.microsoft.com/office/drawing/2014/main" id="{9E06BBE7-3388-EAD4-5E53-DC760B9FCD55}"/>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6" name="Straight Connector 5">
            <a:extLst>
              <a:ext uri="{FF2B5EF4-FFF2-40B4-BE49-F238E27FC236}">
                <a16:creationId xmlns:a16="http://schemas.microsoft.com/office/drawing/2014/main" id="{4EECF20E-BA3A-FE7D-5804-A385FE4195F0}"/>
              </a:ext>
            </a:extLst>
          </p:cNvPr>
          <p:cNvCxnSpPr>
            <a:cxnSpLocks/>
          </p:cNvCxnSpPr>
          <p:nvPr/>
        </p:nvCxnSpPr>
        <p:spPr>
          <a:xfrm>
            <a:off x="378420" y="105124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7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8"/>
          <p:cNvSpPr txBox="1"/>
          <p:nvPr/>
        </p:nvSpPr>
        <p:spPr>
          <a:xfrm>
            <a:off x="389250" y="3221316"/>
            <a:ext cx="8365500" cy="1345874"/>
          </a:xfrm>
          <a:prstGeom prst="rect">
            <a:avLst/>
          </a:prstGeom>
          <a:noFill/>
          <a:ln>
            <a:noFill/>
          </a:ln>
        </p:spPr>
        <p:txBody>
          <a:bodyPr spcFirstLastPara="1" wrap="square" lIns="91425" tIns="91425" rIns="91425" bIns="91425" anchor="t" anchorCtr="0">
            <a:noAutofit/>
          </a:bodyPr>
          <a:lstStyle/>
          <a:p>
            <a:pPr algn="ctr"/>
            <a:r>
              <a:rPr lang="en-US" sz="2800">
                <a:solidFill>
                  <a:schemeClr val="lt1"/>
                </a:solidFill>
                <a:latin typeface="Arial Black"/>
                <a:ea typeface="Arial Black"/>
                <a:cs typeface="Arial Black"/>
                <a:sym typeface="Arial Black"/>
              </a:rPr>
              <a:t>NDIA DMM Workshop:</a:t>
            </a:r>
            <a:endParaRPr lang="en-US" sz="2800">
              <a:solidFill>
                <a:schemeClr val="lt1"/>
              </a:solidFill>
              <a:latin typeface="Arial Black"/>
              <a:ea typeface="Arial Black"/>
              <a:cs typeface="Arial Black"/>
            </a:endParaRPr>
          </a:p>
          <a:p>
            <a:pPr algn="ctr"/>
            <a:r>
              <a:rPr lang="en-US" sz="2800">
                <a:solidFill>
                  <a:schemeClr val="lt1"/>
                </a:solidFill>
                <a:latin typeface="Arial Black"/>
                <a:ea typeface="Arial Black"/>
                <a:cs typeface="Arial Black"/>
              </a:rPr>
              <a:t>Please Go To The Table With The SETR Event You Would Like To Discuss</a:t>
            </a:r>
          </a:p>
          <a:p>
            <a:pPr>
              <a:buClr>
                <a:schemeClr val="dk1"/>
              </a:buClr>
            </a:pPr>
            <a:endParaRPr lang="en" sz="1000">
              <a:solidFill>
                <a:srgbClr val="FFFFFF"/>
              </a:solidFill>
              <a:latin typeface="Arial Black"/>
              <a:sym typeface="Arial Black"/>
            </a:endParaRPr>
          </a:p>
          <a:p>
            <a:pPr algn="ctr">
              <a:buClr>
                <a:schemeClr val="dk1"/>
              </a:buClr>
              <a:buSzPts val="1100"/>
            </a:pPr>
            <a:r>
              <a:rPr lang="en" sz="1600">
                <a:solidFill>
                  <a:srgbClr val="52B2E5"/>
                </a:solidFill>
                <a:sym typeface="Arial Black"/>
              </a:rPr>
              <a:t>28 October 2024</a:t>
            </a:r>
            <a:endParaRPr lang="en" sz="1600">
              <a:solidFill>
                <a:srgbClr val="52B2E5"/>
              </a:solidFill>
              <a:latin typeface="Arial Black"/>
              <a:cs typeface="Arial" panose="020B0604020202020204" pitchFamily="34" charset="0"/>
            </a:endParaRPr>
          </a:p>
        </p:txBody>
      </p:sp>
      <p:grpSp>
        <p:nvGrpSpPr>
          <p:cNvPr id="4" name="Graphic 2">
            <a:extLst>
              <a:ext uri="{FF2B5EF4-FFF2-40B4-BE49-F238E27FC236}">
                <a16:creationId xmlns:a16="http://schemas.microsoft.com/office/drawing/2014/main" id="{87510B0F-804D-F0CE-C5C7-BA27E0D4C630}"/>
              </a:ext>
            </a:extLst>
          </p:cNvPr>
          <p:cNvGrpSpPr/>
          <p:nvPr/>
        </p:nvGrpSpPr>
        <p:grpSpPr>
          <a:xfrm>
            <a:off x="4859612" y="762442"/>
            <a:ext cx="3036073" cy="2295280"/>
            <a:chOff x="4859612" y="762442"/>
            <a:chExt cx="3036073" cy="2295280"/>
          </a:xfrm>
          <a:solidFill>
            <a:srgbClr val="FFFFFF"/>
          </a:solidFill>
        </p:grpSpPr>
        <p:grpSp>
          <p:nvGrpSpPr>
            <p:cNvPr id="5" name="Graphic 2">
              <a:extLst>
                <a:ext uri="{FF2B5EF4-FFF2-40B4-BE49-F238E27FC236}">
                  <a16:creationId xmlns:a16="http://schemas.microsoft.com/office/drawing/2014/main" id="{65F3FF4A-5C0F-78E8-5C23-7AA16A5531E8}"/>
                </a:ext>
              </a:extLst>
            </p:cNvPr>
            <p:cNvGrpSpPr/>
            <p:nvPr/>
          </p:nvGrpSpPr>
          <p:grpSpPr>
            <a:xfrm>
              <a:off x="5488629" y="762442"/>
              <a:ext cx="1778421" cy="1212041"/>
              <a:chOff x="5488629" y="762442"/>
              <a:chExt cx="1778421" cy="1212041"/>
            </a:xfrm>
            <a:solidFill>
              <a:srgbClr val="FFFFFF"/>
            </a:solidFill>
          </p:grpSpPr>
          <p:sp>
            <p:nvSpPr>
              <p:cNvPr id="6" name="Freeform 5">
                <a:extLst>
                  <a:ext uri="{FF2B5EF4-FFF2-40B4-BE49-F238E27FC236}">
                    <a16:creationId xmlns:a16="http://schemas.microsoft.com/office/drawing/2014/main" id="{96A7362C-ABDD-6814-B923-E7E89131CD7A}"/>
                  </a:ext>
                </a:extLst>
              </p:cNvPr>
              <p:cNvSpPr/>
              <p:nvPr/>
            </p:nvSpPr>
            <p:spPr>
              <a:xfrm>
                <a:off x="6252932" y="1645826"/>
                <a:ext cx="98822" cy="328657"/>
              </a:xfrm>
              <a:custGeom>
                <a:avLst/>
                <a:gdLst>
                  <a:gd name="connsiteX0" fmla="*/ 95 w 98822"/>
                  <a:gd name="connsiteY0" fmla="*/ 328657 h 328657"/>
                  <a:gd name="connsiteX1" fmla="*/ 98822 w 98822"/>
                  <a:gd name="connsiteY1" fmla="*/ 328657 h 328657"/>
                  <a:gd name="connsiteX2" fmla="*/ 98822 w 98822"/>
                  <a:gd name="connsiteY2" fmla="*/ 760 h 328657"/>
                  <a:gd name="connsiteX3" fmla="*/ 50173 w 98822"/>
                  <a:gd name="connsiteY3" fmla="*/ 0 h 328657"/>
                  <a:gd name="connsiteX4" fmla="*/ 0 w 98822"/>
                  <a:gd name="connsiteY4" fmla="*/ 328657 h 32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2" h="328657">
                    <a:moveTo>
                      <a:pt x="95" y="328657"/>
                    </a:moveTo>
                    <a:lnTo>
                      <a:pt x="98822" y="328657"/>
                    </a:lnTo>
                    <a:lnTo>
                      <a:pt x="98822" y="760"/>
                    </a:lnTo>
                    <a:cubicBezTo>
                      <a:pt x="82542" y="665"/>
                      <a:pt x="66263" y="380"/>
                      <a:pt x="50173" y="0"/>
                    </a:cubicBezTo>
                    <a:lnTo>
                      <a:pt x="0" y="328657"/>
                    </a:lnTo>
                    <a:close/>
                  </a:path>
                </a:pathLst>
              </a:custGeom>
              <a:solidFill>
                <a:srgbClr val="FFFFFF"/>
              </a:solidFill>
              <a:ln w="9511"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EA734CB3-51EB-BBE7-9980-408109F43185}"/>
                  </a:ext>
                </a:extLst>
              </p:cNvPr>
              <p:cNvSpPr/>
              <p:nvPr/>
            </p:nvSpPr>
            <p:spPr>
              <a:xfrm>
                <a:off x="6103651" y="1641932"/>
                <a:ext cx="148233" cy="332551"/>
              </a:xfrm>
              <a:custGeom>
                <a:avLst/>
                <a:gdLst>
                  <a:gd name="connsiteX0" fmla="*/ 0 w 148233"/>
                  <a:gd name="connsiteY0" fmla="*/ 332552 h 332551"/>
                  <a:gd name="connsiteX1" fmla="*/ 97870 w 148233"/>
                  <a:gd name="connsiteY1" fmla="*/ 332552 h 332551"/>
                  <a:gd name="connsiteX2" fmla="*/ 148234 w 148233"/>
                  <a:gd name="connsiteY2" fmla="*/ 2280 h 332551"/>
                  <a:gd name="connsiteX3" fmla="*/ 101012 w 148233"/>
                  <a:gd name="connsiteY3" fmla="*/ 0 h 332551"/>
                  <a:gd name="connsiteX4" fmla="*/ 0 w 148233"/>
                  <a:gd name="connsiteY4" fmla="*/ 332552 h 33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3" h="332551">
                    <a:moveTo>
                      <a:pt x="0" y="332552"/>
                    </a:moveTo>
                    <a:lnTo>
                      <a:pt x="97870" y="332552"/>
                    </a:lnTo>
                    <a:lnTo>
                      <a:pt x="148234" y="2280"/>
                    </a:lnTo>
                    <a:cubicBezTo>
                      <a:pt x="132335" y="1615"/>
                      <a:pt x="116626" y="950"/>
                      <a:pt x="101012" y="0"/>
                    </a:cubicBezTo>
                    <a:lnTo>
                      <a:pt x="0" y="332552"/>
                    </a:lnTo>
                    <a:close/>
                  </a:path>
                </a:pathLst>
              </a:custGeom>
              <a:solidFill>
                <a:srgbClr val="FFFFFF"/>
              </a:solidFill>
              <a:ln w="9511"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DEFABCC-2E9F-B424-21D2-769C6A441A19}"/>
                  </a:ext>
                </a:extLst>
              </p:cNvPr>
              <p:cNvSpPr/>
              <p:nvPr/>
            </p:nvSpPr>
            <p:spPr>
              <a:xfrm>
                <a:off x="6502939" y="1642027"/>
                <a:ext cx="147947" cy="332456"/>
              </a:xfrm>
              <a:custGeom>
                <a:avLst/>
                <a:gdLst>
                  <a:gd name="connsiteX0" fmla="*/ 0 w 147947"/>
                  <a:gd name="connsiteY0" fmla="*/ 2185 h 332456"/>
                  <a:gd name="connsiteX1" fmla="*/ 50173 w 147947"/>
                  <a:gd name="connsiteY1" fmla="*/ 332457 h 332456"/>
                  <a:gd name="connsiteX2" fmla="*/ 147948 w 147947"/>
                  <a:gd name="connsiteY2" fmla="*/ 332457 h 332456"/>
                  <a:gd name="connsiteX3" fmla="*/ 46936 w 147947"/>
                  <a:gd name="connsiteY3" fmla="*/ 0 h 332456"/>
                  <a:gd name="connsiteX4" fmla="*/ 0 w 147947"/>
                  <a:gd name="connsiteY4" fmla="*/ 2185 h 3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47" h="332456">
                    <a:moveTo>
                      <a:pt x="0" y="2185"/>
                    </a:moveTo>
                    <a:lnTo>
                      <a:pt x="50173" y="332457"/>
                    </a:lnTo>
                    <a:lnTo>
                      <a:pt x="147948" y="332457"/>
                    </a:lnTo>
                    <a:lnTo>
                      <a:pt x="46936" y="0"/>
                    </a:lnTo>
                    <a:cubicBezTo>
                      <a:pt x="31417" y="855"/>
                      <a:pt x="15804" y="1615"/>
                      <a:pt x="0" y="2185"/>
                    </a:cubicBezTo>
                    <a:close/>
                  </a:path>
                </a:pathLst>
              </a:custGeom>
              <a:solidFill>
                <a:srgbClr val="FFFFFF"/>
              </a:solidFill>
              <a:ln w="951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FE310BCA-1654-6E09-0FDC-36F220817F7C}"/>
                  </a:ext>
                </a:extLst>
              </p:cNvPr>
              <p:cNvSpPr/>
              <p:nvPr/>
            </p:nvSpPr>
            <p:spPr>
              <a:xfrm>
                <a:off x="6402783" y="1645826"/>
                <a:ext cx="98917" cy="328657"/>
              </a:xfrm>
              <a:custGeom>
                <a:avLst/>
                <a:gdLst>
                  <a:gd name="connsiteX0" fmla="*/ 0 w 98917"/>
                  <a:gd name="connsiteY0" fmla="*/ 760 h 328657"/>
                  <a:gd name="connsiteX1" fmla="*/ 0 w 98917"/>
                  <a:gd name="connsiteY1" fmla="*/ 328657 h 328657"/>
                  <a:gd name="connsiteX2" fmla="*/ 98918 w 98917"/>
                  <a:gd name="connsiteY2" fmla="*/ 328657 h 328657"/>
                  <a:gd name="connsiteX3" fmla="*/ 48935 w 98917"/>
                  <a:gd name="connsiteY3" fmla="*/ 0 h 328657"/>
                  <a:gd name="connsiteX4" fmla="*/ 0 w 98917"/>
                  <a:gd name="connsiteY4" fmla="*/ 760 h 32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328657">
                    <a:moveTo>
                      <a:pt x="0" y="760"/>
                    </a:moveTo>
                    <a:lnTo>
                      <a:pt x="0" y="328657"/>
                    </a:lnTo>
                    <a:lnTo>
                      <a:pt x="98918" y="328657"/>
                    </a:lnTo>
                    <a:lnTo>
                      <a:pt x="48935" y="0"/>
                    </a:lnTo>
                    <a:cubicBezTo>
                      <a:pt x="32750" y="380"/>
                      <a:pt x="16375" y="665"/>
                      <a:pt x="0" y="760"/>
                    </a:cubicBezTo>
                    <a:close/>
                  </a:path>
                </a:pathLst>
              </a:custGeom>
              <a:solidFill>
                <a:srgbClr val="FFFFFF"/>
              </a:solidFill>
              <a:ln w="9511"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74C8C55-7C1C-DD27-E5D3-ED9F5B9531EC}"/>
                  </a:ext>
                </a:extLst>
              </p:cNvPr>
              <p:cNvSpPr/>
              <p:nvPr/>
            </p:nvSpPr>
            <p:spPr>
              <a:xfrm>
                <a:off x="6846151" y="1599567"/>
                <a:ext cx="50934" cy="368551"/>
              </a:xfrm>
              <a:custGeom>
                <a:avLst/>
                <a:gdLst>
                  <a:gd name="connsiteX0" fmla="*/ 0 w 50934"/>
                  <a:gd name="connsiteY0" fmla="*/ 321153 h 368551"/>
                  <a:gd name="connsiteX1" fmla="*/ 50934 w 50934"/>
                  <a:gd name="connsiteY1" fmla="*/ 368552 h 368551"/>
                  <a:gd name="connsiteX2" fmla="*/ 50934 w 50934"/>
                  <a:gd name="connsiteY2" fmla="*/ 0 h 368551"/>
                  <a:gd name="connsiteX3" fmla="*/ 0 w 50934"/>
                  <a:gd name="connsiteY3" fmla="*/ 9689 h 368551"/>
                  <a:gd name="connsiteX4" fmla="*/ 0 w 50934"/>
                  <a:gd name="connsiteY4" fmla="*/ 321248 h 36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368551">
                    <a:moveTo>
                      <a:pt x="0" y="321153"/>
                    </a:moveTo>
                    <a:lnTo>
                      <a:pt x="50934" y="368552"/>
                    </a:lnTo>
                    <a:lnTo>
                      <a:pt x="50934" y="0"/>
                    </a:lnTo>
                    <a:cubicBezTo>
                      <a:pt x="34369" y="3325"/>
                      <a:pt x="17423" y="6554"/>
                      <a:pt x="0" y="9689"/>
                    </a:cubicBezTo>
                    <a:lnTo>
                      <a:pt x="0" y="321248"/>
                    </a:lnTo>
                    <a:close/>
                  </a:path>
                </a:pathLst>
              </a:custGeom>
              <a:solidFill>
                <a:srgbClr val="FFFFFF"/>
              </a:solidFill>
              <a:ln w="951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C5CD06F-D8E6-66E9-9888-F69B82C0111E}"/>
                  </a:ext>
                </a:extLst>
              </p:cNvPr>
              <p:cNvSpPr/>
              <p:nvPr/>
            </p:nvSpPr>
            <p:spPr>
              <a:xfrm>
                <a:off x="6744187" y="1617520"/>
                <a:ext cx="50934" cy="164233"/>
              </a:xfrm>
              <a:custGeom>
                <a:avLst/>
                <a:gdLst>
                  <a:gd name="connsiteX0" fmla="*/ 0 w 50934"/>
                  <a:gd name="connsiteY0" fmla="*/ 116835 h 164233"/>
                  <a:gd name="connsiteX1" fmla="*/ 50935 w 50934"/>
                  <a:gd name="connsiteY1" fmla="*/ 164234 h 164233"/>
                  <a:gd name="connsiteX2" fmla="*/ 50935 w 50934"/>
                  <a:gd name="connsiteY2" fmla="*/ 0 h 164233"/>
                  <a:gd name="connsiteX3" fmla="*/ 0 w 50934"/>
                  <a:gd name="connsiteY3" fmla="*/ 7029 h 164233"/>
                  <a:gd name="connsiteX4" fmla="*/ 0 w 50934"/>
                  <a:gd name="connsiteY4" fmla="*/ 116930 h 16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164233">
                    <a:moveTo>
                      <a:pt x="0" y="116835"/>
                    </a:moveTo>
                    <a:lnTo>
                      <a:pt x="50935" y="164234"/>
                    </a:lnTo>
                    <a:lnTo>
                      <a:pt x="50935" y="0"/>
                    </a:lnTo>
                    <a:cubicBezTo>
                      <a:pt x="34274" y="2470"/>
                      <a:pt x="17232" y="4844"/>
                      <a:pt x="0" y="7029"/>
                    </a:cubicBezTo>
                    <a:lnTo>
                      <a:pt x="0" y="116930"/>
                    </a:lnTo>
                    <a:close/>
                  </a:path>
                </a:pathLst>
              </a:custGeom>
              <a:solidFill>
                <a:srgbClr val="FFFFFF"/>
              </a:solidFill>
              <a:ln w="951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A2F9F61F-BF76-981D-07D4-41B1983AEDBA}"/>
                  </a:ext>
                </a:extLst>
              </p:cNvPr>
              <p:cNvSpPr/>
              <p:nvPr/>
            </p:nvSpPr>
            <p:spPr>
              <a:xfrm>
                <a:off x="5960177" y="1617425"/>
                <a:ext cx="50934" cy="164328"/>
              </a:xfrm>
              <a:custGeom>
                <a:avLst/>
                <a:gdLst>
                  <a:gd name="connsiteX0" fmla="*/ 0 w 50934"/>
                  <a:gd name="connsiteY0" fmla="*/ 164329 h 164328"/>
                  <a:gd name="connsiteX1" fmla="*/ 50935 w 50934"/>
                  <a:gd name="connsiteY1" fmla="*/ 116930 h 164328"/>
                  <a:gd name="connsiteX2" fmla="*/ 50935 w 50934"/>
                  <a:gd name="connsiteY2" fmla="*/ 7029 h 164328"/>
                  <a:gd name="connsiteX3" fmla="*/ 0 w 50934"/>
                  <a:gd name="connsiteY3" fmla="*/ 0 h 164328"/>
                  <a:gd name="connsiteX4" fmla="*/ 0 w 50934"/>
                  <a:gd name="connsiteY4" fmla="*/ 164234 h 16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164328">
                    <a:moveTo>
                      <a:pt x="0" y="164329"/>
                    </a:moveTo>
                    <a:lnTo>
                      <a:pt x="50935" y="116930"/>
                    </a:lnTo>
                    <a:lnTo>
                      <a:pt x="50935" y="7029"/>
                    </a:lnTo>
                    <a:cubicBezTo>
                      <a:pt x="33703" y="4844"/>
                      <a:pt x="16661" y="2470"/>
                      <a:pt x="0" y="0"/>
                    </a:cubicBezTo>
                    <a:lnTo>
                      <a:pt x="0" y="164234"/>
                    </a:lnTo>
                    <a:close/>
                  </a:path>
                </a:pathLst>
              </a:custGeom>
              <a:solidFill>
                <a:srgbClr val="FFFFFF"/>
              </a:solidFill>
              <a:ln w="951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7C03B9E7-FA0E-3A5D-383B-E0B6F12CC7BB}"/>
                  </a:ext>
                </a:extLst>
              </p:cNvPr>
              <p:cNvSpPr/>
              <p:nvPr/>
            </p:nvSpPr>
            <p:spPr>
              <a:xfrm>
                <a:off x="5858213" y="1599377"/>
                <a:ext cx="50934" cy="368646"/>
              </a:xfrm>
              <a:custGeom>
                <a:avLst/>
                <a:gdLst>
                  <a:gd name="connsiteX0" fmla="*/ 0 w 50934"/>
                  <a:gd name="connsiteY0" fmla="*/ 368647 h 368646"/>
                  <a:gd name="connsiteX1" fmla="*/ 50935 w 50934"/>
                  <a:gd name="connsiteY1" fmla="*/ 321248 h 368646"/>
                  <a:gd name="connsiteX2" fmla="*/ 50935 w 50934"/>
                  <a:gd name="connsiteY2" fmla="*/ 9689 h 368646"/>
                  <a:gd name="connsiteX3" fmla="*/ 0 w 50934"/>
                  <a:gd name="connsiteY3" fmla="*/ 0 h 368646"/>
                  <a:gd name="connsiteX4" fmla="*/ 0 w 50934"/>
                  <a:gd name="connsiteY4" fmla="*/ 368552 h 36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368646">
                    <a:moveTo>
                      <a:pt x="0" y="368647"/>
                    </a:moveTo>
                    <a:lnTo>
                      <a:pt x="50935" y="321248"/>
                    </a:lnTo>
                    <a:lnTo>
                      <a:pt x="50935" y="9689"/>
                    </a:lnTo>
                    <a:cubicBezTo>
                      <a:pt x="33512" y="6649"/>
                      <a:pt x="16566" y="3420"/>
                      <a:pt x="0" y="0"/>
                    </a:cubicBezTo>
                    <a:lnTo>
                      <a:pt x="0" y="368552"/>
                    </a:lnTo>
                    <a:close/>
                  </a:path>
                </a:pathLst>
              </a:custGeom>
              <a:solidFill>
                <a:srgbClr val="FFFFFF"/>
              </a:solidFill>
              <a:ln w="951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7626F9D-B52E-2A6A-E254-16BA77F30240}"/>
                  </a:ext>
                </a:extLst>
              </p:cNvPr>
              <p:cNvSpPr/>
              <p:nvPr/>
            </p:nvSpPr>
            <p:spPr>
              <a:xfrm>
                <a:off x="5488629" y="762442"/>
                <a:ext cx="1778421" cy="850614"/>
              </a:xfrm>
              <a:custGeom>
                <a:avLst/>
                <a:gdLst>
                  <a:gd name="connsiteX0" fmla="*/ 1777279 w 1778421"/>
                  <a:gd name="connsiteY0" fmla="*/ 590918 h 850614"/>
                  <a:gd name="connsiteX1" fmla="*/ 1444063 w 1778421"/>
                  <a:gd name="connsiteY1" fmla="*/ 404172 h 850614"/>
                  <a:gd name="connsiteX2" fmla="*/ 1444063 w 1778421"/>
                  <a:gd name="connsiteY2" fmla="*/ 492321 h 850614"/>
                  <a:gd name="connsiteX3" fmla="*/ 1537649 w 1778421"/>
                  <a:gd name="connsiteY3" fmla="*/ 590918 h 850614"/>
                  <a:gd name="connsiteX4" fmla="*/ 1537840 w 1778421"/>
                  <a:gd name="connsiteY4" fmla="*/ 592913 h 850614"/>
                  <a:gd name="connsiteX5" fmla="*/ 1538411 w 1778421"/>
                  <a:gd name="connsiteY5" fmla="*/ 599942 h 850614"/>
                  <a:gd name="connsiteX6" fmla="*/ 1520512 w 1778421"/>
                  <a:gd name="connsiteY6" fmla="*/ 648290 h 850614"/>
                  <a:gd name="connsiteX7" fmla="*/ 1493760 w 1778421"/>
                  <a:gd name="connsiteY7" fmla="*/ 675457 h 850614"/>
                  <a:gd name="connsiteX8" fmla="*/ 1482906 w 1778421"/>
                  <a:gd name="connsiteY8" fmla="*/ 683816 h 850614"/>
                  <a:gd name="connsiteX9" fmla="*/ 1458058 w 1778421"/>
                  <a:gd name="connsiteY9" fmla="*/ 699869 h 850614"/>
                  <a:gd name="connsiteX10" fmla="*/ 1444063 w 1778421"/>
                  <a:gd name="connsiteY10" fmla="*/ 707563 h 850614"/>
                  <a:gd name="connsiteX11" fmla="*/ 1414931 w 1778421"/>
                  <a:gd name="connsiteY11" fmla="*/ 721431 h 850614"/>
                  <a:gd name="connsiteX12" fmla="*/ 1408456 w 1778421"/>
                  <a:gd name="connsiteY12" fmla="*/ 724281 h 850614"/>
                  <a:gd name="connsiteX13" fmla="*/ 1408456 w 1778421"/>
                  <a:gd name="connsiteY13" fmla="*/ 509893 h 850614"/>
                  <a:gd name="connsiteX14" fmla="*/ 1408456 w 1778421"/>
                  <a:gd name="connsiteY14" fmla="*/ 509893 h 850614"/>
                  <a:gd name="connsiteX15" fmla="*/ 1408456 w 1778421"/>
                  <a:gd name="connsiteY15" fmla="*/ 155780 h 850614"/>
                  <a:gd name="connsiteX16" fmla="*/ 1408456 w 1778421"/>
                  <a:gd name="connsiteY16" fmla="*/ 155780 h 850614"/>
                  <a:gd name="connsiteX17" fmla="*/ 1408456 w 1778421"/>
                  <a:gd name="connsiteY17" fmla="*/ 0 h 850614"/>
                  <a:gd name="connsiteX18" fmla="*/ 1316298 w 1778421"/>
                  <a:gd name="connsiteY18" fmla="*/ 85774 h 850614"/>
                  <a:gd name="connsiteX19" fmla="*/ 1088569 w 1778421"/>
                  <a:gd name="connsiteY19" fmla="*/ 297596 h 850614"/>
                  <a:gd name="connsiteX20" fmla="*/ 1029733 w 1778421"/>
                  <a:gd name="connsiteY20" fmla="*/ 352404 h 850614"/>
                  <a:gd name="connsiteX21" fmla="*/ 1024592 w 1778421"/>
                  <a:gd name="connsiteY21" fmla="*/ 357153 h 850614"/>
                  <a:gd name="connsiteX22" fmla="*/ 1024401 w 1778421"/>
                  <a:gd name="connsiteY22" fmla="*/ 356963 h 850614"/>
                  <a:gd name="connsiteX23" fmla="*/ 1019355 w 1778421"/>
                  <a:gd name="connsiteY23" fmla="*/ 351929 h 850614"/>
                  <a:gd name="connsiteX24" fmla="*/ 999362 w 1778421"/>
                  <a:gd name="connsiteY24" fmla="*/ 331982 h 850614"/>
                  <a:gd name="connsiteX25" fmla="*/ 925960 w 1778421"/>
                  <a:gd name="connsiteY25" fmla="*/ 258746 h 850614"/>
                  <a:gd name="connsiteX26" fmla="*/ 918724 w 1778421"/>
                  <a:gd name="connsiteY26" fmla="*/ 251527 h 850614"/>
                  <a:gd name="connsiteX27" fmla="*/ 914250 w 1778421"/>
                  <a:gd name="connsiteY27" fmla="*/ 247063 h 850614"/>
                  <a:gd name="connsiteX28" fmla="*/ 912155 w 1778421"/>
                  <a:gd name="connsiteY28" fmla="*/ 244973 h 850614"/>
                  <a:gd name="connsiteX29" fmla="*/ 909775 w 1778421"/>
                  <a:gd name="connsiteY29" fmla="*/ 242598 h 850614"/>
                  <a:gd name="connsiteX30" fmla="*/ 897493 w 1778421"/>
                  <a:gd name="connsiteY30" fmla="*/ 230345 h 850614"/>
                  <a:gd name="connsiteX31" fmla="*/ 896160 w 1778421"/>
                  <a:gd name="connsiteY31" fmla="*/ 229015 h 850614"/>
                  <a:gd name="connsiteX32" fmla="*/ 892067 w 1778421"/>
                  <a:gd name="connsiteY32" fmla="*/ 224931 h 850614"/>
                  <a:gd name="connsiteX33" fmla="*/ 890734 w 1778421"/>
                  <a:gd name="connsiteY33" fmla="*/ 223601 h 850614"/>
                  <a:gd name="connsiteX34" fmla="*/ 890544 w 1778421"/>
                  <a:gd name="connsiteY34" fmla="*/ 223411 h 850614"/>
                  <a:gd name="connsiteX35" fmla="*/ 887307 w 1778421"/>
                  <a:gd name="connsiteY35" fmla="*/ 220181 h 850614"/>
                  <a:gd name="connsiteX36" fmla="*/ 884736 w 1778421"/>
                  <a:gd name="connsiteY36" fmla="*/ 222746 h 850614"/>
                  <a:gd name="connsiteX37" fmla="*/ 882546 w 1778421"/>
                  <a:gd name="connsiteY37" fmla="*/ 224931 h 850614"/>
                  <a:gd name="connsiteX38" fmla="*/ 881214 w 1778421"/>
                  <a:gd name="connsiteY38" fmla="*/ 226260 h 850614"/>
                  <a:gd name="connsiteX39" fmla="*/ 879786 w 1778421"/>
                  <a:gd name="connsiteY39" fmla="*/ 227685 h 850614"/>
                  <a:gd name="connsiteX40" fmla="*/ 878453 w 1778421"/>
                  <a:gd name="connsiteY40" fmla="*/ 229015 h 850614"/>
                  <a:gd name="connsiteX41" fmla="*/ 867218 w 1778421"/>
                  <a:gd name="connsiteY41" fmla="*/ 240224 h 850614"/>
                  <a:gd name="connsiteX42" fmla="*/ 865790 w 1778421"/>
                  <a:gd name="connsiteY42" fmla="*/ 241648 h 850614"/>
                  <a:gd name="connsiteX43" fmla="*/ 863410 w 1778421"/>
                  <a:gd name="connsiteY43" fmla="*/ 244023 h 850614"/>
                  <a:gd name="connsiteX44" fmla="*/ 860364 w 1778421"/>
                  <a:gd name="connsiteY44" fmla="*/ 247063 h 850614"/>
                  <a:gd name="connsiteX45" fmla="*/ 853033 w 1778421"/>
                  <a:gd name="connsiteY45" fmla="*/ 254377 h 850614"/>
                  <a:gd name="connsiteX46" fmla="*/ 777155 w 1778421"/>
                  <a:gd name="connsiteY46" fmla="*/ 330082 h 850614"/>
                  <a:gd name="connsiteX47" fmla="*/ 755258 w 1778421"/>
                  <a:gd name="connsiteY47" fmla="*/ 351929 h 850614"/>
                  <a:gd name="connsiteX48" fmla="*/ 752021 w 1778421"/>
                  <a:gd name="connsiteY48" fmla="*/ 355159 h 850614"/>
                  <a:gd name="connsiteX49" fmla="*/ 748879 w 1778421"/>
                  <a:gd name="connsiteY49" fmla="*/ 352214 h 850614"/>
                  <a:gd name="connsiteX50" fmla="*/ 689567 w 1778421"/>
                  <a:gd name="connsiteY50" fmla="*/ 297121 h 850614"/>
                  <a:gd name="connsiteX51" fmla="*/ 369584 w 1778421"/>
                  <a:gd name="connsiteY51" fmla="*/ 0 h 850614"/>
                  <a:gd name="connsiteX52" fmla="*/ 369584 w 1778421"/>
                  <a:gd name="connsiteY52" fmla="*/ 155780 h 850614"/>
                  <a:gd name="connsiteX53" fmla="*/ 369584 w 1778421"/>
                  <a:gd name="connsiteY53" fmla="*/ 155780 h 850614"/>
                  <a:gd name="connsiteX54" fmla="*/ 369584 w 1778421"/>
                  <a:gd name="connsiteY54" fmla="*/ 509893 h 850614"/>
                  <a:gd name="connsiteX55" fmla="*/ 369584 w 1778421"/>
                  <a:gd name="connsiteY55" fmla="*/ 509893 h 850614"/>
                  <a:gd name="connsiteX56" fmla="*/ 369584 w 1778421"/>
                  <a:gd name="connsiteY56" fmla="*/ 724281 h 850614"/>
                  <a:gd name="connsiteX57" fmla="*/ 369584 w 1778421"/>
                  <a:gd name="connsiteY57" fmla="*/ 724281 h 850614"/>
                  <a:gd name="connsiteX58" fmla="*/ 363015 w 1778421"/>
                  <a:gd name="connsiteY58" fmla="*/ 721431 h 850614"/>
                  <a:gd name="connsiteX59" fmla="*/ 333883 w 1778421"/>
                  <a:gd name="connsiteY59" fmla="*/ 707563 h 850614"/>
                  <a:gd name="connsiteX60" fmla="*/ 319887 w 1778421"/>
                  <a:gd name="connsiteY60" fmla="*/ 699869 h 850614"/>
                  <a:gd name="connsiteX61" fmla="*/ 284186 w 1778421"/>
                  <a:gd name="connsiteY61" fmla="*/ 675457 h 850614"/>
                  <a:gd name="connsiteX62" fmla="*/ 265145 w 1778421"/>
                  <a:gd name="connsiteY62" fmla="*/ 657504 h 850614"/>
                  <a:gd name="connsiteX63" fmla="*/ 239630 w 1778421"/>
                  <a:gd name="connsiteY63" fmla="*/ 599942 h 850614"/>
                  <a:gd name="connsiteX64" fmla="*/ 240201 w 1778421"/>
                  <a:gd name="connsiteY64" fmla="*/ 592913 h 850614"/>
                  <a:gd name="connsiteX65" fmla="*/ 240392 w 1778421"/>
                  <a:gd name="connsiteY65" fmla="*/ 590918 h 850614"/>
                  <a:gd name="connsiteX66" fmla="*/ 333978 w 1778421"/>
                  <a:gd name="connsiteY66" fmla="*/ 492321 h 850614"/>
                  <a:gd name="connsiteX67" fmla="*/ 333978 w 1778421"/>
                  <a:gd name="connsiteY67" fmla="*/ 404172 h 850614"/>
                  <a:gd name="connsiteX68" fmla="*/ 762 w 1778421"/>
                  <a:gd name="connsiteY68" fmla="*/ 590918 h 850614"/>
                  <a:gd name="connsiteX69" fmla="*/ 762 w 1778421"/>
                  <a:gd name="connsiteY69" fmla="*/ 590918 h 850614"/>
                  <a:gd name="connsiteX70" fmla="*/ 0 w 1778421"/>
                  <a:gd name="connsiteY70" fmla="*/ 599942 h 850614"/>
                  <a:gd name="connsiteX71" fmla="*/ 0 w 1778421"/>
                  <a:gd name="connsiteY71" fmla="*/ 599942 h 850614"/>
                  <a:gd name="connsiteX72" fmla="*/ 1142 w 1778421"/>
                  <a:gd name="connsiteY72" fmla="*/ 612385 h 850614"/>
                  <a:gd name="connsiteX73" fmla="*/ 4379 w 1778421"/>
                  <a:gd name="connsiteY73" fmla="*/ 624733 h 850614"/>
                  <a:gd name="connsiteX74" fmla="*/ 334073 w 1778421"/>
                  <a:gd name="connsiteY74" fmla="*/ 795711 h 850614"/>
                  <a:gd name="connsiteX75" fmla="*/ 369679 w 1778421"/>
                  <a:gd name="connsiteY75" fmla="*/ 803310 h 850614"/>
                  <a:gd name="connsiteX76" fmla="*/ 420614 w 1778421"/>
                  <a:gd name="connsiteY76" fmla="*/ 812999 h 850614"/>
                  <a:gd name="connsiteX77" fmla="*/ 471644 w 1778421"/>
                  <a:gd name="connsiteY77" fmla="*/ 821263 h 850614"/>
                  <a:gd name="connsiteX78" fmla="*/ 522578 w 1778421"/>
                  <a:gd name="connsiteY78" fmla="*/ 828292 h 850614"/>
                  <a:gd name="connsiteX79" fmla="*/ 573608 w 1778421"/>
                  <a:gd name="connsiteY79" fmla="*/ 834276 h 850614"/>
                  <a:gd name="connsiteX80" fmla="*/ 582081 w 1778421"/>
                  <a:gd name="connsiteY80" fmla="*/ 835226 h 850614"/>
                  <a:gd name="connsiteX81" fmla="*/ 624542 w 1778421"/>
                  <a:gd name="connsiteY81" fmla="*/ 839310 h 850614"/>
                  <a:gd name="connsiteX82" fmla="*/ 660149 w 1778421"/>
                  <a:gd name="connsiteY82" fmla="*/ 842160 h 850614"/>
                  <a:gd name="connsiteX83" fmla="*/ 674049 w 1778421"/>
                  <a:gd name="connsiteY83" fmla="*/ 843205 h 850614"/>
                  <a:gd name="connsiteX84" fmla="*/ 708037 w 1778421"/>
                  <a:gd name="connsiteY84" fmla="*/ 845390 h 850614"/>
                  <a:gd name="connsiteX85" fmla="*/ 726316 w 1778421"/>
                  <a:gd name="connsiteY85" fmla="*/ 846340 h 850614"/>
                  <a:gd name="connsiteX86" fmla="*/ 768587 w 1778421"/>
                  <a:gd name="connsiteY86" fmla="*/ 848239 h 850614"/>
                  <a:gd name="connsiteX87" fmla="*/ 819902 w 1778421"/>
                  <a:gd name="connsiteY87" fmla="*/ 849759 h 850614"/>
                  <a:gd name="connsiteX88" fmla="*/ 863410 w 1778421"/>
                  <a:gd name="connsiteY88" fmla="*/ 850424 h 850614"/>
                  <a:gd name="connsiteX89" fmla="*/ 889211 w 1778421"/>
                  <a:gd name="connsiteY89" fmla="*/ 850614 h 850614"/>
                  <a:gd name="connsiteX90" fmla="*/ 914345 w 1778421"/>
                  <a:gd name="connsiteY90" fmla="*/ 850424 h 850614"/>
                  <a:gd name="connsiteX91" fmla="*/ 958234 w 1778421"/>
                  <a:gd name="connsiteY91" fmla="*/ 849759 h 850614"/>
                  <a:gd name="connsiteX92" fmla="*/ 1009549 w 1778421"/>
                  <a:gd name="connsiteY92" fmla="*/ 848239 h 850614"/>
                  <a:gd name="connsiteX93" fmla="*/ 1051439 w 1778421"/>
                  <a:gd name="connsiteY93" fmla="*/ 846340 h 850614"/>
                  <a:gd name="connsiteX94" fmla="*/ 1069719 w 1778421"/>
                  <a:gd name="connsiteY94" fmla="*/ 845390 h 850614"/>
                  <a:gd name="connsiteX95" fmla="*/ 1103707 w 1778421"/>
                  <a:gd name="connsiteY95" fmla="*/ 843205 h 850614"/>
                  <a:gd name="connsiteX96" fmla="*/ 1118273 w 1778421"/>
                  <a:gd name="connsiteY96" fmla="*/ 842160 h 850614"/>
                  <a:gd name="connsiteX97" fmla="*/ 1153879 w 1778421"/>
                  <a:gd name="connsiteY97" fmla="*/ 839310 h 850614"/>
                  <a:gd name="connsiteX98" fmla="*/ 1196341 w 1778421"/>
                  <a:gd name="connsiteY98" fmla="*/ 835226 h 850614"/>
                  <a:gd name="connsiteX99" fmla="*/ 1204814 w 1778421"/>
                  <a:gd name="connsiteY99" fmla="*/ 834276 h 850614"/>
                  <a:gd name="connsiteX100" fmla="*/ 1255844 w 1778421"/>
                  <a:gd name="connsiteY100" fmla="*/ 828292 h 850614"/>
                  <a:gd name="connsiteX101" fmla="*/ 1306778 w 1778421"/>
                  <a:gd name="connsiteY101" fmla="*/ 821263 h 850614"/>
                  <a:gd name="connsiteX102" fmla="*/ 1357808 w 1778421"/>
                  <a:gd name="connsiteY102" fmla="*/ 812999 h 850614"/>
                  <a:gd name="connsiteX103" fmla="*/ 1408742 w 1778421"/>
                  <a:gd name="connsiteY103" fmla="*/ 803310 h 850614"/>
                  <a:gd name="connsiteX104" fmla="*/ 1444349 w 1778421"/>
                  <a:gd name="connsiteY104" fmla="*/ 795711 h 850614"/>
                  <a:gd name="connsiteX105" fmla="*/ 1774042 w 1778421"/>
                  <a:gd name="connsiteY105" fmla="*/ 624733 h 850614"/>
                  <a:gd name="connsiteX106" fmla="*/ 1777279 w 1778421"/>
                  <a:gd name="connsiteY106" fmla="*/ 612385 h 850614"/>
                  <a:gd name="connsiteX107" fmla="*/ 1778422 w 1778421"/>
                  <a:gd name="connsiteY107" fmla="*/ 599942 h 850614"/>
                  <a:gd name="connsiteX108" fmla="*/ 1778422 w 1778421"/>
                  <a:gd name="connsiteY108" fmla="*/ 599942 h 850614"/>
                  <a:gd name="connsiteX109" fmla="*/ 1777660 w 1778421"/>
                  <a:gd name="connsiteY109" fmla="*/ 590918 h 850614"/>
                  <a:gd name="connsiteX110" fmla="*/ 1306493 w 1778421"/>
                  <a:gd name="connsiteY110" fmla="*/ 758571 h 850614"/>
                  <a:gd name="connsiteX111" fmla="*/ 1306493 w 1778421"/>
                  <a:gd name="connsiteY111" fmla="*/ 562042 h 850614"/>
                  <a:gd name="connsiteX112" fmla="*/ 1326867 w 1778421"/>
                  <a:gd name="connsiteY112" fmla="*/ 554633 h 850614"/>
                  <a:gd name="connsiteX113" fmla="*/ 1357522 w 1778421"/>
                  <a:gd name="connsiteY113" fmla="*/ 543519 h 850614"/>
                  <a:gd name="connsiteX114" fmla="*/ 1357522 w 1778421"/>
                  <a:gd name="connsiteY114" fmla="*/ 543519 h 850614"/>
                  <a:gd name="connsiteX115" fmla="*/ 1357522 w 1778421"/>
                  <a:gd name="connsiteY115" fmla="*/ 743373 h 850614"/>
                  <a:gd name="connsiteX116" fmla="*/ 1330865 w 1778421"/>
                  <a:gd name="connsiteY116" fmla="*/ 751732 h 850614"/>
                  <a:gd name="connsiteX117" fmla="*/ 1306493 w 1778421"/>
                  <a:gd name="connsiteY117" fmla="*/ 758571 h 850614"/>
                  <a:gd name="connsiteX118" fmla="*/ 420519 w 1778421"/>
                  <a:gd name="connsiteY118" fmla="*/ 743278 h 850614"/>
                  <a:gd name="connsiteX119" fmla="*/ 420519 w 1778421"/>
                  <a:gd name="connsiteY119" fmla="*/ 543424 h 850614"/>
                  <a:gd name="connsiteX120" fmla="*/ 420519 w 1778421"/>
                  <a:gd name="connsiteY120" fmla="*/ 543424 h 850614"/>
                  <a:gd name="connsiteX121" fmla="*/ 451175 w 1778421"/>
                  <a:gd name="connsiteY121" fmla="*/ 554538 h 850614"/>
                  <a:gd name="connsiteX122" fmla="*/ 471548 w 1778421"/>
                  <a:gd name="connsiteY122" fmla="*/ 561947 h 850614"/>
                  <a:gd name="connsiteX123" fmla="*/ 471548 w 1778421"/>
                  <a:gd name="connsiteY123" fmla="*/ 758571 h 850614"/>
                  <a:gd name="connsiteX124" fmla="*/ 452412 w 1778421"/>
                  <a:gd name="connsiteY124" fmla="*/ 753252 h 850614"/>
                  <a:gd name="connsiteX125" fmla="*/ 420519 w 1778421"/>
                  <a:gd name="connsiteY125" fmla="*/ 743278 h 850614"/>
                  <a:gd name="connsiteX126" fmla="*/ 624352 w 1778421"/>
                  <a:gd name="connsiteY126" fmla="*/ 617704 h 850614"/>
                  <a:gd name="connsiteX127" fmla="*/ 624352 w 1778421"/>
                  <a:gd name="connsiteY127" fmla="*/ 617704 h 850614"/>
                  <a:gd name="connsiteX128" fmla="*/ 730600 w 1778421"/>
                  <a:gd name="connsiteY128" fmla="*/ 656364 h 850614"/>
                  <a:gd name="connsiteX129" fmla="*/ 776012 w 1778421"/>
                  <a:gd name="connsiteY129" fmla="*/ 672892 h 850614"/>
                  <a:gd name="connsiteX130" fmla="*/ 765159 w 1778421"/>
                  <a:gd name="connsiteY130" fmla="*/ 706803 h 850614"/>
                  <a:gd name="connsiteX131" fmla="*/ 745452 w 1778421"/>
                  <a:gd name="connsiteY131" fmla="*/ 768450 h 850614"/>
                  <a:gd name="connsiteX132" fmla="*/ 734979 w 1778421"/>
                  <a:gd name="connsiteY132" fmla="*/ 801125 h 850614"/>
                  <a:gd name="connsiteX133" fmla="*/ 722317 w 1778421"/>
                  <a:gd name="connsiteY133" fmla="*/ 800081 h 850614"/>
                  <a:gd name="connsiteX134" fmla="*/ 687948 w 1778421"/>
                  <a:gd name="connsiteY134" fmla="*/ 796851 h 850614"/>
                  <a:gd name="connsiteX135" fmla="*/ 660053 w 1778421"/>
                  <a:gd name="connsiteY135" fmla="*/ 793716 h 850614"/>
                  <a:gd name="connsiteX136" fmla="*/ 624447 w 1778421"/>
                  <a:gd name="connsiteY136" fmla="*/ 788967 h 850614"/>
                  <a:gd name="connsiteX137" fmla="*/ 624447 w 1778421"/>
                  <a:gd name="connsiteY137" fmla="*/ 617514 h 850614"/>
                  <a:gd name="connsiteX138" fmla="*/ 1031827 w 1778421"/>
                  <a:gd name="connsiteY138" fmla="*/ 768450 h 850614"/>
                  <a:gd name="connsiteX139" fmla="*/ 1012120 w 1778421"/>
                  <a:gd name="connsiteY139" fmla="*/ 706993 h 850614"/>
                  <a:gd name="connsiteX140" fmla="*/ 1001267 w 1778421"/>
                  <a:gd name="connsiteY140" fmla="*/ 673082 h 850614"/>
                  <a:gd name="connsiteX141" fmla="*/ 1046679 w 1778421"/>
                  <a:gd name="connsiteY141" fmla="*/ 656554 h 850614"/>
                  <a:gd name="connsiteX142" fmla="*/ 1153594 w 1778421"/>
                  <a:gd name="connsiteY142" fmla="*/ 617609 h 850614"/>
                  <a:gd name="connsiteX143" fmla="*/ 1153594 w 1778421"/>
                  <a:gd name="connsiteY143" fmla="*/ 617609 h 850614"/>
                  <a:gd name="connsiteX144" fmla="*/ 1153594 w 1778421"/>
                  <a:gd name="connsiteY144" fmla="*/ 789062 h 850614"/>
                  <a:gd name="connsiteX145" fmla="*/ 1117988 w 1778421"/>
                  <a:gd name="connsiteY145" fmla="*/ 793811 h 850614"/>
                  <a:gd name="connsiteX146" fmla="*/ 1089331 w 1778421"/>
                  <a:gd name="connsiteY146" fmla="*/ 797041 h 850614"/>
                  <a:gd name="connsiteX147" fmla="*/ 1054962 w 1778421"/>
                  <a:gd name="connsiteY147" fmla="*/ 800271 h 850614"/>
                  <a:gd name="connsiteX148" fmla="*/ 1042300 w 1778421"/>
                  <a:gd name="connsiteY148" fmla="*/ 801315 h 850614"/>
                  <a:gd name="connsiteX149" fmla="*/ 1031827 w 1778421"/>
                  <a:gd name="connsiteY149" fmla="*/ 768545 h 850614"/>
                  <a:gd name="connsiteX150" fmla="*/ 1255558 w 1778421"/>
                  <a:gd name="connsiteY150" fmla="*/ 770919 h 850614"/>
                  <a:gd name="connsiteX151" fmla="*/ 1204528 w 1778421"/>
                  <a:gd name="connsiteY151" fmla="*/ 780988 h 850614"/>
                  <a:gd name="connsiteX152" fmla="*/ 1204528 w 1778421"/>
                  <a:gd name="connsiteY152" fmla="*/ 599087 h 850614"/>
                  <a:gd name="connsiteX153" fmla="*/ 1245276 w 1778421"/>
                  <a:gd name="connsiteY153" fmla="*/ 584269 h 850614"/>
                  <a:gd name="connsiteX154" fmla="*/ 1255463 w 1778421"/>
                  <a:gd name="connsiteY154" fmla="*/ 580564 h 850614"/>
                  <a:gd name="connsiteX155" fmla="*/ 1255463 w 1778421"/>
                  <a:gd name="connsiteY155" fmla="*/ 770919 h 850614"/>
                  <a:gd name="connsiteX156" fmla="*/ 522483 w 1778421"/>
                  <a:gd name="connsiteY156" fmla="*/ 580564 h 850614"/>
                  <a:gd name="connsiteX157" fmla="*/ 532670 w 1778421"/>
                  <a:gd name="connsiteY157" fmla="*/ 584269 h 850614"/>
                  <a:gd name="connsiteX158" fmla="*/ 573417 w 1778421"/>
                  <a:gd name="connsiteY158" fmla="*/ 599087 h 850614"/>
                  <a:gd name="connsiteX159" fmla="*/ 573417 w 1778421"/>
                  <a:gd name="connsiteY159" fmla="*/ 780988 h 850614"/>
                  <a:gd name="connsiteX160" fmla="*/ 522387 w 1778421"/>
                  <a:gd name="connsiteY160" fmla="*/ 770919 h 850614"/>
                  <a:gd name="connsiteX161" fmla="*/ 522387 w 1778421"/>
                  <a:gd name="connsiteY161" fmla="*/ 580564 h 85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778421" h="850614">
                    <a:moveTo>
                      <a:pt x="1777279" y="590918"/>
                    </a:moveTo>
                    <a:cubicBezTo>
                      <a:pt x="1767854" y="515403"/>
                      <a:pt x="1639804" y="448342"/>
                      <a:pt x="1444063" y="404172"/>
                    </a:cubicBezTo>
                    <a:lnTo>
                      <a:pt x="1444063" y="492321"/>
                    </a:lnTo>
                    <a:cubicBezTo>
                      <a:pt x="1499282" y="521292"/>
                      <a:pt x="1532794" y="554918"/>
                      <a:pt x="1537649" y="590918"/>
                    </a:cubicBezTo>
                    <a:cubicBezTo>
                      <a:pt x="1537649" y="591583"/>
                      <a:pt x="1537649" y="592248"/>
                      <a:pt x="1537840" y="592913"/>
                    </a:cubicBezTo>
                    <a:cubicBezTo>
                      <a:pt x="1538125" y="595287"/>
                      <a:pt x="1538411" y="597567"/>
                      <a:pt x="1538411" y="599942"/>
                    </a:cubicBezTo>
                    <a:cubicBezTo>
                      <a:pt x="1538411" y="616565"/>
                      <a:pt x="1532222" y="632807"/>
                      <a:pt x="1520512" y="648290"/>
                    </a:cubicBezTo>
                    <a:cubicBezTo>
                      <a:pt x="1513467" y="657599"/>
                      <a:pt x="1504518" y="666623"/>
                      <a:pt x="1493760" y="675457"/>
                    </a:cubicBezTo>
                    <a:cubicBezTo>
                      <a:pt x="1490333" y="678212"/>
                      <a:pt x="1486715" y="681061"/>
                      <a:pt x="1482906" y="683816"/>
                    </a:cubicBezTo>
                    <a:cubicBezTo>
                      <a:pt x="1475290" y="689325"/>
                      <a:pt x="1467103" y="694644"/>
                      <a:pt x="1458058" y="699869"/>
                    </a:cubicBezTo>
                    <a:cubicBezTo>
                      <a:pt x="1453584" y="702433"/>
                      <a:pt x="1448918" y="705093"/>
                      <a:pt x="1444063" y="707563"/>
                    </a:cubicBezTo>
                    <a:cubicBezTo>
                      <a:pt x="1434923" y="712312"/>
                      <a:pt x="1425212" y="716966"/>
                      <a:pt x="1414931" y="721431"/>
                    </a:cubicBezTo>
                    <a:cubicBezTo>
                      <a:pt x="1412741" y="722381"/>
                      <a:pt x="1410646" y="723331"/>
                      <a:pt x="1408456" y="724281"/>
                    </a:cubicBezTo>
                    <a:lnTo>
                      <a:pt x="1408456" y="509893"/>
                    </a:lnTo>
                    <a:lnTo>
                      <a:pt x="1408456" y="509893"/>
                    </a:lnTo>
                    <a:lnTo>
                      <a:pt x="1408456" y="155780"/>
                    </a:lnTo>
                    <a:lnTo>
                      <a:pt x="1408456" y="155780"/>
                    </a:lnTo>
                    <a:lnTo>
                      <a:pt x="1408456" y="0"/>
                    </a:lnTo>
                    <a:lnTo>
                      <a:pt x="1316298" y="85774"/>
                    </a:lnTo>
                    <a:lnTo>
                      <a:pt x="1088569" y="297596"/>
                    </a:lnTo>
                    <a:lnTo>
                      <a:pt x="1029733" y="352404"/>
                    </a:lnTo>
                    <a:lnTo>
                      <a:pt x="1024592" y="357153"/>
                    </a:lnTo>
                    <a:lnTo>
                      <a:pt x="1024401" y="356963"/>
                    </a:lnTo>
                    <a:lnTo>
                      <a:pt x="1019355" y="351929"/>
                    </a:lnTo>
                    <a:lnTo>
                      <a:pt x="999362" y="331982"/>
                    </a:lnTo>
                    <a:lnTo>
                      <a:pt x="925960" y="258746"/>
                    </a:lnTo>
                    <a:lnTo>
                      <a:pt x="918724" y="251527"/>
                    </a:lnTo>
                    <a:lnTo>
                      <a:pt x="914250" y="247063"/>
                    </a:lnTo>
                    <a:lnTo>
                      <a:pt x="912155" y="244973"/>
                    </a:lnTo>
                    <a:lnTo>
                      <a:pt x="909775" y="242598"/>
                    </a:lnTo>
                    <a:lnTo>
                      <a:pt x="897493" y="230345"/>
                    </a:lnTo>
                    <a:lnTo>
                      <a:pt x="896160" y="229015"/>
                    </a:lnTo>
                    <a:lnTo>
                      <a:pt x="892067" y="224931"/>
                    </a:lnTo>
                    <a:lnTo>
                      <a:pt x="890734" y="223601"/>
                    </a:lnTo>
                    <a:lnTo>
                      <a:pt x="890544" y="223411"/>
                    </a:lnTo>
                    <a:lnTo>
                      <a:pt x="887307" y="220181"/>
                    </a:lnTo>
                    <a:lnTo>
                      <a:pt x="884736" y="222746"/>
                    </a:lnTo>
                    <a:lnTo>
                      <a:pt x="882546" y="224931"/>
                    </a:lnTo>
                    <a:lnTo>
                      <a:pt x="881214" y="226260"/>
                    </a:lnTo>
                    <a:lnTo>
                      <a:pt x="879786" y="227685"/>
                    </a:lnTo>
                    <a:lnTo>
                      <a:pt x="878453" y="229015"/>
                    </a:lnTo>
                    <a:lnTo>
                      <a:pt x="867218" y="240224"/>
                    </a:lnTo>
                    <a:lnTo>
                      <a:pt x="865790" y="241648"/>
                    </a:lnTo>
                    <a:lnTo>
                      <a:pt x="863410" y="244023"/>
                    </a:lnTo>
                    <a:lnTo>
                      <a:pt x="860364" y="247063"/>
                    </a:lnTo>
                    <a:lnTo>
                      <a:pt x="853033" y="254377"/>
                    </a:lnTo>
                    <a:lnTo>
                      <a:pt x="777155" y="330082"/>
                    </a:lnTo>
                    <a:lnTo>
                      <a:pt x="755258" y="351929"/>
                    </a:lnTo>
                    <a:lnTo>
                      <a:pt x="752021" y="355159"/>
                    </a:lnTo>
                    <a:lnTo>
                      <a:pt x="748879" y="352214"/>
                    </a:lnTo>
                    <a:lnTo>
                      <a:pt x="689567" y="297121"/>
                    </a:lnTo>
                    <a:lnTo>
                      <a:pt x="369584" y="0"/>
                    </a:lnTo>
                    <a:lnTo>
                      <a:pt x="369584" y="155780"/>
                    </a:lnTo>
                    <a:lnTo>
                      <a:pt x="369584" y="155780"/>
                    </a:lnTo>
                    <a:lnTo>
                      <a:pt x="369584" y="509893"/>
                    </a:lnTo>
                    <a:lnTo>
                      <a:pt x="369584" y="509893"/>
                    </a:lnTo>
                    <a:lnTo>
                      <a:pt x="369584" y="724281"/>
                    </a:lnTo>
                    <a:lnTo>
                      <a:pt x="369584" y="724281"/>
                    </a:lnTo>
                    <a:cubicBezTo>
                      <a:pt x="367394" y="723331"/>
                      <a:pt x="365205" y="722381"/>
                      <a:pt x="363015" y="721431"/>
                    </a:cubicBezTo>
                    <a:cubicBezTo>
                      <a:pt x="352828" y="716966"/>
                      <a:pt x="343022" y="712312"/>
                      <a:pt x="333883" y="707563"/>
                    </a:cubicBezTo>
                    <a:cubicBezTo>
                      <a:pt x="329027" y="704998"/>
                      <a:pt x="324362" y="702433"/>
                      <a:pt x="319887" y="699869"/>
                    </a:cubicBezTo>
                    <a:cubicBezTo>
                      <a:pt x="306464" y="692080"/>
                      <a:pt x="294563" y="683911"/>
                      <a:pt x="284186" y="675457"/>
                    </a:cubicBezTo>
                    <a:cubicBezTo>
                      <a:pt x="277045" y="669568"/>
                      <a:pt x="270667" y="663678"/>
                      <a:pt x="265145" y="657504"/>
                    </a:cubicBezTo>
                    <a:cubicBezTo>
                      <a:pt x="248579" y="639267"/>
                      <a:pt x="239630" y="619889"/>
                      <a:pt x="239630" y="599942"/>
                    </a:cubicBezTo>
                    <a:cubicBezTo>
                      <a:pt x="239630" y="597567"/>
                      <a:pt x="239916" y="595287"/>
                      <a:pt x="240201" y="592913"/>
                    </a:cubicBezTo>
                    <a:cubicBezTo>
                      <a:pt x="240201" y="592248"/>
                      <a:pt x="240201" y="591583"/>
                      <a:pt x="240392" y="590918"/>
                    </a:cubicBezTo>
                    <a:cubicBezTo>
                      <a:pt x="245247" y="554918"/>
                      <a:pt x="278664" y="521292"/>
                      <a:pt x="333978" y="492321"/>
                    </a:cubicBezTo>
                    <a:lnTo>
                      <a:pt x="333978" y="404172"/>
                    </a:lnTo>
                    <a:cubicBezTo>
                      <a:pt x="138142" y="448342"/>
                      <a:pt x="10187" y="515403"/>
                      <a:pt x="762" y="590918"/>
                    </a:cubicBezTo>
                    <a:lnTo>
                      <a:pt x="762" y="590918"/>
                    </a:lnTo>
                    <a:cubicBezTo>
                      <a:pt x="381" y="593863"/>
                      <a:pt x="0" y="596902"/>
                      <a:pt x="0" y="599942"/>
                    </a:cubicBezTo>
                    <a:lnTo>
                      <a:pt x="0" y="599942"/>
                    </a:lnTo>
                    <a:cubicBezTo>
                      <a:pt x="0" y="604121"/>
                      <a:pt x="381" y="608301"/>
                      <a:pt x="1142" y="612385"/>
                    </a:cubicBezTo>
                    <a:cubicBezTo>
                      <a:pt x="1904" y="616470"/>
                      <a:pt x="2951" y="620649"/>
                      <a:pt x="4379" y="624733"/>
                    </a:cubicBezTo>
                    <a:cubicBezTo>
                      <a:pt x="28466" y="693789"/>
                      <a:pt x="152042" y="754582"/>
                      <a:pt x="334073" y="795711"/>
                    </a:cubicBezTo>
                    <a:cubicBezTo>
                      <a:pt x="345688" y="798371"/>
                      <a:pt x="357588" y="800840"/>
                      <a:pt x="369679" y="803310"/>
                    </a:cubicBezTo>
                    <a:cubicBezTo>
                      <a:pt x="386245" y="806635"/>
                      <a:pt x="403191" y="809864"/>
                      <a:pt x="420614" y="812999"/>
                    </a:cubicBezTo>
                    <a:cubicBezTo>
                      <a:pt x="437275" y="815944"/>
                      <a:pt x="454221" y="818698"/>
                      <a:pt x="471644" y="821263"/>
                    </a:cubicBezTo>
                    <a:cubicBezTo>
                      <a:pt x="488304" y="823733"/>
                      <a:pt x="505346" y="826107"/>
                      <a:pt x="522578" y="828292"/>
                    </a:cubicBezTo>
                    <a:cubicBezTo>
                      <a:pt x="539334" y="830477"/>
                      <a:pt x="556280" y="832471"/>
                      <a:pt x="573608" y="834276"/>
                    </a:cubicBezTo>
                    <a:cubicBezTo>
                      <a:pt x="576464" y="834561"/>
                      <a:pt x="579225" y="834941"/>
                      <a:pt x="582081" y="835226"/>
                    </a:cubicBezTo>
                    <a:cubicBezTo>
                      <a:pt x="596076" y="836651"/>
                      <a:pt x="610166" y="838076"/>
                      <a:pt x="624542" y="839310"/>
                    </a:cubicBezTo>
                    <a:cubicBezTo>
                      <a:pt x="636347" y="840355"/>
                      <a:pt x="648248" y="841305"/>
                      <a:pt x="660149" y="842160"/>
                    </a:cubicBezTo>
                    <a:cubicBezTo>
                      <a:pt x="664718" y="842540"/>
                      <a:pt x="669384" y="842825"/>
                      <a:pt x="674049" y="843205"/>
                    </a:cubicBezTo>
                    <a:cubicBezTo>
                      <a:pt x="685283" y="843965"/>
                      <a:pt x="696612" y="844725"/>
                      <a:pt x="708037" y="845390"/>
                    </a:cubicBezTo>
                    <a:cubicBezTo>
                      <a:pt x="714129" y="845770"/>
                      <a:pt x="720223" y="846055"/>
                      <a:pt x="726316" y="846340"/>
                    </a:cubicBezTo>
                    <a:cubicBezTo>
                      <a:pt x="740311" y="847099"/>
                      <a:pt x="754401" y="847669"/>
                      <a:pt x="768587" y="848239"/>
                    </a:cubicBezTo>
                    <a:cubicBezTo>
                      <a:pt x="785533" y="848904"/>
                      <a:pt x="802670" y="849379"/>
                      <a:pt x="819902" y="849759"/>
                    </a:cubicBezTo>
                    <a:cubicBezTo>
                      <a:pt x="834278" y="850044"/>
                      <a:pt x="848749" y="850329"/>
                      <a:pt x="863410" y="850424"/>
                    </a:cubicBezTo>
                    <a:cubicBezTo>
                      <a:pt x="871979" y="850424"/>
                      <a:pt x="880547" y="850614"/>
                      <a:pt x="889211" y="850614"/>
                    </a:cubicBezTo>
                    <a:cubicBezTo>
                      <a:pt x="897875" y="850614"/>
                      <a:pt x="905967" y="850519"/>
                      <a:pt x="914345" y="850424"/>
                    </a:cubicBezTo>
                    <a:cubicBezTo>
                      <a:pt x="929101" y="850329"/>
                      <a:pt x="943668" y="850139"/>
                      <a:pt x="958234" y="849759"/>
                    </a:cubicBezTo>
                    <a:cubicBezTo>
                      <a:pt x="975466" y="849379"/>
                      <a:pt x="992603" y="848904"/>
                      <a:pt x="1009549" y="848239"/>
                    </a:cubicBezTo>
                    <a:cubicBezTo>
                      <a:pt x="1023640" y="847669"/>
                      <a:pt x="1037635" y="847099"/>
                      <a:pt x="1051439" y="846340"/>
                    </a:cubicBezTo>
                    <a:cubicBezTo>
                      <a:pt x="1057532" y="846055"/>
                      <a:pt x="1063721" y="845770"/>
                      <a:pt x="1069719" y="845390"/>
                    </a:cubicBezTo>
                    <a:cubicBezTo>
                      <a:pt x="1081144" y="844725"/>
                      <a:pt x="1092473" y="843965"/>
                      <a:pt x="1103707" y="843205"/>
                    </a:cubicBezTo>
                    <a:cubicBezTo>
                      <a:pt x="1108562" y="842825"/>
                      <a:pt x="1113417" y="842540"/>
                      <a:pt x="1118273" y="842160"/>
                    </a:cubicBezTo>
                    <a:cubicBezTo>
                      <a:pt x="1130269" y="841305"/>
                      <a:pt x="1142169" y="840355"/>
                      <a:pt x="1153879" y="839310"/>
                    </a:cubicBezTo>
                    <a:cubicBezTo>
                      <a:pt x="1168160" y="838076"/>
                      <a:pt x="1182345" y="836651"/>
                      <a:pt x="1196341" y="835226"/>
                    </a:cubicBezTo>
                    <a:cubicBezTo>
                      <a:pt x="1199197" y="834941"/>
                      <a:pt x="1201958" y="834561"/>
                      <a:pt x="1204814" y="834276"/>
                    </a:cubicBezTo>
                    <a:cubicBezTo>
                      <a:pt x="1222046" y="832471"/>
                      <a:pt x="1239088" y="830382"/>
                      <a:pt x="1255844" y="828292"/>
                    </a:cubicBezTo>
                    <a:cubicBezTo>
                      <a:pt x="1273076" y="826107"/>
                      <a:pt x="1290117" y="823733"/>
                      <a:pt x="1306778" y="821263"/>
                    </a:cubicBezTo>
                    <a:cubicBezTo>
                      <a:pt x="1324105" y="818698"/>
                      <a:pt x="1341147" y="815849"/>
                      <a:pt x="1357808" y="812999"/>
                    </a:cubicBezTo>
                    <a:cubicBezTo>
                      <a:pt x="1375230" y="809959"/>
                      <a:pt x="1392177" y="806730"/>
                      <a:pt x="1408742" y="803310"/>
                    </a:cubicBezTo>
                    <a:cubicBezTo>
                      <a:pt x="1420833" y="800840"/>
                      <a:pt x="1432734" y="798276"/>
                      <a:pt x="1444349" y="795711"/>
                    </a:cubicBezTo>
                    <a:cubicBezTo>
                      <a:pt x="1626380" y="754582"/>
                      <a:pt x="1749956" y="693789"/>
                      <a:pt x="1774042" y="624733"/>
                    </a:cubicBezTo>
                    <a:cubicBezTo>
                      <a:pt x="1775470" y="620649"/>
                      <a:pt x="1776518" y="616565"/>
                      <a:pt x="1777279" y="612385"/>
                    </a:cubicBezTo>
                    <a:cubicBezTo>
                      <a:pt x="1778041" y="608301"/>
                      <a:pt x="1778422" y="604121"/>
                      <a:pt x="1778422" y="599942"/>
                    </a:cubicBezTo>
                    <a:lnTo>
                      <a:pt x="1778422" y="599942"/>
                    </a:lnTo>
                    <a:cubicBezTo>
                      <a:pt x="1778422" y="596902"/>
                      <a:pt x="1777946" y="593958"/>
                      <a:pt x="1777660" y="590918"/>
                    </a:cubicBezTo>
                    <a:close/>
                    <a:moveTo>
                      <a:pt x="1306493" y="758571"/>
                    </a:moveTo>
                    <a:lnTo>
                      <a:pt x="1306493" y="562042"/>
                    </a:lnTo>
                    <a:lnTo>
                      <a:pt x="1326867" y="554633"/>
                    </a:lnTo>
                    <a:lnTo>
                      <a:pt x="1357522" y="543519"/>
                    </a:lnTo>
                    <a:lnTo>
                      <a:pt x="1357522" y="543519"/>
                    </a:lnTo>
                    <a:lnTo>
                      <a:pt x="1357522" y="743373"/>
                    </a:lnTo>
                    <a:cubicBezTo>
                      <a:pt x="1348859" y="746223"/>
                      <a:pt x="1340005" y="749072"/>
                      <a:pt x="1330865" y="751732"/>
                    </a:cubicBezTo>
                    <a:cubicBezTo>
                      <a:pt x="1322963" y="754107"/>
                      <a:pt x="1314775" y="756386"/>
                      <a:pt x="1306493" y="758571"/>
                    </a:cubicBezTo>
                    <a:close/>
                    <a:moveTo>
                      <a:pt x="420519" y="743278"/>
                    </a:moveTo>
                    <a:lnTo>
                      <a:pt x="420519" y="543424"/>
                    </a:lnTo>
                    <a:lnTo>
                      <a:pt x="420519" y="543424"/>
                    </a:lnTo>
                    <a:cubicBezTo>
                      <a:pt x="420519" y="543424"/>
                      <a:pt x="451175" y="554538"/>
                      <a:pt x="451175" y="554538"/>
                    </a:cubicBezTo>
                    <a:lnTo>
                      <a:pt x="471548" y="561947"/>
                    </a:lnTo>
                    <a:lnTo>
                      <a:pt x="471548" y="758571"/>
                    </a:lnTo>
                    <a:cubicBezTo>
                      <a:pt x="465074" y="756861"/>
                      <a:pt x="458696" y="755056"/>
                      <a:pt x="452412" y="753252"/>
                    </a:cubicBezTo>
                    <a:cubicBezTo>
                      <a:pt x="441369" y="750022"/>
                      <a:pt x="430801" y="746698"/>
                      <a:pt x="420519" y="743278"/>
                    </a:cubicBezTo>
                    <a:close/>
                    <a:moveTo>
                      <a:pt x="624352" y="617704"/>
                    </a:moveTo>
                    <a:lnTo>
                      <a:pt x="624352" y="617704"/>
                    </a:lnTo>
                    <a:cubicBezTo>
                      <a:pt x="624352" y="617704"/>
                      <a:pt x="730600" y="656364"/>
                      <a:pt x="730600" y="656364"/>
                    </a:cubicBezTo>
                    <a:lnTo>
                      <a:pt x="776012" y="672892"/>
                    </a:lnTo>
                    <a:lnTo>
                      <a:pt x="765159" y="706803"/>
                    </a:lnTo>
                    <a:lnTo>
                      <a:pt x="745452" y="768450"/>
                    </a:lnTo>
                    <a:lnTo>
                      <a:pt x="734979" y="801125"/>
                    </a:lnTo>
                    <a:cubicBezTo>
                      <a:pt x="730695" y="800840"/>
                      <a:pt x="726506" y="800461"/>
                      <a:pt x="722317" y="800081"/>
                    </a:cubicBezTo>
                    <a:cubicBezTo>
                      <a:pt x="710702" y="799131"/>
                      <a:pt x="699277" y="797991"/>
                      <a:pt x="687948" y="796851"/>
                    </a:cubicBezTo>
                    <a:cubicBezTo>
                      <a:pt x="678523" y="795901"/>
                      <a:pt x="669288" y="794856"/>
                      <a:pt x="660053" y="793716"/>
                    </a:cubicBezTo>
                    <a:cubicBezTo>
                      <a:pt x="647963" y="792292"/>
                      <a:pt x="636157" y="790677"/>
                      <a:pt x="624447" y="788967"/>
                    </a:cubicBezTo>
                    <a:lnTo>
                      <a:pt x="624447" y="617514"/>
                    </a:lnTo>
                    <a:close/>
                    <a:moveTo>
                      <a:pt x="1031827" y="768450"/>
                    </a:moveTo>
                    <a:lnTo>
                      <a:pt x="1012120" y="706993"/>
                    </a:lnTo>
                    <a:lnTo>
                      <a:pt x="1001267" y="673082"/>
                    </a:lnTo>
                    <a:lnTo>
                      <a:pt x="1046679" y="656554"/>
                    </a:lnTo>
                    <a:lnTo>
                      <a:pt x="1153594" y="617609"/>
                    </a:lnTo>
                    <a:lnTo>
                      <a:pt x="1153594" y="617609"/>
                    </a:lnTo>
                    <a:lnTo>
                      <a:pt x="1153594" y="789062"/>
                    </a:lnTo>
                    <a:cubicBezTo>
                      <a:pt x="1141884" y="790772"/>
                      <a:pt x="1129983" y="792292"/>
                      <a:pt x="1117988" y="793811"/>
                    </a:cubicBezTo>
                    <a:cubicBezTo>
                      <a:pt x="1108562" y="794951"/>
                      <a:pt x="1098947" y="795996"/>
                      <a:pt x="1089331" y="797041"/>
                    </a:cubicBezTo>
                    <a:cubicBezTo>
                      <a:pt x="1078002" y="798181"/>
                      <a:pt x="1066577" y="799321"/>
                      <a:pt x="1054962" y="800271"/>
                    </a:cubicBezTo>
                    <a:cubicBezTo>
                      <a:pt x="1050773" y="800651"/>
                      <a:pt x="1046489" y="800935"/>
                      <a:pt x="1042300" y="801315"/>
                    </a:cubicBezTo>
                    <a:lnTo>
                      <a:pt x="1031827" y="768545"/>
                    </a:lnTo>
                    <a:close/>
                    <a:moveTo>
                      <a:pt x="1255558" y="770919"/>
                    </a:moveTo>
                    <a:cubicBezTo>
                      <a:pt x="1239088" y="774529"/>
                      <a:pt x="1222046" y="777854"/>
                      <a:pt x="1204528" y="780988"/>
                    </a:cubicBezTo>
                    <a:lnTo>
                      <a:pt x="1204528" y="599087"/>
                    </a:lnTo>
                    <a:lnTo>
                      <a:pt x="1245276" y="584269"/>
                    </a:lnTo>
                    <a:lnTo>
                      <a:pt x="1255463" y="580564"/>
                    </a:lnTo>
                    <a:lnTo>
                      <a:pt x="1255463" y="770919"/>
                    </a:lnTo>
                    <a:close/>
                    <a:moveTo>
                      <a:pt x="522483" y="580564"/>
                    </a:moveTo>
                    <a:lnTo>
                      <a:pt x="532670" y="584269"/>
                    </a:lnTo>
                    <a:lnTo>
                      <a:pt x="573417" y="599087"/>
                    </a:lnTo>
                    <a:lnTo>
                      <a:pt x="573417" y="780988"/>
                    </a:lnTo>
                    <a:cubicBezTo>
                      <a:pt x="555900" y="777854"/>
                      <a:pt x="538858" y="774529"/>
                      <a:pt x="522387" y="770919"/>
                    </a:cubicBezTo>
                    <a:lnTo>
                      <a:pt x="522387" y="580564"/>
                    </a:lnTo>
                    <a:close/>
                  </a:path>
                </a:pathLst>
              </a:custGeom>
              <a:solidFill>
                <a:srgbClr val="FFFFFF"/>
              </a:solidFill>
              <a:ln w="951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8CF0817-B648-DEA4-334C-63CE2608682F}"/>
                  </a:ext>
                </a:extLst>
              </p:cNvPr>
              <p:cNvSpPr/>
              <p:nvPr/>
            </p:nvSpPr>
            <p:spPr>
              <a:xfrm>
                <a:off x="6199427" y="824753"/>
                <a:ext cx="354161" cy="213437"/>
              </a:xfrm>
              <a:custGeom>
                <a:avLst/>
                <a:gdLst>
                  <a:gd name="connsiteX0" fmla="*/ 35987 w 354161"/>
                  <a:gd name="connsiteY0" fmla="*/ 213437 h 213437"/>
                  <a:gd name="connsiteX1" fmla="*/ 177842 w 354161"/>
                  <a:gd name="connsiteY1" fmla="*/ 71906 h 213437"/>
                  <a:gd name="connsiteX2" fmla="*/ 318174 w 354161"/>
                  <a:gd name="connsiteY2" fmla="*/ 211917 h 213437"/>
                  <a:gd name="connsiteX3" fmla="*/ 336167 w 354161"/>
                  <a:gd name="connsiteY3" fmla="*/ 193965 h 213437"/>
                  <a:gd name="connsiteX4" fmla="*/ 354161 w 354161"/>
                  <a:gd name="connsiteY4" fmla="*/ 176012 h 213437"/>
                  <a:gd name="connsiteX5" fmla="*/ 177842 w 354161"/>
                  <a:gd name="connsiteY5" fmla="*/ 0 h 213437"/>
                  <a:gd name="connsiteX6" fmla="*/ 0 w 354161"/>
                  <a:gd name="connsiteY6" fmla="*/ 177437 h 213437"/>
                  <a:gd name="connsiteX7" fmla="*/ 17994 w 354161"/>
                  <a:gd name="connsiteY7" fmla="*/ 195484 h 213437"/>
                  <a:gd name="connsiteX8" fmla="*/ 35987 w 354161"/>
                  <a:gd name="connsiteY8" fmla="*/ 213437 h 21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61" h="213437">
                    <a:moveTo>
                      <a:pt x="35987" y="213437"/>
                    </a:moveTo>
                    <a:lnTo>
                      <a:pt x="177842" y="71906"/>
                    </a:lnTo>
                    <a:lnTo>
                      <a:pt x="318174" y="211917"/>
                    </a:lnTo>
                    <a:lnTo>
                      <a:pt x="336167" y="193965"/>
                    </a:lnTo>
                    <a:lnTo>
                      <a:pt x="354161" y="176012"/>
                    </a:lnTo>
                    <a:lnTo>
                      <a:pt x="177842" y="0"/>
                    </a:lnTo>
                    <a:lnTo>
                      <a:pt x="0" y="177437"/>
                    </a:lnTo>
                    <a:lnTo>
                      <a:pt x="17994" y="195484"/>
                    </a:lnTo>
                    <a:lnTo>
                      <a:pt x="35987" y="213437"/>
                    </a:lnTo>
                    <a:close/>
                  </a:path>
                </a:pathLst>
              </a:custGeom>
              <a:solidFill>
                <a:srgbClr val="FFFFFF"/>
              </a:solidFill>
              <a:ln w="9511"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FD9E2C91-046D-ED7C-B210-0A36C8D2C804}"/>
                </a:ext>
              </a:extLst>
            </p:cNvPr>
            <p:cNvGrpSpPr/>
            <p:nvPr/>
          </p:nvGrpSpPr>
          <p:grpSpPr>
            <a:xfrm>
              <a:off x="4859612" y="2261251"/>
              <a:ext cx="3036073" cy="796471"/>
              <a:chOff x="4859612" y="2261251"/>
              <a:chExt cx="3036073" cy="796471"/>
            </a:xfrm>
            <a:solidFill>
              <a:srgbClr val="FFFFFF"/>
            </a:solidFill>
          </p:grpSpPr>
          <p:sp>
            <p:nvSpPr>
              <p:cNvPr id="17" name="Freeform 16">
                <a:extLst>
                  <a:ext uri="{FF2B5EF4-FFF2-40B4-BE49-F238E27FC236}">
                    <a16:creationId xmlns:a16="http://schemas.microsoft.com/office/drawing/2014/main" id="{FB67EDAE-FC37-120F-7DF5-E79ACC8D0865}"/>
                  </a:ext>
                </a:extLst>
              </p:cNvPr>
              <p:cNvSpPr/>
              <p:nvPr/>
            </p:nvSpPr>
            <p:spPr>
              <a:xfrm>
                <a:off x="5092769" y="2989901"/>
                <a:ext cx="64643" cy="67061"/>
              </a:xfrm>
              <a:custGeom>
                <a:avLst/>
                <a:gdLst>
                  <a:gd name="connsiteX0" fmla="*/ 47221 w 64643"/>
                  <a:gd name="connsiteY0" fmla="*/ 4179 h 67061"/>
                  <a:gd name="connsiteX1" fmla="*/ 28276 w 64643"/>
                  <a:gd name="connsiteY1" fmla="*/ 0 h 67061"/>
                  <a:gd name="connsiteX2" fmla="*/ 0 w 64643"/>
                  <a:gd name="connsiteY2" fmla="*/ 0 h 67061"/>
                  <a:gd name="connsiteX3" fmla="*/ 0 w 64643"/>
                  <a:gd name="connsiteY3" fmla="*/ 67061 h 67061"/>
                  <a:gd name="connsiteX4" fmla="*/ 28276 w 64643"/>
                  <a:gd name="connsiteY4" fmla="*/ 67061 h 67061"/>
                  <a:gd name="connsiteX5" fmla="*/ 47221 w 64643"/>
                  <a:gd name="connsiteY5" fmla="*/ 62882 h 67061"/>
                  <a:gd name="connsiteX6" fmla="*/ 60074 w 64643"/>
                  <a:gd name="connsiteY6" fmla="*/ 51103 h 67061"/>
                  <a:gd name="connsiteX7" fmla="*/ 64644 w 64643"/>
                  <a:gd name="connsiteY7" fmla="*/ 33626 h 67061"/>
                  <a:gd name="connsiteX8" fmla="*/ 60074 w 64643"/>
                  <a:gd name="connsiteY8" fmla="*/ 16148 h 67061"/>
                  <a:gd name="connsiteX9" fmla="*/ 47221 w 64643"/>
                  <a:gd name="connsiteY9" fmla="*/ 4369 h 67061"/>
                  <a:gd name="connsiteX10" fmla="*/ 51601 w 64643"/>
                  <a:gd name="connsiteY10" fmla="*/ 46639 h 67061"/>
                  <a:gd name="connsiteX11" fmla="*/ 42080 w 64643"/>
                  <a:gd name="connsiteY11" fmla="*/ 55473 h 67061"/>
                  <a:gd name="connsiteX12" fmla="*/ 27704 w 64643"/>
                  <a:gd name="connsiteY12" fmla="*/ 58607 h 67061"/>
                  <a:gd name="connsiteX13" fmla="*/ 9520 w 64643"/>
                  <a:gd name="connsiteY13" fmla="*/ 58607 h 67061"/>
                  <a:gd name="connsiteX14" fmla="*/ 9520 w 64643"/>
                  <a:gd name="connsiteY14" fmla="*/ 8264 h 67061"/>
                  <a:gd name="connsiteX15" fmla="*/ 27704 w 64643"/>
                  <a:gd name="connsiteY15" fmla="*/ 8264 h 67061"/>
                  <a:gd name="connsiteX16" fmla="*/ 42080 w 64643"/>
                  <a:gd name="connsiteY16" fmla="*/ 11398 h 67061"/>
                  <a:gd name="connsiteX17" fmla="*/ 51601 w 64643"/>
                  <a:gd name="connsiteY17" fmla="*/ 20232 h 67061"/>
                  <a:gd name="connsiteX18" fmla="*/ 54933 w 64643"/>
                  <a:gd name="connsiteY18" fmla="*/ 33436 h 67061"/>
                  <a:gd name="connsiteX19" fmla="*/ 51601 w 64643"/>
                  <a:gd name="connsiteY19" fmla="*/ 4663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43" h="67061">
                    <a:moveTo>
                      <a:pt x="47221" y="4179"/>
                    </a:moveTo>
                    <a:cubicBezTo>
                      <a:pt x="41699" y="1330"/>
                      <a:pt x="35416" y="0"/>
                      <a:pt x="28276" y="0"/>
                    </a:cubicBezTo>
                    <a:lnTo>
                      <a:pt x="0" y="0"/>
                    </a:lnTo>
                    <a:lnTo>
                      <a:pt x="0" y="67061"/>
                    </a:lnTo>
                    <a:lnTo>
                      <a:pt x="28276" y="67061"/>
                    </a:lnTo>
                    <a:cubicBezTo>
                      <a:pt x="35416" y="67061"/>
                      <a:pt x="41699" y="65636"/>
                      <a:pt x="47221" y="62882"/>
                    </a:cubicBezTo>
                    <a:cubicBezTo>
                      <a:pt x="52743" y="60032"/>
                      <a:pt x="57027" y="56138"/>
                      <a:pt x="60074" y="51103"/>
                    </a:cubicBezTo>
                    <a:cubicBezTo>
                      <a:pt x="63120" y="46069"/>
                      <a:pt x="64644" y="40180"/>
                      <a:pt x="64644" y="33626"/>
                    </a:cubicBezTo>
                    <a:cubicBezTo>
                      <a:pt x="64644" y="27072"/>
                      <a:pt x="63120" y="21277"/>
                      <a:pt x="60074" y="16148"/>
                    </a:cubicBezTo>
                    <a:cubicBezTo>
                      <a:pt x="57027" y="11114"/>
                      <a:pt x="52743" y="7124"/>
                      <a:pt x="47221" y="4369"/>
                    </a:cubicBezTo>
                    <a:close/>
                    <a:moveTo>
                      <a:pt x="51601" y="46639"/>
                    </a:moveTo>
                    <a:cubicBezTo>
                      <a:pt x="49411" y="50438"/>
                      <a:pt x="46174" y="53383"/>
                      <a:pt x="42080" y="55473"/>
                    </a:cubicBezTo>
                    <a:cubicBezTo>
                      <a:pt x="37987" y="57562"/>
                      <a:pt x="33131" y="58607"/>
                      <a:pt x="27704" y="58607"/>
                    </a:cubicBezTo>
                    <a:lnTo>
                      <a:pt x="9520" y="58607"/>
                    </a:lnTo>
                    <a:lnTo>
                      <a:pt x="9520" y="8264"/>
                    </a:lnTo>
                    <a:lnTo>
                      <a:pt x="27704" y="8264"/>
                    </a:lnTo>
                    <a:cubicBezTo>
                      <a:pt x="33131" y="8264"/>
                      <a:pt x="37891" y="9309"/>
                      <a:pt x="42080" y="11398"/>
                    </a:cubicBezTo>
                    <a:cubicBezTo>
                      <a:pt x="46174" y="13488"/>
                      <a:pt x="49411" y="16433"/>
                      <a:pt x="51601" y="20232"/>
                    </a:cubicBezTo>
                    <a:cubicBezTo>
                      <a:pt x="53886" y="24032"/>
                      <a:pt x="54933" y="28401"/>
                      <a:pt x="54933" y="33436"/>
                    </a:cubicBezTo>
                    <a:cubicBezTo>
                      <a:pt x="54933" y="38470"/>
                      <a:pt x="53791" y="42839"/>
                      <a:pt x="51601" y="46639"/>
                    </a:cubicBezTo>
                    <a:close/>
                  </a:path>
                </a:pathLst>
              </a:custGeom>
              <a:solidFill>
                <a:srgbClr val="FFFFFF"/>
              </a:solidFill>
              <a:ln w="951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3CEEE7A8-4060-3687-AD24-7553D48A3DE3}"/>
                  </a:ext>
                </a:extLst>
              </p:cNvPr>
              <p:cNvSpPr/>
              <p:nvPr/>
            </p:nvSpPr>
            <p:spPr>
              <a:xfrm>
                <a:off x="5196827"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ACA00DF-5875-E1AF-DDE6-06CFB958991D}"/>
                  </a:ext>
                </a:extLst>
              </p:cNvPr>
              <p:cNvSpPr/>
              <p:nvPr/>
            </p:nvSpPr>
            <p:spPr>
              <a:xfrm>
                <a:off x="5246048" y="2989046"/>
                <a:ext cx="61787" cy="68485"/>
              </a:xfrm>
              <a:custGeom>
                <a:avLst/>
                <a:gdLst>
                  <a:gd name="connsiteX0" fmla="*/ 22564 w 61787"/>
                  <a:gd name="connsiteY0" fmla="*/ 11873 h 68485"/>
                  <a:gd name="connsiteX1" fmla="*/ 36368 w 61787"/>
                  <a:gd name="connsiteY1" fmla="*/ 8549 h 68485"/>
                  <a:gd name="connsiteX2" fmla="*/ 55885 w 61787"/>
                  <a:gd name="connsiteY2" fmla="*/ 16338 h 68485"/>
                  <a:gd name="connsiteX3" fmla="*/ 61788 w 61787"/>
                  <a:gd name="connsiteY3" fmla="*/ 10354 h 68485"/>
                  <a:gd name="connsiteX4" fmla="*/ 50649 w 61787"/>
                  <a:gd name="connsiteY4" fmla="*/ 2660 h 68485"/>
                  <a:gd name="connsiteX5" fmla="*/ 35987 w 61787"/>
                  <a:gd name="connsiteY5" fmla="*/ 0 h 68485"/>
                  <a:gd name="connsiteX6" fmla="*/ 17518 w 61787"/>
                  <a:gd name="connsiteY6" fmla="*/ 4369 h 68485"/>
                  <a:gd name="connsiteX7" fmla="*/ 4665 w 61787"/>
                  <a:gd name="connsiteY7" fmla="*/ 16623 h 68485"/>
                  <a:gd name="connsiteX8" fmla="*/ 0 w 61787"/>
                  <a:gd name="connsiteY8" fmla="*/ 34195 h 68485"/>
                  <a:gd name="connsiteX9" fmla="*/ 4665 w 61787"/>
                  <a:gd name="connsiteY9" fmla="*/ 51768 h 68485"/>
                  <a:gd name="connsiteX10" fmla="*/ 17518 w 61787"/>
                  <a:gd name="connsiteY10" fmla="*/ 64022 h 68485"/>
                  <a:gd name="connsiteX11" fmla="*/ 35892 w 61787"/>
                  <a:gd name="connsiteY11" fmla="*/ 68486 h 68485"/>
                  <a:gd name="connsiteX12" fmla="*/ 49697 w 61787"/>
                  <a:gd name="connsiteY12" fmla="*/ 66301 h 68485"/>
                  <a:gd name="connsiteX13" fmla="*/ 61312 w 61787"/>
                  <a:gd name="connsiteY13" fmla="*/ 59937 h 68485"/>
                  <a:gd name="connsiteX14" fmla="*/ 61312 w 61787"/>
                  <a:gd name="connsiteY14" fmla="*/ 33816 h 68485"/>
                  <a:gd name="connsiteX15" fmla="*/ 52077 w 61787"/>
                  <a:gd name="connsiteY15" fmla="*/ 33816 h 68485"/>
                  <a:gd name="connsiteX16" fmla="*/ 52077 w 61787"/>
                  <a:gd name="connsiteY16" fmla="*/ 55663 h 68485"/>
                  <a:gd name="connsiteX17" fmla="*/ 36368 w 61787"/>
                  <a:gd name="connsiteY17" fmla="*/ 59937 h 68485"/>
                  <a:gd name="connsiteX18" fmla="*/ 22659 w 61787"/>
                  <a:gd name="connsiteY18" fmla="*/ 56613 h 68485"/>
                  <a:gd name="connsiteX19" fmla="*/ 13138 w 61787"/>
                  <a:gd name="connsiteY19" fmla="*/ 47399 h 68485"/>
                  <a:gd name="connsiteX20" fmla="*/ 9711 w 61787"/>
                  <a:gd name="connsiteY20" fmla="*/ 34195 h 68485"/>
                  <a:gd name="connsiteX21" fmla="*/ 13138 w 61787"/>
                  <a:gd name="connsiteY21" fmla="*/ 20897 h 68485"/>
                  <a:gd name="connsiteX22" fmla="*/ 22659 w 61787"/>
                  <a:gd name="connsiteY22" fmla="*/ 11683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787" h="68485">
                    <a:moveTo>
                      <a:pt x="22564" y="11873"/>
                    </a:moveTo>
                    <a:cubicBezTo>
                      <a:pt x="26657" y="9689"/>
                      <a:pt x="31227" y="8549"/>
                      <a:pt x="36368" y="8549"/>
                    </a:cubicBezTo>
                    <a:cubicBezTo>
                      <a:pt x="43985" y="8549"/>
                      <a:pt x="50459" y="11114"/>
                      <a:pt x="55885" y="16338"/>
                    </a:cubicBezTo>
                    <a:lnTo>
                      <a:pt x="61788" y="10354"/>
                    </a:lnTo>
                    <a:cubicBezTo>
                      <a:pt x="58741" y="6934"/>
                      <a:pt x="55028" y="4369"/>
                      <a:pt x="50649" y="2660"/>
                    </a:cubicBezTo>
                    <a:cubicBezTo>
                      <a:pt x="46270" y="950"/>
                      <a:pt x="41414" y="0"/>
                      <a:pt x="35987" y="0"/>
                    </a:cubicBezTo>
                    <a:cubicBezTo>
                      <a:pt x="29133" y="0"/>
                      <a:pt x="23040" y="1425"/>
                      <a:pt x="17518" y="4369"/>
                    </a:cubicBezTo>
                    <a:cubicBezTo>
                      <a:pt x="12091" y="7314"/>
                      <a:pt x="7712" y="11398"/>
                      <a:pt x="4665" y="16623"/>
                    </a:cubicBezTo>
                    <a:cubicBezTo>
                      <a:pt x="1523" y="21847"/>
                      <a:pt x="0" y="27736"/>
                      <a:pt x="0" y="34195"/>
                    </a:cubicBezTo>
                    <a:cubicBezTo>
                      <a:pt x="0" y="40655"/>
                      <a:pt x="1523" y="46544"/>
                      <a:pt x="4665" y="51768"/>
                    </a:cubicBezTo>
                    <a:cubicBezTo>
                      <a:pt x="7807" y="56993"/>
                      <a:pt x="11996" y="61077"/>
                      <a:pt x="17518" y="64022"/>
                    </a:cubicBezTo>
                    <a:cubicBezTo>
                      <a:pt x="22944" y="66966"/>
                      <a:pt x="29038" y="68486"/>
                      <a:pt x="35892" y="68486"/>
                    </a:cubicBezTo>
                    <a:cubicBezTo>
                      <a:pt x="40653" y="68486"/>
                      <a:pt x="45317" y="67726"/>
                      <a:pt x="49697" y="66301"/>
                    </a:cubicBezTo>
                    <a:cubicBezTo>
                      <a:pt x="54076" y="64781"/>
                      <a:pt x="57980" y="62692"/>
                      <a:pt x="61312" y="59937"/>
                    </a:cubicBezTo>
                    <a:lnTo>
                      <a:pt x="61312" y="33816"/>
                    </a:lnTo>
                    <a:lnTo>
                      <a:pt x="52077" y="33816"/>
                    </a:lnTo>
                    <a:lnTo>
                      <a:pt x="52077" y="55663"/>
                    </a:lnTo>
                    <a:cubicBezTo>
                      <a:pt x="47602" y="58512"/>
                      <a:pt x="42366" y="59937"/>
                      <a:pt x="36368" y="59937"/>
                    </a:cubicBezTo>
                    <a:cubicBezTo>
                      <a:pt x="31322" y="59937"/>
                      <a:pt x="26752" y="58797"/>
                      <a:pt x="22659" y="56613"/>
                    </a:cubicBezTo>
                    <a:cubicBezTo>
                      <a:pt x="18565" y="54333"/>
                      <a:pt x="15423" y="51293"/>
                      <a:pt x="13138" y="47399"/>
                    </a:cubicBezTo>
                    <a:cubicBezTo>
                      <a:pt x="10853" y="43504"/>
                      <a:pt x="9711" y="39040"/>
                      <a:pt x="9711" y="34195"/>
                    </a:cubicBezTo>
                    <a:cubicBezTo>
                      <a:pt x="9711" y="29351"/>
                      <a:pt x="10853" y="24887"/>
                      <a:pt x="13138" y="20897"/>
                    </a:cubicBezTo>
                    <a:cubicBezTo>
                      <a:pt x="15423" y="17003"/>
                      <a:pt x="18660" y="13868"/>
                      <a:pt x="22659" y="11683"/>
                    </a:cubicBezTo>
                    <a:close/>
                  </a:path>
                </a:pathLst>
              </a:custGeom>
              <a:solidFill>
                <a:srgbClr val="FFFFFF"/>
              </a:solidFill>
              <a:ln w="951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C2B5EA5-6631-7287-EA64-DE321EEDF4C4}"/>
                  </a:ext>
                </a:extLst>
              </p:cNvPr>
              <p:cNvSpPr/>
              <p:nvPr/>
            </p:nvSpPr>
            <p:spPr>
              <a:xfrm>
                <a:off x="5350392"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E53C201-93AC-FDE1-4DDE-1DF9CB18FC56}"/>
                  </a:ext>
                </a:extLst>
              </p:cNvPr>
              <p:cNvSpPr/>
              <p:nvPr/>
            </p:nvSpPr>
            <p:spPr>
              <a:xfrm>
                <a:off x="5395329" y="2989806"/>
                <a:ext cx="55504" cy="67061"/>
              </a:xfrm>
              <a:custGeom>
                <a:avLst/>
                <a:gdLst>
                  <a:gd name="connsiteX0" fmla="*/ 0 w 55504"/>
                  <a:gd name="connsiteY0" fmla="*/ 8359 h 67061"/>
                  <a:gd name="connsiteX1" fmla="*/ 23039 w 55504"/>
                  <a:gd name="connsiteY1" fmla="*/ 8359 h 67061"/>
                  <a:gd name="connsiteX2" fmla="*/ 23039 w 55504"/>
                  <a:gd name="connsiteY2" fmla="*/ 67061 h 67061"/>
                  <a:gd name="connsiteX3" fmla="*/ 32465 w 55504"/>
                  <a:gd name="connsiteY3" fmla="*/ 67061 h 67061"/>
                  <a:gd name="connsiteX4" fmla="*/ 32465 w 55504"/>
                  <a:gd name="connsiteY4" fmla="*/ 8359 h 67061"/>
                  <a:gd name="connsiteX5" fmla="*/ 55504 w 55504"/>
                  <a:gd name="connsiteY5" fmla="*/ 8359 h 67061"/>
                  <a:gd name="connsiteX6" fmla="*/ 55504 w 55504"/>
                  <a:gd name="connsiteY6" fmla="*/ 0 h 67061"/>
                  <a:gd name="connsiteX7" fmla="*/ 0 w 55504"/>
                  <a:gd name="connsiteY7" fmla="*/ 0 h 67061"/>
                  <a:gd name="connsiteX8" fmla="*/ 0 w 55504"/>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4" h="67061">
                    <a:moveTo>
                      <a:pt x="0" y="8359"/>
                    </a:moveTo>
                    <a:lnTo>
                      <a:pt x="23039" y="8359"/>
                    </a:lnTo>
                    <a:lnTo>
                      <a:pt x="23039" y="67061"/>
                    </a:lnTo>
                    <a:lnTo>
                      <a:pt x="32465" y="67061"/>
                    </a:lnTo>
                    <a:lnTo>
                      <a:pt x="32465" y="8359"/>
                    </a:lnTo>
                    <a:lnTo>
                      <a:pt x="55504" y="8359"/>
                    </a:lnTo>
                    <a:lnTo>
                      <a:pt x="55504"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BB668476-C3D6-B18B-73DC-AED7B21456B0}"/>
                  </a:ext>
                </a:extLst>
              </p:cNvPr>
              <p:cNvSpPr/>
              <p:nvPr/>
            </p:nvSpPr>
            <p:spPr>
              <a:xfrm>
                <a:off x="5472540" y="2989806"/>
                <a:ext cx="70451" cy="67061"/>
              </a:xfrm>
              <a:custGeom>
                <a:avLst/>
                <a:gdLst>
                  <a:gd name="connsiteX0" fmla="*/ 30466 w 70451"/>
                  <a:gd name="connsiteY0" fmla="*/ 0 h 67061"/>
                  <a:gd name="connsiteX1" fmla="*/ 0 w 70451"/>
                  <a:gd name="connsiteY1" fmla="*/ 67061 h 67061"/>
                  <a:gd name="connsiteX2" fmla="*/ 9901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1 w 70451"/>
                  <a:gd name="connsiteY6" fmla="*/ 67061 h 67061"/>
                  <a:gd name="connsiteX7" fmla="*/ 39891 w 70451"/>
                  <a:gd name="connsiteY7" fmla="*/ 0 h 67061"/>
                  <a:gd name="connsiteX8" fmla="*/ 30370 w 70451"/>
                  <a:gd name="connsiteY8" fmla="*/ 0 h 67061"/>
                  <a:gd name="connsiteX9" fmla="*/ 20755 w 70451"/>
                  <a:gd name="connsiteY9" fmla="*/ 42649 h 67061"/>
                  <a:gd name="connsiteX10" fmla="*/ 35226 w 70451"/>
                  <a:gd name="connsiteY10" fmla="*/ 9784 h 67061"/>
                  <a:gd name="connsiteX11" fmla="*/ 49697 w 70451"/>
                  <a:gd name="connsiteY11" fmla="*/ 42649 h 67061"/>
                  <a:gd name="connsiteX12" fmla="*/ 20755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1" y="67061"/>
                    </a:lnTo>
                    <a:lnTo>
                      <a:pt x="17327" y="50343"/>
                    </a:lnTo>
                    <a:lnTo>
                      <a:pt x="53029" y="50343"/>
                    </a:lnTo>
                    <a:lnTo>
                      <a:pt x="60360" y="67061"/>
                    </a:lnTo>
                    <a:lnTo>
                      <a:pt x="70451" y="67061"/>
                    </a:lnTo>
                    <a:lnTo>
                      <a:pt x="39891" y="0"/>
                    </a:lnTo>
                    <a:lnTo>
                      <a:pt x="30370" y="0"/>
                    </a:lnTo>
                    <a:close/>
                    <a:moveTo>
                      <a:pt x="20755" y="42649"/>
                    </a:moveTo>
                    <a:lnTo>
                      <a:pt x="35226" y="9784"/>
                    </a:lnTo>
                    <a:lnTo>
                      <a:pt x="49697" y="42649"/>
                    </a:lnTo>
                    <a:lnTo>
                      <a:pt x="20755" y="42649"/>
                    </a:lnTo>
                    <a:close/>
                  </a:path>
                </a:pathLst>
              </a:custGeom>
              <a:solidFill>
                <a:srgbClr val="FFFFFF"/>
              </a:solidFill>
              <a:ln w="951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5BA8F30C-8CA2-C75B-B5A1-A046D6DDDC0C}"/>
                  </a:ext>
                </a:extLst>
              </p:cNvPr>
              <p:cNvSpPr/>
              <p:nvPr/>
            </p:nvSpPr>
            <p:spPr>
              <a:xfrm>
                <a:off x="5577836" y="2989806"/>
                <a:ext cx="45983" cy="67061"/>
              </a:xfrm>
              <a:custGeom>
                <a:avLst/>
                <a:gdLst>
                  <a:gd name="connsiteX0" fmla="*/ 9616 w 45983"/>
                  <a:gd name="connsiteY0" fmla="*/ 0 h 67061"/>
                  <a:gd name="connsiteX1" fmla="*/ 0 w 45983"/>
                  <a:gd name="connsiteY1" fmla="*/ 0 h 67061"/>
                  <a:gd name="connsiteX2" fmla="*/ 0 w 45983"/>
                  <a:gd name="connsiteY2" fmla="*/ 67061 h 67061"/>
                  <a:gd name="connsiteX3" fmla="*/ 45984 w 45983"/>
                  <a:gd name="connsiteY3" fmla="*/ 67061 h 67061"/>
                  <a:gd name="connsiteX4" fmla="*/ 45984 w 45983"/>
                  <a:gd name="connsiteY4" fmla="*/ 58702 h 67061"/>
                  <a:gd name="connsiteX5" fmla="*/ 9616 w 45983"/>
                  <a:gd name="connsiteY5" fmla="*/ 58702 h 67061"/>
                  <a:gd name="connsiteX6" fmla="*/ 9616 w 45983"/>
                  <a:gd name="connsiteY6"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3" h="67061">
                    <a:moveTo>
                      <a:pt x="9616" y="0"/>
                    </a:moveTo>
                    <a:lnTo>
                      <a:pt x="0" y="0"/>
                    </a:lnTo>
                    <a:lnTo>
                      <a:pt x="0" y="67061"/>
                    </a:lnTo>
                    <a:lnTo>
                      <a:pt x="45984" y="67061"/>
                    </a:lnTo>
                    <a:lnTo>
                      <a:pt x="45984" y="58702"/>
                    </a:lnTo>
                    <a:lnTo>
                      <a:pt x="9616" y="58702"/>
                    </a:lnTo>
                    <a:lnTo>
                      <a:pt x="9616" y="0"/>
                    </a:lnTo>
                    <a:close/>
                  </a:path>
                </a:pathLst>
              </a:custGeom>
              <a:solidFill>
                <a:srgbClr val="FFFFFF"/>
              </a:solidFill>
              <a:ln w="951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4B69C7C0-C6B8-8304-CB9F-A04D6EF2AA71}"/>
                  </a:ext>
                </a:extLst>
              </p:cNvPr>
              <p:cNvSpPr/>
              <p:nvPr/>
            </p:nvSpPr>
            <p:spPr>
              <a:xfrm>
                <a:off x="5700174" y="2989806"/>
                <a:ext cx="70451" cy="67061"/>
              </a:xfrm>
              <a:custGeom>
                <a:avLst/>
                <a:gdLst>
                  <a:gd name="connsiteX0" fmla="*/ 30466 w 70451"/>
                  <a:gd name="connsiteY0" fmla="*/ 0 h 67061"/>
                  <a:gd name="connsiteX1" fmla="*/ 0 w 70451"/>
                  <a:gd name="connsiteY1" fmla="*/ 67061 h 67061"/>
                  <a:gd name="connsiteX2" fmla="*/ 9901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1 w 70451"/>
                  <a:gd name="connsiteY6" fmla="*/ 67061 h 67061"/>
                  <a:gd name="connsiteX7" fmla="*/ 39891 w 70451"/>
                  <a:gd name="connsiteY7" fmla="*/ 0 h 67061"/>
                  <a:gd name="connsiteX8" fmla="*/ 30370 w 70451"/>
                  <a:gd name="connsiteY8" fmla="*/ 0 h 67061"/>
                  <a:gd name="connsiteX9" fmla="*/ 20660 w 70451"/>
                  <a:gd name="connsiteY9" fmla="*/ 42649 h 67061"/>
                  <a:gd name="connsiteX10" fmla="*/ 35131 w 70451"/>
                  <a:gd name="connsiteY10" fmla="*/ 9784 h 67061"/>
                  <a:gd name="connsiteX11" fmla="*/ 49602 w 70451"/>
                  <a:gd name="connsiteY11" fmla="*/ 42649 h 67061"/>
                  <a:gd name="connsiteX12" fmla="*/ 20660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1" y="67061"/>
                    </a:lnTo>
                    <a:lnTo>
                      <a:pt x="17327" y="50343"/>
                    </a:lnTo>
                    <a:lnTo>
                      <a:pt x="53029" y="50343"/>
                    </a:lnTo>
                    <a:lnTo>
                      <a:pt x="60360" y="67061"/>
                    </a:lnTo>
                    <a:lnTo>
                      <a:pt x="70451" y="67061"/>
                    </a:lnTo>
                    <a:lnTo>
                      <a:pt x="39891" y="0"/>
                    </a:lnTo>
                    <a:lnTo>
                      <a:pt x="30370" y="0"/>
                    </a:lnTo>
                    <a:close/>
                    <a:moveTo>
                      <a:pt x="20660" y="42649"/>
                    </a:moveTo>
                    <a:lnTo>
                      <a:pt x="35131" y="9784"/>
                    </a:lnTo>
                    <a:lnTo>
                      <a:pt x="49602" y="42649"/>
                    </a:lnTo>
                    <a:lnTo>
                      <a:pt x="20660" y="42649"/>
                    </a:lnTo>
                    <a:close/>
                  </a:path>
                </a:pathLst>
              </a:custGeom>
              <a:solidFill>
                <a:srgbClr val="FFFFFF"/>
              </a:solidFill>
              <a:ln w="951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E85E7FDE-52A6-D996-7220-70D4AC9E69F7}"/>
                  </a:ext>
                </a:extLst>
              </p:cNvPr>
              <p:cNvSpPr/>
              <p:nvPr/>
            </p:nvSpPr>
            <p:spPr>
              <a:xfrm>
                <a:off x="5798996" y="2989141"/>
                <a:ext cx="61121" cy="68581"/>
              </a:xfrm>
              <a:custGeom>
                <a:avLst/>
                <a:gdLst>
                  <a:gd name="connsiteX0" fmla="*/ 22468 w 61121"/>
                  <a:gd name="connsiteY0" fmla="*/ 11779 h 68581"/>
                  <a:gd name="connsiteX1" fmla="*/ 35987 w 61121"/>
                  <a:gd name="connsiteY1" fmla="*/ 8454 h 68581"/>
                  <a:gd name="connsiteX2" fmla="*/ 54933 w 61121"/>
                  <a:gd name="connsiteY2" fmla="*/ 16433 h 68581"/>
                  <a:gd name="connsiteX3" fmla="*/ 61121 w 61121"/>
                  <a:gd name="connsiteY3" fmla="*/ 10449 h 68581"/>
                  <a:gd name="connsiteX4" fmla="*/ 49982 w 61121"/>
                  <a:gd name="connsiteY4" fmla="*/ 2660 h 68581"/>
                  <a:gd name="connsiteX5" fmla="*/ 35606 w 61121"/>
                  <a:gd name="connsiteY5" fmla="*/ 0 h 68581"/>
                  <a:gd name="connsiteX6" fmla="*/ 17327 w 61121"/>
                  <a:gd name="connsiteY6" fmla="*/ 4464 h 68581"/>
                  <a:gd name="connsiteX7" fmla="*/ 4570 w 61121"/>
                  <a:gd name="connsiteY7" fmla="*/ 16718 h 68581"/>
                  <a:gd name="connsiteX8" fmla="*/ 0 w 61121"/>
                  <a:gd name="connsiteY8" fmla="*/ 34291 h 68581"/>
                  <a:gd name="connsiteX9" fmla="*/ 4570 w 61121"/>
                  <a:gd name="connsiteY9" fmla="*/ 51863 h 68581"/>
                  <a:gd name="connsiteX10" fmla="*/ 17327 w 61121"/>
                  <a:gd name="connsiteY10" fmla="*/ 64117 h 68581"/>
                  <a:gd name="connsiteX11" fmla="*/ 35511 w 61121"/>
                  <a:gd name="connsiteY11" fmla="*/ 68581 h 68581"/>
                  <a:gd name="connsiteX12" fmla="*/ 49982 w 61121"/>
                  <a:gd name="connsiteY12" fmla="*/ 65921 h 68581"/>
                  <a:gd name="connsiteX13" fmla="*/ 61121 w 61121"/>
                  <a:gd name="connsiteY13" fmla="*/ 58037 h 68581"/>
                  <a:gd name="connsiteX14" fmla="*/ 54933 w 61121"/>
                  <a:gd name="connsiteY14" fmla="*/ 52053 h 68581"/>
                  <a:gd name="connsiteX15" fmla="*/ 35987 w 61121"/>
                  <a:gd name="connsiteY15" fmla="*/ 60127 h 68581"/>
                  <a:gd name="connsiteX16" fmla="*/ 22468 w 61121"/>
                  <a:gd name="connsiteY16" fmla="*/ 56803 h 68581"/>
                  <a:gd name="connsiteX17" fmla="*/ 13043 w 61121"/>
                  <a:gd name="connsiteY17" fmla="*/ 47589 h 68581"/>
                  <a:gd name="connsiteX18" fmla="*/ 9616 w 61121"/>
                  <a:gd name="connsiteY18" fmla="*/ 34385 h 68581"/>
                  <a:gd name="connsiteX19" fmla="*/ 13043 w 61121"/>
                  <a:gd name="connsiteY19" fmla="*/ 21182 h 68581"/>
                  <a:gd name="connsiteX20" fmla="*/ 22468 w 61121"/>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21" h="68581">
                    <a:moveTo>
                      <a:pt x="22468" y="11779"/>
                    </a:moveTo>
                    <a:cubicBezTo>
                      <a:pt x="26467" y="9499"/>
                      <a:pt x="31037" y="8454"/>
                      <a:pt x="35987" y="8454"/>
                    </a:cubicBezTo>
                    <a:cubicBezTo>
                      <a:pt x="43509" y="8454"/>
                      <a:pt x="49887" y="11114"/>
                      <a:pt x="54933" y="16433"/>
                    </a:cubicBezTo>
                    <a:lnTo>
                      <a:pt x="61121" y="10449"/>
                    </a:lnTo>
                    <a:cubicBezTo>
                      <a:pt x="58075" y="7029"/>
                      <a:pt x="54362" y="4369"/>
                      <a:pt x="49982" y="2660"/>
                    </a:cubicBezTo>
                    <a:cubicBezTo>
                      <a:pt x="45603" y="950"/>
                      <a:pt x="40843" y="0"/>
                      <a:pt x="35606" y="0"/>
                    </a:cubicBezTo>
                    <a:cubicBezTo>
                      <a:pt x="28847" y="0"/>
                      <a:pt x="22849"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327" y="64117"/>
                    </a:cubicBezTo>
                    <a:cubicBezTo>
                      <a:pt x="22754" y="67061"/>
                      <a:pt x="28752" y="68581"/>
                      <a:pt x="35511" y="68581"/>
                    </a:cubicBezTo>
                    <a:cubicBezTo>
                      <a:pt x="40748" y="68581"/>
                      <a:pt x="45603" y="67631"/>
                      <a:pt x="49982" y="65921"/>
                    </a:cubicBezTo>
                    <a:cubicBezTo>
                      <a:pt x="54362" y="64117"/>
                      <a:pt x="58075" y="61552"/>
                      <a:pt x="61121" y="58037"/>
                    </a:cubicBezTo>
                    <a:lnTo>
                      <a:pt x="54933" y="52053"/>
                    </a:lnTo>
                    <a:cubicBezTo>
                      <a:pt x="49792" y="57373"/>
                      <a:pt x="43509" y="60127"/>
                      <a:pt x="35987" y="60127"/>
                    </a:cubicBezTo>
                    <a:cubicBezTo>
                      <a:pt x="31037" y="60127"/>
                      <a:pt x="26467" y="58987"/>
                      <a:pt x="22468" y="56803"/>
                    </a:cubicBezTo>
                    <a:cubicBezTo>
                      <a:pt x="18470" y="54523"/>
                      <a:pt x="15328" y="51483"/>
                      <a:pt x="13043" y="47589"/>
                    </a:cubicBezTo>
                    <a:cubicBezTo>
                      <a:pt x="10758" y="43694"/>
                      <a:pt x="9616" y="39230"/>
                      <a:pt x="9616" y="34385"/>
                    </a:cubicBezTo>
                    <a:cubicBezTo>
                      <a:pt x="9616" y="29541"/>
                      <a:pt x="10758" y="25172"/>
                      <a:pt x="13043" y="21182"/>
                    </a:cubicBezTo>
                    <a:cubicBezTo>
                      <a:pt x="15328" y="17288"/>
                      <a:pt x="18470" y="14153"/>
                      <a:pt x="22468" y="11968"/>
                    </a:cubicBezTo>
                    <a:close/>
                  </a:path>
                </a:pathLst>
              </a:custGeom>
              <a:solidFill>
                <a:srgbClr val="FFFFFF"/>
              </a:solidFill>
              <a:ln w="951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20F6C14E-9908-1275-BB3E-05AB7CF6FBDA}"/>
                  </a:ext>
                </a:extLst>
              </p:cNvPr>
              <p:cNvSpPr/>
              <p:nvPr/>
            </p:nvSpPr>
            <p:spPr>
              <a:xfrm>
                <a:off x="5891916" y="2989141"/>
                <a:ext cx="61025" cy="68581"/>
              </a:xfrm>
              <a:custGeom>
                <a:avLst/>
                <a:gdLst>
                  <a:gd name="connsiteX0" fmla="*/ 22373 w 61025"/>
                  <a:gd name="connsiteY0" fmla="*/ 11779 h 68581"/>
                  <a:gd name="connsiteX1" fmla="*/ 35892 w 61025"/>
                  <a:gd name="connsiteY1" fmla="*/ 8454 h 68581"/>
                  <a:gd name="connsiteX2" fmla="*/ 54838 w 61025"/>
                  <a:gd name="connsiteY2" fmla="*/ 16433 h 68581"/>
                  <a:gd name="connsiteX3" fmla="*/ 61026 w 61025"/>
                  <a:gd name="connsiteY3" fmla="*/ 10449 h 68581"/>
                  <a:gd name="connsiteX4" fmla="*/ 49887 w 61025"/>
                  <a:gd name="connsiteY4" fmla="*/ 2660 h 68581"/>
                  <a:gd name="connsiteX5" fmla="*/ 35511 w 61025"/>
                  <a:gd name="connsiteY5" fmla="*/ 0 h 68581"/>
                  <a:gd name="connsiteX6" fmla="*/ 17327 w 61025"/>
                  <a:gd name="connsiteY6" fmla="*/ 4464 h 68581"/>
                  <a:gd name="connsiteX7" fmla="*/ 4570 w 61025"/>
                  <a:gd name="connsiteY7" fmla="*/ 16718 h 68581"/>
                  <a:gd name="connsiteX8" fmla="*/ 0 w 61025"/>
                  <a:gd name="connsiteY8" fmla="*/ 34291 h 68581"/>
                  <a:gd name="connsiteX9" fmla="*/ 4570 w 61025"/>
                  <a:gd name="connsiteY9" fmla="*/ 51863 h 68581"/>
                  <a:gd name="connsiteX10" fmla="*/ 17232 w 61025"/>
                  <a:gd name="connsiteY10" fmla="*/ 64117 h 68581"/>
                  <a:gd name="connsiteX11" fmla="*/ 35416 w 61025"/>
                  <a:gd name="connsiteY11" fmla="*/ 68581 h 68581"/>
                  <a:gd name="connsiteX12" fmla="*/ 49887 w 61025"/>
                  <a:gd name="connsiteY12" fmla="*/ 65921 h 68581"/>
                  <a:gd name="connsiteX13" fmla="*/ 61026 w 61025"/>
                  <a:gd name="connsiteY13" fmla="*/ 58037 h 68581"/>
                  <a:gd name="connsiteX14" fmla="*/ 54838 w 61025"/>
                  <a:gd name="connsiteY14" fmla="*/ 52053 h 68581"/>
                  <a:gd name="connsiteX15" fmla="*/ 35892 w 61025"/>
                  <a:gd name="connsiteY15" fmla="*/ 60127 h 68581"/>
                  <a:gd name="connsiteX16" fmla="*/ 22373 w 61025"/>
                  <a:gd name="connsiteY16" fmla="*/ 56803 h 68581"/>
                  <a:gd name="connsiteX17" fmla="*/ 12948 w 61025"/>
                  <a:gd name="connsiteY17" fmla="*/ 47589 h 68581"/>
                  <a:gd name="connsiteX18" fmla="*/ 9520 w 61025"/>
                  <a:gd name="connsiteY18" fmla="*/ 34385 h 68581"/>
                  <a:gd name="connsiteX19" fmla="*/ 12948 w 61025"/>
                  <a:gd name="connsiteY19" fmla="*/ 21182 h 68581"/>
                  <a:gd name="connsiteX20" fmla="*/ 22373 w 61025"/>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25" h="68581">
                    <a:moveTo>
                      <a:pt x="22373" y="11779"/>
                    </a:moveTo>
                    <a:cubicBezTo>
                      <a:pt x="26372" y="9499"/>
                      <a:pt x="30941" y="8454"/>
                      <a:pt x="35892" y="8454"/>
                    </a:cubicBezTo>
                    <a:cubicBezTo>
                      <a:pt x="43413" y="8454"/>
                      <a:pt x="49792" y="11114"/>
                      <a:pt x="54838" y="16433"/>
                    </a:cubicBezTo>
                    <a:lnTo>
                      <a:pt x="61026" y="10449"/>
                    </a:lnTo>
                    <a:cubicBezTo>
                      <a:pt x="57980" y="7029"/>
                      <a:pt x="54266" y="4369"/>
                      <a:pt x="49887" y="2660"/>
                    </a:cubicBezTo>
                    <a:cubicBezTo>
                      <a:pt x="45508" y="950"/>
                      <a:pt x="40748" y="0"/>
                      <a:pt x="35511" y="0"/>
                    </a:cubicBezTo>
                    <a:cubicBezTo>
                      <a:pt x="28752" y="0"/>
                      <a:pt x="22754"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232" y="64117"/>
                    </a:cubicBezTo>
                    <a:cubicBezTo>
                      <a:pt x="22658" y="67061"/>
                      <a:pt x="28656" y="68581"/>
                      <a:pt x="35416" y="68581"/>
                    </a:cubicBezTo>
                    <a:cubicBezTo>
                      <a:pt x="40652" y="68581"/>
                      <a:pt x="45508" y="67631"/>
                      <a:pt x="49887" y="65921"/>
                    </a:cubicBezTo>
                    <a:cubicBezTo>
                      <a:pt x="54266" y="64117"/>
                      <a:pt x="57980" y="61552"/>
                      <a:pt x="61026" y="58037"/>
                    </a:cubicBezTo>
                    <a:lnTo>
                      <a:pt x="54838" y="52053"/>
                    </a:lnTo>
                    <a:cubicBezTo>
                      <a:pt x="49697" y="57373"/>
                      <a:pt x="43413" y="60127"/>
                      <a:pt x="35892" y="60127"/>
                    </a:cubicBezTo>
                    <a:cubicBezTo>
                      <a:pt x="30941" y="60127"/>
                      <a:pt x="26372" y="58987"/>
                      <a:pt x="22373" y="56803"/>
                    </a:cubicBezTo>
                    <a:cubicBezTo>
                      <a:pt x="18374" y="54523"/>
                      <a:pt x="15233" y="51483"/>
                      <a:pt x="12948" y="47589"/>
                    </a:cubicBezTo>
                    <a:cubicBezTo>
                      <a:pt x="10663" y="43694"/>
                      <a:pt x="9520" y="39230"/>
                      <a:pt x="9520" y="34385"/>
                    </a:cubicBezTo>
                    <a:cubicBezTo>
                      <a:pt x="9520" y="29541"/>
                      <a:pt x="10663" y="25172"/>
                      <a:pt x="12948" y="21182"/>
                    </a:cubicBezTo>
                    <a:cubicBezTo>
                      <a:pt x="15233" y="17288"/>
                      <a:pt x="18374" y="14153"/>
                      <a:pt x="22373" y="11968"/>
                    </a:cubicBezTo>
                    <a:close/>
                  </a:path>
                </a:pathLst>
              </a:custGeom>
              <a:solidFill>
                <a:srgbClr val="FFFFFF"/>
              </a:solidFill>
              <a:ln w="951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5B0B5559-9CC6-A8D2-EDA7-F50D00487E78}"/>
                  </a:ext>
                </a:extLst>
              </p:cNvPr>
              <p:cNvSpPr/>
              <p:nvPr/>
            </p:nvSpPr>
            <p:spPr>
              <a:xfrm>
                <a:off x="5991500" y="2989806"/>
                <a:ext cx="48744" cy="67061"/>
              </a:xfrm>
              <a:custGeom>
                <a:avLst/>
                <a:gdLst>
                  <a:gd name="connsiteX0" fmla="*/ 9615 w 48744"/>
                  <a:gd name="connsiteY0" fmla="*/ 37045 h 67061"/>
                  <a:gd name="connsiteX1" fmla="*/ 43318 w 48744"/>
                  <a:gd name="connsiteY1" fmla="*/ 37045 h 67061"/>
                  <a:gd name="connsiteX2" fmla="*/ 43318 w 48744"/>
                  <a:gd name="connsiteY2" fmla="*/ 28971 h 67061"/>
                  <a:gd name="connsiteX3" fmla="*/ 9615 w 48744"/>
                  <a:gd name="connsiteY3" fmla="*/ 28971 h 67061"/>
                  <a:gd name="connsiteX4" fmla="*/ 9615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5 w 48744"/>
                  <a:gd name="connsiteY11" fmla="*/ 58702 h 67061"/>
                  <a:gd name="connsiteX12" fmla="*/ 9615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5" y="37045"/>
                    </a:moveTo>
                    <a:lnTo>
                      <a:pt x="43318" y="37045"/>
                    </a:lnTo>
                    <a:lnTo>
                      <a:pt x="43318" y="28971"/>
                    </a:lnTo>
                    <a:lnTo>
                      <a:pt x="9615" y="28971"/>
                    </a:lnTo>
                    <a:lnTo>
                      <a:pt x="9615" y="8359"/>
                    </a:lnTo>
                    <a:lnTo>
                      <a:pt x="47412" y="8359"/>
                    </a:lnTo>
                    <a:lnTo>
                      <a:pt x="47412" y="0"/>
                    </a:lnTo>
                    <a:lnTo>
                      <a:pt x="0" y="0"/>
                    </a:lnTo>
                    <a:lnTo>
                      <a:pt x="0" y="67061"/>
                    </a:lnTo>
                    <a:lnTo>
                      <a:pt x="48745" y="67061"/>
                    </a:lnTo>
                    <a:lnTo>
                      <a:pt x="48745" y="58702"/>
                    </a:lnTo>
                    <a:lnTo>
                      <a:pt x="9615" y="58702"/>
                    </a:lnTo>
                    <a:lnTo>
                      <a:pt x="9615" y="37045"/>
                    </a:lnTo>
                    <a:close/>
                  </a:path>
                </a:pathLst>
              </a:custGeom>
              <a:solidFill>
                <a:srgbClr val="FFFFFF"/>
              </a:solidFill>
              <a:ln w="951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7136BA2-31F5-714D-B145-88DA79EAE348}"/>
                  </a:ext>
                </a:extLst>
              </p:cNvPr>
              <p:cNvSpPr/>
              <p:nvPr/>
            </p:nvSpPr>
            <p:spPr>
              <a:xfrm>
                <a:off x="6080611" y="2989806"/>
                <a:ext cx="45983" cy="67061"/>
              </a:xfrm>
              <a:custGeom>
                <a:avLst/>
                <a:gdLst>
                  <a:gd name="connsiteX0" fmla="*/ 9616 w 45983"/>
                  <a:gd name="connsiteY0" fmla="*/ 0 h 67061"/>
                  <a:gd name="connsiteX1" fmla="*/ 0 w 45983"/>
                  <a:gd name="connsiteY1" fmla="*/ 0 h 67061"/>
                  <a:gd name="connsiteX2" fmla="*/ 0 w 45983"/>
                  <a:gd name="connsiteY2" fmla="*/ 67061 h 67061"/>
                  <a:gd name="connsiteX3" fmla="*/ 45984 w 45983"/>
                  <a:gd name="connsiteY3" fmla="*/ 67061 h 67061"/>
                  <a:gd name="connsiteX4" fmla="*/ 45984 w 45983"/>
                  <a:gd name="connsiteY4" fmla="*/ 58702 h 67061"/>
                  <a:gd name="connsiteX5" fmla="*/ 9616 w 45983"/>
                  <a:gd name="connsiteY5" fmla="*/ 58702 h 67061"/>
                  <a:gd name="connsiteX6" fmla="*/ 9616 w 45983"/>
                  <a:gd name="connsiteY6"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3" h="67061">
                    <a:moveTo>
                      <a:pt x="9616" y="0"/>
                    </a:moveTo>
                    <a:lnTo>
                      <a:pt x="0" y="0"/>
                    </a:lnTo>
                    <a:lnTo>
                      <a:pt x="0" y="67061"/>
                    </a:lnTo>
                    <a:lnTo>
                      <a:pt x="45984" y="67061"/>
                    </a:lnTo>
                    <a:lnTo>
                      <a:pt x="45984" y="58702"/>
                    </a:lnTo>
                    <a:lnTo>
                      <a:pt x="9616" y="58702"/>
                    </a:lnTo>
                    <a:lnTo>
                      <a:pt x="9616" y="0"/>
                    </a:lnTo>
                    <a:close/>
                  </a:path>
                </a:pathLst>
              </a:custGeom>
              <a:solidFill>
                <a:srgbClr val="FFFFFF"/>
              </a:solidFill>
              <a:ln w="951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37D7F9D-559E-8BBB-B553-DEE5961B1358}"/>
                  </a:ext>
                </a:extLst>
              </p:cNvPr>
              <p:cNvSpPr/>
              <p:nvPr/>
            </p:nvSpPr>
            <p:spPr>
              <a:xfrm>
                <a:off x="6162487" y="2989806"/>
                <a:ext cx="48744" cy="67061"/>
              </a:xfrm>
              <a:custGeom>
                <a:avLst/>
                <a:gdLst>
                  <a:gd name="connsiteX0" fmla="*/ 9616 w 48744"/>
                  <a:gd name="connsiteY0" fmla="*/ 37045 h 67061"/>
                  <a:gd name="connsiteX1" fmla="*/ 43318 w 48744"/>
                  <a:gd name="connsiteY1" fmla="*/ 37045 h 67061"/>
                  <a:gd name="connsiteX2" fmla="*/ 43318 w 48744"/>
                  <a:gd name="connsiteY2" fmla="*/ 28971 h 67061"/>
                  <a:gd name="connsiteX3" fmla="*/ 9616 w 48744"/>
                  <a:gd name="connsiteY3" fmla="*/ 28971 h 67061"/>
                  <a:gd name="connsiteX4" fmla="*/ 9616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6 w 48744"/>
                  <a:gd name="connsiteY11" fmla="*/ 58702 h 67061"/>
                  <a:gd name="connsiteX12" fmla="*/ 9616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6" y="37045"/>
                    </a:moveTo>
                    <a:lnTo>
                      <a:pt x="43318" y="37045"/>
                    </a:lnTo>
                    <a:lnTo>
                      <a:pt x="43318" y="28971"/>
                    </a:lnTo>
                    <a:lnTo>
                      <a:pt x="9616" y="28971"/>
                    </a:lnTo>
                    <a:lnTo>
                      <a:pt x="9616" y="8359"/>
                    </a:lnTo>
                    <a:lnTo>
                      <a:pt x="47412" y="8359"/>
                    </a:lnTo>
                    <a:lnTo>
                      <a:pt x="47412" y="0"/>
                    </a:lnTo>
                    <a:lnTo>
                      <a:pt x="0" y="0"/>
                    </a:lnTo>
                    <a:lnTo>
                      <a:pt x="0" y="67061"/>
                    </a:lnTo>
                    <a:lnTo>
                      <a:pt x="48745" y="67061"/>
                    </a:lnTo>
                    <a:lnTo>
                      <a:pt x="48745" y="58702"/>
                    </a:lnTo>
                    <a:lnTo>
                      <a:pt x="9616" y="58702"/>
                    </a:lnTo>
                    <a:lnTo>
                      <a:pt x="9616" y="37045"/>
                    </a:lnTo>
                    <a:close/>
                  </a:path>
                </a:pathLst>
              </a:custGeom>
              <a:solidFill>
                <a:srgbClr val="FFFFFF"/>
              </a:solidFill>
              <a:ln w="951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887C32D-2636-6C60-4C68-B7C24FD4D4D1}"/>
                  </a:ext>
                </a:extLst>
              </p:cNvPr>
              <p:cNvSpPr/>
              <p:nvPr/>
            </p:nvSpPr>
            <p:spPr>
              <a:xfrm>
                <a:off x="6251599" y="2989806"/>
                <a:ext cx="55313" cy="67061"/>
              </a:xfrm>
              <a:custGeom>
                <a:avLst/>
                <a:gdLst>
                  <a:gd name="connsiteX0" fmla="*/ 50458 w 55313"/>
                  <a:gd name="connsiteY0" fmla="*/ 36570 h 67061"/>
                  <a:gd name="connsiteX1" fmla="*/ 54267 w 55313"/>
                  <a:gd name="connsiteY1" fmla="*/ 23367 h 67061"/>
                  <a:gd name="connsiteX2" fmla="*/ 46746 w 55313"/>
                  <a:gd name="connsiteY2" fmla="*/ 6269 h 67061"/>
                  <a:gd name="connsiteX3" fmla="*/ 26181 w 55313"/>
                  <a:gd name="connsiteY3" fmla="*/ 0 h 67061"/>
                  <a:gd name="connsiteX4" fmla="*/ 0 w 55313"/>
                  <a:gd name="connsiteY4" fmla="*/ 0 h 67061"/>
                  <a:gd name="connsiteX5" fmla="*/ 0 w 55313"/>
                  <a:gd name="connsiteY5" fmla="*/ 67061 h 67061"/>
                  <a:gd name="connsiteX6" fmla="*/ 9616 w 55313"/>
                  <a:gd name="connsiteY6" fmla="*/ 67061 h 67061"/>
                  <a:gd name="connsiteX7" fmla="*/ 9616 w 55313"/>
                  <a:gd name="connsiteY7" fmla="*/ 46639 h 67061"/>
                  <a:gd name="connsiteX8" fmla="*/ 26181 w 55313"/>
                  <a:gd name="connsiteY8" fmla="*/ 46639 h 67061"/>
                  <a:gd name="connsiteX9" fmla="*/ 30370 w 55313"/>
                  <a:gd name="connsiteY9" fmla="*/ 46449 h 67061"/>
                  <a:gd name="connsiteX10" fmla="*/ 44842 w 55313"/>
                  <a:gd name="connsiteY10" fmla="*/ 67061 h 67061"/>
                  <a:gd name="connsiteX11" fmla="*/ 55314 w 55313"/>
                  <a:gd name="connsiteY11" fmla="*/ 67061 h 67061"/>
                  <a:gd name="connsiteX12" fmla="*/ 39415 w 55313"/>
                  <a:gd name="connsiteY12" fmla="*/ 44549 h 67061"/>
                  <a:gd name="connsiteX13" fmla="*/ 50364 w 55313"/>
                  <a:gd name="connsiteY13" fmla="*/ 36570 h 67061"/>
                  <a:gd name="connsiteX14" fmla="*/ 25896 w 55313"/>
                  <a:gd name="connsiteY14" fmla="*/ 38470 h 67061"/>
                  <a:gd name="connsiteX15" fmla="*/ 9616 w 55313"/>
                  <a:gd name="connsiteY15" fmla="*/ 38470 h 67061"/>
                  <a:gd name="connsiteX16" fmla="*/ 9616 w 55313"/>
                  <a:gd name="connsiteY16" fmla="*/ 8359 h 67061"/>
                  <a:gd name="connsiteX17" fmla="*/ 25896 w 55313"/>
                  <a:gd name="connsiteY17" fmla="*/ 8359 h 67061"/>
                  <a:gd name="connsiteX18" fmla="*/ 39795 w 55313"/>
                  <a:gd name="connsiteY18" fmla="*/ 12253 h 67061"/>
                  <a:gd name="connsiteX19" fmla="*/ 44556 w 55313"/>
                  <a:gd name="connsiteY19" fmla="*/ 23367 h 67061"/>
                  <a:gd name="connsiteX20" fmla="*/ 39795 w 55313"/>
                  <a:gd name="connsiteY20" fmla="*/ 34575 h 67061"/>
                  <a:gd name="connsiteX21" fmla="*/ 25896 w 55313"/>
                  <a:gd name="connsiteY21" fmla="*/ 3847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13" h="67061">
                    <a:moveTo>
                      <a:pt x="50458" y="36570"/>
                    </a:moveTo>
                    <a:cubicBezTo>
                      <a:pt x="53029" y="32961"/>
                      <a:pt x="54267" y="28496"/>
                      <a:pt x="54267" y="23367"/>
                    </a:cubicBezTo>
                    <a:cubicBezTo>
                      <a:pt x="54267" y="16053"/>
                      <a:pt x="51791" y="10354"/>
                      <a:pt x="46746" y="6269"/>
                    </a:cubicBezTo>
                    <a:cubicBezTo>
                      <a:pt x="41795" y="2090"/>
                      <a:pt x="34941" y="0"/>
                      <a:pt x="26181" y="0"/>
                    </a:cubicBezTo>
                    <a:lnTo>
                      <a:pt x="0" y="0"/>
                    </a:lnTo>
                    <a:lnTo>
                      <a:pt x="0" y="67061"/>
                    </a:lnTo>
                    <a:lnTo>
                      <a:pt x="9616" y="67061"/>
                    </a:lnTo>
                    <a:lnTo>
                      <a:pt x="9616" y="46639"/>
                    </a:lnTo>
                    <a:lnTo>
                      <a:pt x="26181" y="46639"/>
                    </a:lnTo>
                    <a:cubicBezTo>
                      <a:pt x="27229" y="46639"/>
                      <a:pt x="28657" y="46639"/>
                      <a:pt x="30370" y="46449"/>
                    </a:cubicBezTo>
                    <a:lnTo>
                      <a:pt x="44842" y="67061"/>
                    </a:lnTo>
                    <a:lnTo>
                      <a:pt x="55314" y="67061"/>
                    </a:lnTo>
                    <a:lnTo>
                      <a:pt x="39415" y="44549"/>
                    </a:lnTo>
                    <a:cubicBezTo>
                      <a:pt x="44175" y="42934"/>
                      <a:pt x="47793" y="40275"/>
                      <a:pt x="50364" y="36570"/>
                    </a:cubicBezTo>
                    <a:close/>
                    <a:moveTo>
                      <a:pt x="25896" y="38470"/>
                    </a:moveTo>
                    <a:lnTo>
                      <a:pt x="9616" y="38470"/>
                    </a:lnTo>
                    <a:lnTo>
                      <a:pt x="9616" y="8359"/>
                    </a:lnTo>
                    <a:lnTo>
                      <a:pt x="25896" y="8359"/>
                    </a:lnTo>
                    <a:cubicBezTo>
                      <a:pt x="31989" y="8359"/>
                      <a:pt x="36654" y="9689"/>
                      <a:pt x="39795" y="12253"/>
                    </a:cubicBezTo>
                    <a:cubicBezTo>
                      <a:pt x="43033" y="14818"/>
                      <a:pt x="44556" y="18523"/>
                      <a:pt x="44556" y="23367"/>
                    </a:cubicBezTo>
                    <a:cubicBezTo>
                      <a:pt x="44556" y="28211"/>
                      <a:pt x="42937" y="31916"/>
                      <a:pt x="39795" y="34575"/>
                    </a:cubicBezTo>
                    <a:cubicBezTo>
                      <a:pt x="36559" y="37235"/>
                      <a:pt x="31989" y="38470"/>
                      <a:pt x="25896" y="38470"/>
                    </a:cubicBezTo>
                    <a:close/>
                  </a:path>
                </a:pathLst>
              </a:custGeom>
              <a:solidFill>
                <a:srgbClr val="FFFFFF"/>
              </a:solidFill>
              <a:ln w="951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4BFA641-53D6-9B7A-D957-5700F0A6AFA1}"/>
                  </a:ext>
                </a:extLst>
              </p:cNvPr>
              <p:cNvSpPr/>
              <p:nvPr/>
            </p:nvSpPr>
            <p:spPr>
              <a:xfrm>
                <a:off x="6336045" y="2989806"/>
                <a:ext cx="70451" cy="67061"/>
              </a:xfrm>
              <a:custGeom>
                <a:avLst/>
                <a:gdLst>
                  <a:gd name="connsiteX0" fmla="*/ 30466 w 70451"/>
                  <a:gd name="connsiteY0" fmla="*/ 0 h 67061"/>
                  <a:gd name="connsiteX1" fmla="*/ 0 w 70451"/>
                  <a:gd name="connsiteY1" fmla="*/ 67061 h 67061"/>
                  <a:gd name="connsiteX2" fmla="*/ 9902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2 w 70451"/>
                  <a:gd name="connsiteY6" fmla="*/ 67061 h 67061"/>
                  <a:gd name="connsiteX7" fmla="*/ 39891 w 70451"/>
                  <a:gd name="connsiteY7" fmla="*/ 0 h 67061"/>
                  <a:gd name="connsiteX8" fmla="*/ 30370 w 70451"/>
                  <a:gd name="connsiteY8" fmla="*/ 0 h 67061"/>
                  <a:gd name="connsiteX9" fmla="*/ 20660 w 70451"/>
                  <a:gd name="connsiteY9" fmla="*/ 42649 h 67061"/>
                  <a:gd name="connsiteX10" fmla="*/ 35131 w 70451"/>
                  <a:gd name="connsiteY10" fmla="*/ 9784 h 67061"/>
                  <a:gd name="connsiteX11" fmla="*/ 49602 w 70451"/>
                  <a:gd name="connsiteY11" fmla="*/ 42649 h 67061"/>
                  <a:gd name="connsiteX12" fmla="*/ 20660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2" y="67061"/>
                    </a:lnTo>
                    <a:lnTo>
                      <a:pt x="17327" y="50343"/>
                    </a:lnTo>
                    <a:lnTo>
                      <a:pt x="53029" y="50343"/>
                    </a:lnTo>
                    <a:lnTo>
                      <a:pt x="60360" y="67061"/>
                    </a:lnTo>
                    <a:lnTo>
                      <a:pt x="70452" y="67061"/>
                    </a:lnTo>
                    <a:lnTo>
                      <a:pt x="39891" y="0"/>
                    </a:lnTo>
                    <a:lnTo>
                      <a:pt x="30370" y="0"/>
                    </a:lnTo>
                    <a:close/>
                    <a:moveTo>
                      <a:pt x="20660" y="42649"/>
                    </a:moveTo>
                    <a:lnTo>
                      <a:pt x="35131" y="9784"/>
                    </a:lnTo>
                    <a:lnTo>
                      <a:pt x="49602" y="42649"/>
                    </a:lnTo>
                    <a:lnTo>
                      <a:pt x="20660" y="42649"/>
                    </a:lnTo>
                    <a:close/>
                  </a:path>
                </a:pathLst>
              </a:custGeom>
              <a:solidFill>
                <a:srgbClr val="FFFFFF"/>
              </a:solidFill>
              <a:ln w="951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A3B36316-AFE7-0A2C-2771-07FC9AB06B36}"/>
                  </a:ext>
                </a:extLst>
              </p:cNvPr>
              <p:cNvSpPr/>
              <p:nvPr/>
            </p:nvSpPr>
            <p:spPr>
              <a:xfrm>
                <a:off x="6428298" y="2989806"/>
                <a:ext cx="55504" cy="67061"/>
              </a:xfrm>
              <a:custGeom>
                <a:avLst/>
                <a:gdLst>
                  <a:gd name="connsiteX0" fmla="*/ 0 w 55504"/>
                  <a:gd name="connsiteY0" fmla="*/ 8359 h 67061"/>
                  <a:gd name="connsiteX1" fmla="*/ 23040 w 55504"/>
                  <a:gd name="connsiteY1" fmla="*/ 8359 h 67061"/>
                  <a:gd name="connsiteX2" fmla="*/ 23040 w 55504"/>
                  <a:gd name="connsiteY2" fmla="*/ 67061 h 67061"/>
                  <a:gd name="connsiteX3" fmla="*/ 32465 w 55504"/>
                  <a:gd name="connsiteY3" fmla="*/ 67061 h 67061"/>
                  <a:gd name="connsiteX4" fmla="*/ 32465 w 55504"/>
                  <a:gd name="connsiteY4" fmla="*/ 8359 h 67061"/>
                  <a:gd name="connsiteX5" fmla="*/ 55504 w 55504"/>
                  <a:gd name="connsiteY5" fmla="*/ 8359 h 67061"/>
                  <a:gd name="connsiteX6" fmla="*/ 55504 w 55504"/>
                  <a:gd name="connsiteY6" fmla="*/ 0 h 67061"/>
                  <a:gd name="connsiteX7" fmla="*/ 0 w 55504"/>
                  <a:gd name="connsiteY7" fmla="*/ 0 h 67061"/>
                  <a:gd name="connsiteX8" fmla="*/ 0 w 55504"/>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4" h="67061">
                    <a:moveTo>
                      <a:pt x="0" y="8359"/>
                    </a:moveTo>
                    <a:lnTo>
                      <a:pt x="23040" y="8359"/>
                    </a:lnTo>
                    <a:lnTo>
                      <a:pt x="23040" y="67061"/>
                    </a:lnTo>
                    <a:lnTo>
                      <a:pt x="32465" y="67061"/>
                    </a:lnTo>
                    <a:lnTo>
                      <a:pt x="32465" y="8359"/>
                    </a:lnTo>
                    <a:lnTo>
                      <a:pt x="55504" y="8359"/>
                    </a:lnTo>
                    <a:lnTo>
                      <a:pt x="55504"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7B842F89-548A-C599-AEF6-4CA798023E08}"/>
                  </a:ext>
                </a:extLst>
              </p:cNvPr>
              <p:cNvSpPr/>
              <p:nvPr/>
            </p:nvSpPr>
            <p:spPr>
              <a:xfrm>
                <a:off x="6519124"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F1FD917D-87FD-5828-4406-5D36E87DB20F}"/>
                  </a:ext>
                </a:extLst>
              </p:cNvPr>
              <p:cNvSpPr/>
              <p:nvPr/>
            </p:nvSpPr>
            <p:spPr>
              <a:xfrm>
                <a:off x="6568154" y="2989046"/>
                <a:ext cx="71498" cy="68485"/>
              </a:xfrm>
              <a:custGeom>
                <a:avLst/>
                <a:gdLst>
                  <a:gd name="connsiteX0" fmla="*/ 54171 w 71498"/>
                  <a:gd name="connsiteY0" fmla="*/ 4464 h 68485"/>
                  <a:gd name="connsiteX1" fmla="*/ 35892 w 71498"/>
                  <a:gd name="connsiteY1" fmla="*/ 0 h 68485"/>
                  <a:gd name="connsiteX2" fmla="*/ 17518 w 71498"/>
                  <a:gd name="connsiteY2" fmla="*/ 4464 h 68485"/>
                  <a:gd name="connsiteX3" fmla="*/ 4665 w 71498"/>
                  <a:gd name="connsiteY3" fmla="*/ 16718 h 68485"/>
                  <a:gd name="connsiteX4" fmla="*/ 0 w 71498"/>
                  <a:gd name="connsiteY4" fmla="*/ 34195 h 68485"/>
                  <a:gd name="connsiteX5" fmla="*/ 4665 w 71498"/>
                  <a:gd name="connsiteY5" fmla="*/ 51673 h 68485"/>
                  <a:gd name="connsiteX6" fmla="*/ 17518 w 71498"/>
                  <a:gd name="connsiteY6" fmla="*/ 64022 h 68485"/>
                  <a:gd name="connsiteX7" fmla="*/ 35892 w 71498"/>
                  <a:gd name="connsiteY7" fmla="*/ 68486 h 68485"/>
                  <a:gd name="connsiteX8" fmla="*/ 54171 w 71498"/>
                  <a:gd name="connsiteY8" fmla="*/ 64022 h 68485"/>
                  <a:gd name="connsiteX9" fmla="*/ 66929 w 71498"/>
                  <a:gd name="connsiteY9" fmla="*/ 51768 h 68485"/>
                  <a:gd name="connsiteX10" fmla="*/ 71499 w 71498"/>
                  <a:gd name="connsiteY10" fmla="*/ 34195 h 68485"/>
                  <a:gd name="connsiteX11" fmla="*/ 66929 w 71498"/>
                  <a:gd name="connsiteY11" fmla="*/ 16623 h 68485"/>
                  <a:gd name="connsiteX12" fmla="*/ 54171 w 71498"/>
                  <a:gd name="connsiteY12" fmla="*/ 4369 h 68485"/>
                  <a:gd name="connsiteX13" fmla="*/ 58551 w 71498"/>
                  <a:gd name="connsiteY13" fmla="*/ 47494 h 68485"/>
                  <a:gd name="connsiteX14" fmla="*/ 49221 w 71498"/>
                  <a:gd name="connsiteY14" fmla="*/ 56708 h 68485"/>
                  <a:gd name="connsiteX15" fmla="*/ 35892 w 71498"/>
                  <a:gd name="connsiteY15" fmla="*/ 60032 h 68485"/>
                  <a:gd name="connsiteX16" fmla="*/ 22469 w 71498"/>
                  <a:gd name="connsiteY16" fmla="*/ 56708 h 68485"/>
                  <a:gd name="connsiteX17" fmla="*/ 13043 w 71498"/>
                  <a:gd name="connsiteY17" fmla="*/ 47494 h 68485"/>
                  <a:gd name="connsiteX18" fmla="*/ 9616 w 71498"/>
                  <a:gd name="connsiteY18" fmla="*/ 34291 h 68485"/>
                  <a:gd name="connsiteX19" fmla="*/ 13043 w 71498"/>
                  <a:gd name="connsiteY19" fmla="*/ 21087 h 68485"/>
                  <a:gd name="connsiteX20" fmla="*/ 22469 w 71498"/>
                  <a:gd name="connsiteY20" fmla="*/ 11873 h 68485"/>
                  <a:gd name="connsiteX21" fmla="*/ 35892 w 71498"/>
                  <a:gd name="connsiteY21" fmla="*/ 8549 h 68485"/>
                  <a:gd name="connsiteX22" fmla="*/ 49221 w 71498"/>
                  <a:gd name="connsiteY22" fmla="*/ 11873 h 68485"/>
                  <a:gd name="connsiteX23" fmla="*/ 58551 w 71498"/>
                  <a:gd name="connsiteY23" fmla="*/ 21087 h 68485"/>
                  <a:gd name="connsiteX24" fmla="*/ 61978 w 71498"/>
                  <a:gd name="connsiteY24" fmla="*/ 34291 h 68485"/>
                  <a:gd name="connsiteX25" fmla="*/ 58551 w 71498"/>
                  <a:gd name="connsiteY25" fmla="*/ 47494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98" h="68485">
                    <a:moveTo>
                      <a:pt x="54171" y="4464"/>
                    </a:moveTo>
                    <a:cubicBezTo>
                      <a:pt x="48745" y="1520"/>
                      <a:pt x="42652" y="0"/>
                      <a:pt x="35892" y="0"/>
                    </a:cubicBezTo>
                    <a:cubicBezTo>
                      <a:pt x="29133" y="0"/>
                      <a:pt x="23040" y="1520"/>
                      <a:pt x="17518" y="4464"/>
                    </a:cubicBezTo>
                    <a:cubicBezTo>
                      <a:pt x="12091" y="7409"/>
                      <a:pt x="7807" y="11493"/>
                      <a:pt x="4665" y="16718"/>
                    </a:cubicBezTo>
                    <a:cubicBezTo>
                      <a:pt x="1524" y="21942"/>
                      <a:pt x="0" y="27831"/>
                      <a:pt x="0" y="34195"/>
                    </a:cubicBezTo>
                    <a:cubicBezTo>
                      <a:pt x="0" y="40560"/>
                      <a:pt x="1524" y="46449"/>
                      <a:pt x="4665" y="51673"/>
                    </a:cubicBezTo>
                    <a:cubicBezTo>
                      <a:pt x="7807" y="56897"/>
                      <a:pt x="11996" y="60982"/>
                      <a:pt x="17518" y="64022"/>
                    </a:cubicBezTo>
                    <a:cubicBezTo>
                      <a:pt x="22945" y="66966"/>
                      <a:pt x="29037" y="68486"/>
                      <a:pt x="35892" y="68486"/>
                    </a:cubicBezTo>
                    <a:cubicBezTo>
                      <a:pt x="42747" y="68486"/>
                      <a:pt x="48650" y="66966"/>
                      <a:pt x="54171" y="64022"/>
                    </a:cubicBezTo>
                    <a:cubicBezTo>
                      <a:pt x="59598" y="61077"/>
                      <a:pt x="63882" y="56993"/>
                      <a:pt x="66929" y="51768"/>
                    </a:cubicBezTo>
                    <a:cubicBezTo>
                      <a:pt x="69976" y="46544"/>
                      <a:pt x="71499" y="40750"/>
                      <a:pt x="71499" y="34195"/>
                    </a:cubicBezTo>
                    <a:cubicBezTo>
                      <a:pt x="71499" y="27641"/>
                      <a:pt x="69976" y="21847"/>
                      <a:pt x="66929" y="16623"/>
                    </a:cubicBezTo>
                    <a:cubicBezTo>
                      <a:pt x="63882" y="11398"/>
                      <a:pt x="59598" y="7314"/>
                      <a:pt x="54171" y="4369"/>
                    </a:cubicBezTo>
                    <a:close/>
                    <a:moveTo>
                      <a:pt x="58551" y="47494"/>
                    </a:moveTo>
                    <a:cubicBezTo>
                      <a:pt x="56266" y="51388"/>
                      <a:pt x="53220" y="54523"/>
                      <a:pt x="49221" y="56708"/>
                    </a:cubicBezTo>
                    <a:cubicBezTo>
                      <a:pt x="45317" y="58987"/>
                      <a:pt x="40843" y="60032"/>
                      <a:pt x="35892" y="60032"/>
                    </a:cubicBezTo>
                    <a:cubicBezTo>
                      <a:pt x="30941" y="60032"/>
                      <a:pt x="26467" y="58892"/>
                      <a:pt x="22469" y="56708"/>
                    </a:cubicBezTo>
                    <a:cubicBezTo>
                      <a:pt x="18470" y="54428"/>
                      <a:pt x="15328" y="51388"/>
                      <a:pt x="13043" y="47494"/>
                    </a:cubicBezTo>
                    <a:cubicBezTo>
                      <a:pt x="10758" y="43599"/>
                      <a:pt x="9616" y="39135"/>
                      <a:pt x="9616" y="34291"/>
                    </a:cubicBezTo>
                    <a:cubicBezTo>
                      <a:pt x="9616" y="29446"/>
                      <a:pt x="10758" y="25077"/>
                      <a:pt x="13043" y="21087"/>
                    </a:cubicBezTo>
                    <a:cubicBezTo>
                      <a:pt x="15328" y="17193"/>
                      <a:pt x="18470" y="14058"/>
                      <a:pt x="22469" y="11873"/>
                    </a:cubicBezTo>
                    <a:cubicBezTo>
                      <a:pt x="26467" y="9594"/>
                      <a:pt x="30941" y="8549"/>
                      <a:pt x="35892" y="8549"/>
                    </a:cubicBezTo>
                    <a:cubicBezTo>
                      <a:pt x="40843" y="8549"/>
                      <a:pt x="45222" y="9689"/>
                      <a:pt x="49221" y="11873"/>
                    </a:cubicBezTo>
                    <a:cubicBezTo>
                      <a:pt x="53124" y="14153"/>
                      <a:pt x="56266" y="17193"/>
                      <a:pt x="58551" y="21087"/>
                    </a:cubicBezTo>
                    <a:cubicBezTo>
                      <a:pt x="60836" y="24982"/>
                      <a:pt x="61978" y="29446"/>
                      <a:pt x="61978" y="34291"/>
                    </a:cubicBezTo>
                    <a:cubicBezTo>
                      <a:pt x="61978" y="39135"/>
                      <a:pt x="60836" y="43504"/>
                      <a:pt x="58551" y="47494"/>
                    </a:cubicBezTo>
                    <a:close/>
                  </a:path>
                </a:pathLst>
              </a:custGeom>
              <a:solidFill>
                <a:srgbClr val="FFFFFF"/>
              </a:solidFill>
              <a:ln w="951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D5853F56-1652-ADA3-D23C-CD56CCBE298B}"/>
                  </a:ext>
                </a:extLst>
              </p:cNvPr>
              <p:cNvSpPr/>
              <p:nvPr/>
            </p:nvSpPr>
            <p:spPr>
              <a:xfrm>
                <a:off x="6679163" y="2989806"/>
                <a:ext cx="57789" cy="67061"/>
              </a:xfrm>
              <a:custGeom>
                <a:avLst/>
                <a:gdLst>
                  <a:gd name="connsiteX0" fmla="*/ 48173 w 57789"/>
                  <a:gd name="connsiteY0" fmla="*/ 49963 h 67061"/>
                  <a:gd name="connsiteX1" fmla="*/ 7902 w 57789"/>
                  <a:gd name="connsiteY1" fmla="*/ 0 h 67061"/>
                  <a:gd name="connsiteX2" fmla="*/ 0 w 57789"/>
                  <a:gd name="connsiteY2" fmla="*/ 0 h 67061"/>
                  <a:gd name="connsiteX3" fmla="*/ 0 w 57789"/>
                  <a:gd name="connsiteY3" fmla="*/ 67061 h 67061"/>
                  <a:gd name="connsiteX4" fmla="*/ 9616 w 57789"/>
                  <a:gd name="connsiteY4" fmla="*/ 67061 h 67061"/>
                  <a:gd name="connsiteX5" fmla="*/ 9616 w 57789"/>
                  <a:gd name="connsiteY5" fmla="*/ 17098 h 67061"/>
                  <a:gd name="connsiteX6" fmla="*/ 49887 w 57789"/>
                  <a:gd name="connsiteY6" fmla="*/ 67061 h 67061"/>
                  <a:gd name="connsiteX7" fmla="*/ 57789 w 57789"/>
                  <a:gd name="connsiteY7" fmla="*/ 67061 h 67061"/>
                  <a:gd name="connsiteX8" fmla="*/ 57789 w 57789"/>
                  <a:gd name="connsiteY8" fmla="*/ 0 h 67061"/>
                  <a:gd name="connsiteX9" fmla="*/ 48173 w 57789"/>
                  <a:gd name="connsiteY9" fmla="*/ 0 h 67061"/>
                  <a:gd name="connsiteX10" fmla="*/ 48173 w 57789"/>
                  <a:gd name="connsiteY10" fmla="*/ 49963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89" h="67061">
                    <a:moveTo>
                      <a:pt x="48173" y="49963"/>
                    </a:moveTo>
                    <a:lnTo>
                      <a:pt x="7902" y="0"/>
                    </a:lnTo>
                    <a:lnTo>
                      <a:pt x="0" y="0"/>
                    </a:lnTo>
                    <a:lnTo>
                      <a:pt x="0" y="67061"/>
                    </a:lnTo>
                    <a:lnTo>
                      <a:pt x="9616" y="67061"/>
                    </a:lnTo>
                    <a:lnTo>
                      <a:pt x="9616" y="17098"/>
                    </a:lnTo>
                    <a:lnTo>
                      <a:pt x="49887" y="67061"/>
                    </a:lnTo>
                    <a:lnTo>
                      <a:pt x="57789" y="67061"/>
                    </a:lnTo>
                    <a:lnTo>
                      <a:pt x="57789" y="0"/>
                    </a:lnTo>
                    <a:lnTo>
                      <a:pt x="48173" y="0"/>
                    </a:lnTo>
                    <a:lnTo>
                      <a:pt x="48173" y="49963"/>
                    </a:lnTo>
                    <a:close/>
                  </a:path>
                </a:pathLst>
              </a:custGeom>
              <a:solidFill>
                <a:srgbClr val="FFFFFF"/>
              </a:solidFill>
              <a:ln w="951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39351E38-299A-7E13-E484-94C6BD4857AA}"/>
                  </a:ext>
                </a:extLst>
              </p:cNvPr>
              <p:cNvSpPr/>
              <p:nvPr/>
            </p:nvSpPr>
            <p:spPr>
              <a:xfrm>
                <a:off x="6822921" y="2989806"/>
                <a:ext cx="55599" cy="67061"/>
              </a:xfrm>
              <a:custGeom>
                <a:avLst/>
                <a:gdLst>
                  <a:gd name="connsiteX0" fmla="*/ 0 w 55599"/>
                  <a:gd name="connsiteY0" fmla="*/ 8359 h 67061"/>
                  <a:gd name="connsiteX1" fmla="*/ 23039 w 55599"/>
                  <a:gd name="connsiteY1" fmla="*/ 8359 h 67061"/>
                  <a:gd name="connsiteX2" fmla="*/ 23039 w 55599"/>
                  <a:gd name="connsiteY2" fmla="*/ 67061 h 67061"/>
                  <a:gd name="connsiteX3" fmla="*/ 32560 w 55599"/>
                  <a:gd name="connsiteY3" fmla="*/ 67061 h 67061"/>
                  <a:gd name="connsiteX4" fmla="*/ 32560 w 55599"/>
                  <a:gd name="connsiteY4" fmla="*/ 8359 h 67061"/>
                  <a:gd name="connsiteX5" fmla="*/ 55600 w 55599"/>
                  <a:gd name="connsiteY5" fmla="*/ 8359 h 67061"/>
                  <a:gd name="connsiteX6" fmla="*/ 55600 w 55599"/>
                  <a:gd name="connsiteY6" fmla="*/ 0 h 67061"/>
                  <a:gd name="connsiteX7" fmla="*/ 0 w 55599"/>
                  <a:gd name="connsiteY7" fmla="*/ 0 h 67061"/>
                  <a:gd name="connsiteX8" fmla="*/ 0 w 55599"/>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99" h="67061">
                    <a:moveTo>
                      <a:pt x="0" y="8359"/>
                    </a:moveTo>
                    <a:lnTo>
                      <a:pt x="23039" y="8359"/>
                    </a:lnTo>
                    <a:lnTo>
                      <a:pt x="23039" y="67061"/>
                    </a:lnTo>
                    <a:lnTo>
                      <a:pt x="32560" y="67061"/>
                    </a:lnTo>
                    <a:lnTo>
                      <a:pt x="32560" y="8359"/>
                    </a:lnTo>
                    <a:lnTo>
                      <a:pt x="55600" y="8359"/>
                    </a:lnTo>
                    <a:lnTo>
                      <a:pt x="55600"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D3E0976-13DD-55BC-5BFE-EBC128A48D0B}"/>
                  </a:ext>
                </a:extLst>
              </p:cNvPr>
              <p:cNvSpPr/>
              <p:nvPr/>
            </p:nvSpPr>
            <p:spPr>
              <a:xfrm>
                <a:off x="6900227" y="2989806"/>
                <a:ext cx="70451" cy="67061"/>
              </a:xfrm>
              <a:custGeom>
                <a:avLst/>
                <a:gdLst>
                  <a:gd name="connsiteX0" fmla="*/ 30466 w 70451"/>
                  <a:gd name="connsiteY0" fmla="*/ 0 h 67061"/>
                  <a:gd name="connsiteX1" fmla="*/ 0 w 70451"/>
                  <a:gd name="connsiteY1" fmla="*/ 67061 h 67061"/>
                  <a:gd name="connsiteX2" fmla="*/ 9902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2 w 70451"/>
                  <a:gd name="connsiteY6" fmla="*/ 67061 h 67061"/>
                  <a:gd name="connsiteX7" fmla="*/ 39891 w 70451"/>
                  <a:gd name="connsiteY7" fmla="*/ 0 h 67061"/>
                  <a:gd name="connsiteX8" fmla="*/ 30370 w 70451"/>
                  <a:gd name="connsiteY8" fmla="*/ 0 h 67061"/>
                  <a:gd name="connsiteX9" fmla="*/ 20659 w 70451"/>
                  <a:gd name="connsiteY9" fmla="*/ 42649 h 67061"/>
                  <a:gd name="connsiteX10" fmla="*/ 35131 w 70451"/>
                  <a:gd name="connsiteY10" fmla="*/ 9784 h 67061"/>
                  <a:gd name="connsiteX11" fmla="*/ 49602 w 70451"/>
                  <a:gd name="connsiteY11" fmla="*/ 42649 h 67061"/>
                  <a:gd name="connsiteX12" fmla="*/ 20659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2" y="67061"/>
                    </a:lnTo>
                    <a:lnTo>
                      <a:pt x="17327" y="50343"/>
                    </a:lnTo>
                    <a:lnTo>
                      <a:pt x="53029" y="50343"/>
                    </a:lnTo>
                    <a:lnTo>
                      <a:pt x="60360" y="67061"/>
                    </a:lnTo>
                    <a:lnTo>
                      <a:pt x="70452" y="67061"/>
                    </a:lnTo>
                    <a:lnTo>
                      <a:pt x="39891" y="0"/>
                    </a:lnTo>
                    <a:lnTo>
                      <a:pt x="30370" y="0"/>
                    </a:lnTo>
                    <a:close/>
                    <a:moveTo>
                      <a:pt x="20659" y="42649"/>
                    </a:moveTo>
                    <a:lnTo>
                      <a:pt x="35131" y="9784"/>
                    </a:lnTo>
                    <a:lnTo>
                      <a:pt x="49602" y="42649"/>
                    </a:lnTo>
                    <a:lnTo>
                      <a:pt x="20659" y="42649"/>
                    </a:lnTo>
                    <a:close/>
                  </a:path>
                </a:pathLst>
              </a:custGeom>
              <a:solidFill>
                <a:srgbClr val="FFFFFF"/>
              </a:solidFill>
              <a:ln w="9511"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B6C2952-CF18-BB26-680C-3609D90B2B0D}"/>
                  </a:ext>
                </a:extLst>
              </p:cNvPr>
              <p:cNvSpPr/>
              <p:nvPr/>
            </p:nvSpPr>
            <p:spPr>
              <a:xfrm>
                <a:off x="6999716" y="2989141"/>
                <a:ext cx="51696" cy="68486"/>
              </a:xfrm>
              <a:custGeom>
                <a:avLst/>
                <a:gdLst>
                  <a:gd name="connsiteX0" fmla="*/ 40176 w 51696"/>
                  <a:gd name="connsiteY0" fmla="*/ 33816 h 68486"/>
                  <a:gd name="connsiteX1" fmla="*/ 27990 w 51696"/>
                  <a:gd name="connsiteY1" fmla="*/ 30206 h 68486"/>
                  <a:gd name="connsiteX2" fmla="*/ 18755 w 51696"/>
                  <a:gd name="connsiteY2" fmla="*/ 27641 h 68486"/>
                  <a:gd name="connsiteX3" fmla="*/ 13043 w 51696"/>
                  <a:gd name="connsiteY3" fmla="*/ 24317 h 68486"/>
                  <a:gd name="connsiteX4" fmla="*/ 10758 w 51696"/>
                  <a:gd name="connsiteY4" fmla="*/ 18713 h 68486"/>
                  <a:gd name="connsiteX5" fmla="*/ 14852 w 51696"/>
                  <a:gd name="connsiteY5" fmla="*/ 11019 h 68486"/>
                  <a:gd name="connsiteX6" fmla="*/ 27133 w 51696"/>
                  <a:gd name="connsiteY6" fmla="*/ 8074 h 68486"/>
                  <a:gd name="connsiteX7" fmla="*/ 36559 w 51696"/>
                  <a:gd name="connsiteY7" fmla="*/ 9499 h 68486"/>
                  <a:gd name="connsiteX8" fmla="*/ 45603 w 51696"/>
                  <a:gd name="connsiteY8" fmla="*/ 13583 h 68486"/>
                  <a:gd name="connsiteX9" fmla="*/ 48745 w 51696"/>
                  <a:gd name="connsiteY9" fmla="*/ 5889 h 68486"/>
                  <a:gd name="connsiteX10" fmla="*/ 38844 w 51696"/>
                  <a:gd name="connsiteY10" fmla="*/ 1520 h 68486"/>
                  <a:gd name="connsiteX11" fmla="*/ 27133 w 51696"/>
                  <a:gd name="connsiteY11" fmla="*/ 0 h 68486"/>
                  <a:gd name="connsiteX12" fmla="*/ 12852 w 51696"/>
                  <a:gd name="connsiteY12" fmla="*/ 2565 h 68486"/>
                  <a:gd name="connsiteX13" fmla="*/ 4284 w 51696"/>
                  <a:gd name="connsiteY13" fmla="*/ 9404 h 68486"/>
                  <a:gd name="connsiteX14" fmla="*/ 1428 w 51696"/>
                  <a:gd name="connsiteY14" fmla="*/ 19092 h 68486"/>
                  <a:gd name="connsiteX15" fmla="*/ 4760 w 51696"/>
                  <a:gd name="connsiteY15" fmla="*/ 29256 h 68486"/>
                  <a:gd name="connsiteX16" fmla="*/ 12758 w 51696"/>
                  <a:gd name="connsiteY16" fmla="*/ 34860 h 68486"/>
                  <a:gd name="connsiteX17" fmla="*/ 25039 w 51696"/>
                  <a:gd name="connsiteY17" fmla="*/ 38470 h 68486"/>
                  <a:gd name="connsiteX18" fmla="*/ 34369 w 51696"/>
                  <a:gd name="connsiteY18" fmla="*/ 41035 h 68486"/>
                  <a:gd name="connsiteX19" fmla="*/ 39891 w 51696"/>
                  <a:gd name="connsiteY19" fmla="*/ 44359 h 68486"/>
                  <a:gd name="connsiteX20" fmla="*/ 42176 w 51696"/>
                  <a:gd name="connsiteY20" fmla="*/ 49963 h 68486"/>
                  <a:gd name="connsiteX21" fmla="*/ 38082 w 51696"/>
                  <a:gd name="connsiteY21" fmla="*/ 57468 h 68486"/>
                  <a:gd name="connsiteX22" fmla="*/ 25610 w 51696"/>
                  <a:gd name="connsiteY22" fmla="*/ 60317 h 68486"/>
                  <a:gd name="connsiteX23" fmla="*/ 13329 w 51696"/>
                  <a:gd name="connsiteY23" fmla="*/ 58132 h 68486"/>
                  <a:gd name="connsiteX24" fmla="*/ 3523 w 51696"/>
                  <a:gd name="connsiteY24" fmla="*/ 52528 h 68486"/>
                  <a:gd name="connsiteX25" fmla="*/ 0 w 51696"/>
                  <a:gd name="connsiteY25" fmla="*/ 60032 h 68486"/>
                  <a:gd name="connsiteX26" fmla="*/ 11043 w 51696"/>
                  <a:gd name="connsiteY26" fmla="*/ 66111 h 68486"/>
                  <a:gd name="connsiteX27" fmla="*/ 25705 w 51696"/>
                  <a:gd name="connsiteY27" fmla="*/ 68486 h 68486"/>
                  <a:gd name="connsiteX28" fmla="*/ 40081 w 51696"/>
                  <a:gd name="connsiteY28" fmla="*/ 65921 h 68486"/>
                  <a:gd name="connsiteX29" fmla="*/ 48840 w 51696"/>
                  <a:gd name="connsiteY29" fmla="*/ 58987 h 68486"/>
                  <a:gd name="connsiteX30" fmla="*/ 51696 w 51696"/>
                  <a:gd name="connsiteY30" fmla="*/ 49394 h 68486"/>
                  <a:gd name="connsiteX31" fmla="*/ 48364 w 51696"/>
                  <a:gd name="connsiteY31" fmla="*/ 39325 h 68486"/>
                  <a:gd name="connsiteX32" fmla="*/ 40462 w 51696"/>
                  <a:gd name="connsiteY32" fmla="*/ 33721 h 6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96" h="68486">
                    <a:moveTo>
                      <a:pt x="40176" y="33816"/>
                    </a:moveTo>
                    <a:cubicBezTo>
                      <a:pt x="37130" y="32581"/>
                      <a:pt x="33036" y="31441"/>
                      <a:pt x="27990" y="30206"/>
                    </a:cubicBezTo>
                    <a:cubicBezTo>
                      <a:pt x="24087" y="29351"/>
                      <a:pt x="21040" y="28496"/>
                      <a:pt x="18755" y="27641"/>
                    </a:cubicBezTo>
                    <a:cubicBezTo>
                      <a:pt x="16470" y="26882"/>
                      <a:pt x="14567" y="25742"/>
                      <a:pt x="13043" y="24317"/>
                    </a:cubicBezTo>
                    <a:cubicBezTo>
                      <a:pt x="11520" y="22892"/>
                      <a:pt x="10758" y="20992"/>
                      <a:pt x="10758" y="18713"/>
                    </a:cubicBezTo>
                    <a:cubicBezTo>
                      <a:pt x="10758" y="15578"/>
                      <a:pt x="12091" y="13013"/>
                      <a:pt x="14852" y="11019"/>
                    </a:cubicBezTo>
                    <a:cubicBezTo>
                      <a:pt x="17613" y="9024"/>
                      <a:pt x="21612" y="8074"/>
                      <a:pt x="27133" y="8074"/>
                    </a:cubicBezTo>
                    <a:cubicBezTo>
                      <a:pt x="30180" y="8074"/>
                      <a:pt x="33322" y="8549"/>
                      <a:pt x="36559" y="9499"/>
                    </a:cubicBezTo>
                    <a:cubicBezTo>
                      <a:pt x="39795" y="10449"/>
                      <a:pt x="42747" y="11779"/>
                      <a:pt x="45603" y="13583"/>
                    </a:cubicBezTo>
                    <a:lnTo>
                      <a:pt x="48745" y="5889"/>
                    </a:lnTo>
                    <a:cubicBezTo>
                      <a:pt x="45984" y="3989"/>
                      <a:pt x="42651" y="2470"/>
                      <a:pt x="38844" y="1520"/>
                    </a:cubicBezTo>
                    <a:cubicBezTo>
                      <a:pt x="35035" y="475"/>
                      <a:pt x="31132" y="0"/>
                      <a:pt x="27133" y="0"/>
                    </a:cubicBezTo>
                    <a:cubicBezTo>
                      <a:pt x="21421" y="0"/>
                      <a:pt x="16661" y="855"/>
                      <a:pt x="12852" y="2565"/>
                    </a:cubicBezTo>
                    <a:cubicBezTo>
                      <a:pt x="9045" y="4274"/>
                      <a:pt x="6189" y="6554"/>
                      <a:pt x="4284" y="9404"/>
                    </a:cubicBezTo>
                    <a:cubicBezTo>
                      <a:pt x="2380" y="12253"/>
                      <a:pt x="1428" y="15483"/>
                      <a:pt x="1428" y="19092"/>
                    </a:cubicBezTo>
                    <a:cubicBezTo>
                      <a:pt x="1428" y="23367"/>
                      <a:pt x="2475" y="26787"/>
                      <a:pt x="4760" y="29256"/>
                    </a:cubicBezTo>
                    <a:cubicBezTo>
                      <a:pt x="6950" y="31821"/>
                      <a:pt x="9616" y="33626"/>
                      <a:pt x="12758" y="34860"/>
                    </a:cubicBezTo>
                    <a:cubicBezTo>
                      <a:pt x="15899" y="36095"/>
                      <a:pt x="19898" y="37235"/>
                      <a:pt x="25039" y="38470"/>
                    </a:cubicBezTo>
                    <a:cubicBezTo>
                      <a:pt x="29037" y="39420"/>
                      <a:pt x="32179" y="40275"/>
                      <a:pt x="34369" y="41035"/>
                    </a:cubicBezTo>
                    <a:cubicBezTo>
                      <a:pt x="36559" y="41795"/>
                      <a:pt x="38462" y="42934"/>
                      <a:pt x="39891" y="44359"/>
                    </a:cubicBezTo>
                    <a:cubicBezTo>
                      <a:pt x="41414" y="45784"/>
                      <a:pt x="42176" y="47684"/>
                      <a:pt x="42176" y="49963"/>
                    </a:cubicBezTo>
                    <a:cubicBezTo>
                      <a:pt x="42176" y="53098"/>
                      <a:pt x="40748" y="55568"/>
                      <a:pt x="38082" y="57468"/>
                    </a:cubicBezTo>
                    <a:cubicBezTo>
                      <a:pt x="35321" y="59367"/>
                      <a:pt x="31227" y="60317"/>
                      <a:pt x="25610" y="60317"/>
                    </a:cubicBezTo>
                    <a:cubicBezTo>
                      <a:pt x="21421" y="60317"/>
                      <a:pt x="17232" y="59557"/>
                      <a:pt x="13329" y="58132"/>
                    </a:cubicBezTo>
                    <a:cubicBezTo>
                      <a:pt x="9330" y="56708"/>
                      <a:pt x="6093" y="54808"/>
                      <a:pt x="3523" y="52528"/>
                    </a:cubicBezTo>
                    <a:lnTo>
                      <a:pt x="0" y="60032"/>
                    </a:lnTo>
                    <a:cubicBezTo>
                      <a:pt x="2666" y="62502"/>
                      <a:pt x="6379" y="64592"/>
                      <a:pt x="11043" y="66111"/>
                    </a:cubicBezTo>
                    <a:cubicBezTo>
                      <a:pt x="15709" y="67631"/>
                      <a:pt x="20659" y="68486"/>
                      <a:pt x="25705" y="68486"/>
                    </a:cubicBezTo>
                    <a:cubicBezTo>
                      <a:pt x="31417" y="68486"/>
                      <a:pt x="36178" y="67631"/>
                      <a:pt x="40081" y="65921"/>
                    </a:cubicBezTo>
                    <a:cubicBezTo>
                      <a:pt x="43984" y="64212"/>
                      <a:pt x="46936" y="61932"/>
                      <a:pt x="48840" y="58987"/>
                    </a:cubicBezTo>
                    <a:cubicBezTo>
                      <a:pt x="50744" y="56043"/>
                      <a:pt x="51696" y="52908"/>
                      <a:pt x="51696" y="49394"/>
                    </a:cubicBezTo>
                    <a:cubicBezTo>
                      <a:pt x="51696" y="45214"/>
                      <a:pt x="50554" y="41795"/>
                      <a:pt x="48364" y="39325"/>
                    </a:cubicBezTo>
                    <a:cubicBezTo>
                      <a:pt x="46174" y="36855"/>
                      <a:pt x="43509" y="34956"/>
                      <a:pt x="40462" y="33721"/>
                    </a:cubicBezTo>
                    <a:close/>
                  </a:path>
                </a:pathLst>
              </a:custGeom>
              <a:solidFill>
                <a:srgbClr val="FFFFFF"/>
              </a:solidFill>
              <a:ln w="951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52CB698-C98D-4B60-3819-3289A382F7BE}"/>
                  </a:ext>
                </a:extLst>
              </p:cNvPr>
              <p:cNvSpPr/>
              <p:nvPr/>
            </p:nvSpPr>
            <p:spPr>
              <a:xfrm>
                <a:off x="7089970" y="2989806"/>
                <a:ext cx="58836" cy="67061"/>
              </a:xfrm>
              <a:custGeom>
                <a:avLst/>
                <a:gdLst>
                  <a:gd name="connsiteX0" fmla="*/ 56933 w 58836"/>
                  <a:gd name="connsiteY0" fmla="*/ 0 h 67061"/>
                  <a:gd name="connsiteX1" fmla="*/ 45984 w 58836"/>
                  <a:gd name="connsiteY1" fmla="*/ 0 h 67061"/>
                  <a:gd name="connsiteX2" fmla="*/ 9520 w 58836"/>
                  <a:gd name="connsiteY2" fmla="*/ 37425 h 67061"/>
                  <a:gd name="connsiteX3" fmla="*/ 9520 w 58836"/>
                  <a:gd name="connsiteY3" fmla="*/ 0 h 67061"/>
                  <a:gd name="connsiteX4" fmla="*/ 0 w 58836"/>
                  <a:gd name="connsiteY4" fmla="*/ 0 h 67061"/>
                  <a:gd name="connsiteX5" fmla="*/ 0 w 58836"/>
                  <a:gd name="connsiteY5" fmla="*/ 67061 h 67061"/>
                  <a:gd name="connsiteX6" fmla="*/ 9520 w 58836"/>
                  <a:gd name="connsiteY6" fmla="*/ 67061 h 67061"/>
                  <a:gd name="connsiteX7" fmla="*/ 9520 w 58836"/>
                  <a:gd name="connsiteY7" fmla="*/ 49678 h 67061"/>
                  <a:gd name="connsiteX8" fmla="*/ 21898 w 58836"/>
                  <a:gd name="connsiteY8" fmla="*/ 37235 h 67061"/>
                  <a:gd name="connsiteX9" fmla="*/ 47602 w 58836"/>
                  <a:gd name="connsiteY9" fmla="*/ 67061 h 67061"/>
                  <a:gd name="connsiteX10" fmla="*/ 58836 w 58836"/>
                  <a:gd name="connsiteY10" fmla="*/ 67061 h 67061"/>
                  <a:gd name="connsiteX11" fmla="*/ 28276 w 58836"/>
                  <a:gd name="connsiteY11" fmla="*/ 30206 h 67061"/>
                  <a:gd name="connsiteX12" fmla="*/ 56933 w 58836"/>
                  <a:gd name="connsiteY12"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36" h="67061">
                    <a:moveTo>
                      <a:pt x="56933" y="0"/>
                    </a:moveTo>
                    <a:lnTo>
                      <a:pt x="45984" y="0"/>
                    </a:lnTo>
                    <a:lnTo>
                      <a:pt x="9520" y="37425"/>
                    </a:lnTo>
                    <a:lnTo>
                      <a:pt x="9520" y="0"/>
                    </a:lnTo>
                    <a:lnTo>
                      <a:pt x="0" y="0"/>
                    </a:lnTo>
                    <a:lnTo>
                      <a:pt x="0" y="67061"/>
                    </a:lnTo>
                    <a:lnTo>
                      <a:pt x="9520" y="67061"/>
                    </a:lnTo>
                    <a:lnTo>
                      <a:pt x="9520" y="49678"/>
                    </a:lnTo>
                    <a:lnTo>
                      <a:pt x="21898" y="37235"/>
                    </a:lnTo>
                    <a:lnTo>
                      <a:pt x="47602" y="67061"/>
                    </a:lnTo>
                    <a:lnTo>
                      <a:pt x="58836" y="67061"/>
                    </a:lnTo>
                    <a:lnTo>
                      <a:pt x="28276" y="30206"/>
                    </a:lnTo>
                    <a:lnTo>
                      <a:pt x="56933" y="0"/>
                    </a:lnTo>
                    <a:close/>
                  </a:path>
                </a:pathLst>
              </a:custGeom>
              <a:solidFill>
                <a:srgbClr val="FFFFFF"/>
              </a:solidFill>
              <a:ln w="951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04FD1AC3-35FB-FEEB-4B20-82879930AD96}"/>
                  </a:ext>
                </a:extLst>
              </p:cNvPr>
              <p:cNvSpPr/>
              <p:nvPr/>
            </p:nvSpPr>
            <p:spPr>
              <a:xfrm>
                <a:off x="7234490" y="2989806"/>
                <a:ext cx="47316" cy="67061"/>
              </a:xfrm>
              <a:custGeom>
                <a:avLst/>
                <a:gdLst>
                  <a:gd name="connsiteX0" fmla="*/ 0 w 47316"/>
                  <a:gd name="connsiteY0" fmla="*/ 67061 h 67061"/>
                  <a:gd name="connsiteX1" fmla="*/ 9520 w 47316"/>
                  <a:gd name="connsiteY1" fmla="*/ 67061 h 67061"/>
                  <a:gd name="connsiteX2" fmla="*/ 9520 w 47316"/>
                  <a:gd name="connsiteY2" fmla="*/ 39990 h 67061"/>
                  <a:gd name="connsiteX3" fmla="*/ 43223 w 47316"/>
                  <a:gd name="connsiteY3" fmla="*/ 39990 h 67061"/>
                  <a:gd name="connsiteX4" fmla="*/ 43223 w 47316"/>
                  <a:gd name="connsiteY4" fmla="*/ 31726 h 67061"/>
                  <a:gd name="connsiteX5" fmla="*/ 9520 w 47316"/>
                  <a:gd name="connsiteY5" fmla="*/ 31726 h 67061"/>
                  <a:gd name="connsiteX6" fmla="*/ 9520 w 47316"/>
                  <a:gd name="connsiteY6" fmla="*/ 8359 h 67061"/>
                  <a:gd name="connsiteX7" fmla="*/ 47317 w 47316"/>
                  <a:gd name="connsiteY7" fmla="*/ 8359 h 67061"/>
                  <a:gd name="connsiteX8" fmla="*/ 47317 w 47316"/>
                  <a:gd name="connsiteY8" fmla="*/ 0 h 67061"/>
                  <a:gd name="connsiteX9" fmla="*/ 0 w 47316"/>
                  <a:gd name="connsiteY9" fmla="*/ 0 h 67061"/>
                  <a:gd name="connsiteX10" fmla="*/ 0 w 47316"/>
                  <a:gd name="connsiteY10" fmla="*/ 67061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16" h="67061">
                    <a:moveTo>
                      <a:pt x="0" y="67061"/>
                    </a:moveTo>
                    <a:lnTo>
                      <a:pt x="9520" y="67061"/>
                    </a:lnTo>
                    <a:lnTo>
                      <a:pt x="9520" y="39990"/>
                    </a:lnTo>
                    <a:lnTo>
                      <a:pt x="43223" y="39990"/>
                    </a:lnTo>
                    <a:lnTo>
                      <a:pt x="43223" y="31726"/>
                    </a:lnTo>
                    <a:lnTo>
                      <a:pt x="9520" y="31726"/>
                    </a:lnTo>
                    <a:lnTo>
                      <a:pt x="9520" y="8359"/>
                    </a:lnTo>
                    <a:lnTo>
                      <a:pt x="47317" y="8359"/>
                    </a:lnTo>
                    <a:lnTo>
                      <a:pt x="47317" y="0"/>
                    </a:lnTo>
                    <a:lnTo>
                      <a:pt x="0" y="0"/>
                    </a:lnTo>
                    <a:lnTo>
                      <a:pt x="0" y="67061"/>
                    </a:lnTo>
                    <a:close/>
                  </a:path>
                </a:pathLst>
              </a:custGeom>
              <a:solidFill>
                <a:srgbClr val="FFFFFF"/>
              </a:solidFill>
              <a:ln w="951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F72EF190-BA5D-B688-8C35-8F39243B62AF}"/>
                  </a:ext>
                </a:extLst>
              </p:cNvPr>
              <p:cNvSpPr/>
              <p:nvPr/>
            </p:nvSpPr>
            <p:spPr>
              <a:xfrm>
                <a:off x="7313796" y="2989046"/>
                <a:ext cx="71498" cy="68485"/>
              </a:xfrm>
              <a:custGeom>
                <a:avLst/>
                <a:gdLst>
                  <a:gd name="connsiteX0" fmla="*/ 54171 w 71498"/>
                  <a:gd name="connsiteY0" fmla="*/ 4464 h 68485"/>
                  <a:gd name="connsiteX1" fmla="*/ 35892 w 71498"/>
                  <a:gd name="connsiteY1" fmla="*/ 0 h 68485"/>
                  <a:gd name="connsiteX2" fmla="*/ 17518 w 71498"/>
                  <a:gd name="connsiteY2" fmla="*/ 4464 h 68485"/>
                  <a:gd name="connsiteX3" fmla="*/ 4665 w 71498"/>
                  <a:gd name="connsiteY3" fmla="*/ 16718 h 68485"/>
                  <a:gd name="connsiteX4" fmla="*/ 0 w 71498"/>
                  <a:gd name="connsiteY4" fmla="*/ 34195 h 68485"/>
                  <a:gd name="connsiteX5" fmla="*/ 4665 w 71498"/>
                  <a:gd name="connsiteY5" fmla="*/ 51673 h 68485"/>
                  <a:gd name="connsiteX6" fmla="*/ 17518 w 71498"/>
                  <a:gd name="connsiteY6" fmla="*/ 64022 h 68485"/>
                  <a:gd name="connsiteX7" fmla="*/ 35892 w 71498"/>
                  <a:gd name="connsiteY7" fmla="*/ 68486 h 68485"/>
                  <a:gd name="connsiteX8" fmla="*/ 54171 w 71498"/>
                  <a:gd name="connsiteY8" fmla="*/ 64022 h 68485"/>
                  <a:gd name="connsiteX9" fmla="*/ 66929 w 71498"/>
                  <a:gd name="connsiteY9" fmla="*/ 51768 h 68485"/>
                  <a:gd name="connsiteX10" fmla="*/ 71499 w 71498"/>
                  <a:gd name="connsiteY10" fmla="*/ 34195 h 68485"/>
                  <a:gd name="connsiteX11" fmla="*/ 66929 w 71498"/>
                  <a:gd name="connsiteY11" fmla="*/ 16623 h 68485"/>
                  <a:gd name="connsiteX12" fmla="*/ 54171 w 71498"/>
                  <a:gd name="connsiteY12" fmla="*/ 4369 h 68485"/>
                  <a:gd name="connsiteX13" fmla="*/ 58551 w 71498"/>
                  <a:gd name="connsiteY13" fmla="*/ 47494 h 68485"/>
                  <a:gd name="connsiteX14" fmla="*/ 49221 w 71498"/>
                  <a:gd name="connsiteY14" fmla="*/ 56708 h 68485"/>
                  <a:gd name="connsiteX15" fmla="*/ 35892 w 71498"/>
                  <a:gd name="connsiteY15" fmla="*/ 60032 h 68485"/>
                  <a:gd name="connsiteX16" fmla="*/ 22468 w 71498"/>
                  <a:gd name="connsiteY16" fmla="*/ 56708 h 68485"/>
                  <a:gd name="connsiteX17" fmla="*/ 13043 w 71498"/>
                  <a:gd name="connsiteY17" fmla="*/ 47494 h 68485"/>
                  <a:gd name="connsiteX18" fmla="*/ 9616 w 71498"/>
                  <a:gd name="connsiteY18" fmla="*/ 34291 h 68485"/>
                  <a:gd name="connsiteX19" fmla="*/ 13043 w 71498"/>
                  <a:gd name="connsiteY19" fmla="*/ 21087 h 68485"/>
                  <a:gd name="connsiteX20" fmla="*/ 22468 w 71498"/>
                  <a:gd name="connsiteY20" fmla="*/ 11873 h 68485"/>
                  <a:gd name="connsiteX21" fmla="*/ 35892 w 71498"/>
                  <a:gd name="connsiteY21" fmla="*/ 8549 h 68485"/>
                  <a:gd name="connsiteX22" fmla="*/ 49221 w 71498"/>
                  <a:gd name="connsiteY22" fmla="*/ 11873 h 68485"/>
                  <a:gd name="connsiteX23" fmla="*/ 58551 w 71498"/>
                  <a:gd name="connsiteY23" fmla="*/ 21087 h 68485"/>
                  <a:gd name="connsiteX24" fmla="*/ 61978 w 71498"/>
                  <a:gd name="connsiteY24" fmla="*/ 34291 h 68485"/>
                  <a:gd name="connsiteX25" fmla="*/ 58551 w 71498"/>
                  <a:gd name="connsiteY25" fmla="*/ 47494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98" h="68485">
                    <a:moveTo>
                      <a:pt x="54171" y="4464"/>
                    </a:moveTo>
                    <a:cubicBezTo>
                      <a:pt x="48745" y="1520"/>
                      <a:pt x="42651" y="0"/>
                      <a:pt x="35892" y="0"/>
                    </a:cubicBezTo>
                    <a:cubicBezTo>
                      <a:pt x="29133" y="0"/>
                      <a:pt x="23039" y="1520"/>
                      <a:pt x="17518" y="4464"/>
                    </a:cubicBezTo>
                    <a:cubicBezTo>
                      <a:pt x="12091" y="7409"/>
                      <a:pt x="7807" y="11493"/>
                      <a:pt x="4665" y="16718"/>
                    </a:cubicBezTo>
                    <a:cubicBezTo>
                      <a:pt x="1524" y="21942"/>
                      <a:pt x="0" y="27831"/>
                      <a:pt x="0" y="34195"/>
                    </a:cubicBezTo>
                    <a:cubicBezTo>
                      <a:pt x="0" y="40560"/>
                      <a:pt x="1524" y="46449"/>
                      <a:pt x="4665" y="51673"/>
                    </a:cubicBezTo>
                    <a:cubicBezTo>
                      <a:pt x="7807" y="56897"/>
                      <a:pt x="11996" y="60982"/>
                      <a:pt x="17518" y="64022"/>
                    </a:cubicBezTo>
                    <a:cubicBezTo>
                      <a:pt x="22945" y="66966"/>
                      <a:pt x="29037" y="68486"/>
                      <a:pt x="35892" y="68486"/>
                    </a:cubicBezTo>
                    <a:cubicBezTo>
                      <a:pt x="42747" y="68486"/>
                      <a:pt x="48649" y="66966"/>
                      <a:pt x="54171" y="64022"/>
                    </a:cubicBezTo>
                    <a:cubicBezTo>
                      <a:pt x="59598" y="61077"/>
                      <a:pt x="63882" y="56993"/>
                      <a:pt x="66929" y="51768"/>
                    </a:cubicBezTo>
                    <a:cubicBezTo>
                      <a:pt x="69976" y="46544"/>
                      <a:pt x="71499" y="40750"/>
                      <a:pt x="71499" y="34195"/>
                    </a:cubicBezTo>
                    <a:cubicBezTo>
                      <a:pt x="71499" y="27641"/>
                      <a:pt x="69976" y="21847"/>
                      <a:pt x="66929" y="16623"/>
                    </a:cubicBezTo>
                    <a:cubicBezTo>
                      <a:pt x="63882" y="11398"/>
                      <a:pt x="59598" y="7314"/>
                      <a:pt x="54171" y="4369"/>
                    </a:cubicBezTo>
                    <a:close/>
                    <a:moveTo>
                      <a:pt x="58551" y="47494"/>
                    </a:moveTo>
                    <a:cubicBezTo>
                      <a:pt x="56266" y="51388"/>
                      <a:pt x="53220" y="54523"/>
                      <a:pt x="49221" y="56708"/>
                    </a:cubicBezTo>
                    <a:cubicBezTo>
                      <a:pt x="45317" y="58987"/>
                      <a:pt x="40843" y="60032"/>
                      <a:pt x="35892" y="60032"/>
                    </a:cubicBezTo>
                    <a:cubicBezTo>
                      <a:pt x="30941" y="60032"/>
                      <a:pt x="26467" y="58892"/>
                      <a:pt x="22468" y="56708"/>
                    </a:cubicBezTo>
                    <a:cubicBezTo>
                      <a:pt x="18470" y="54428"/>
                      <a:pt x="15328" y="51388"/>
                      <a:pt x="13043" y="47494"/>
                    </a:cubicBezTo>
                    <a:cubicBezTo>
                      <a:pt x="10758" y="43599"/>
                      <a:pt x="9616" y="39135"/>
                      <a:pt x="9616" y="34291"/>
                    </a:cubicBezTo>
                    <a:cubicBezTo>
                      <a:pt x="9616" y="29446"/>
                      <a:pt x="10758" y="25077"/>
                      <a:pt x="13043" y="21087"/>
                    </a:cubicBezTo>
                    <a:cubicBezTo>
                      <a:pt x="15328" y="17193"/>
                      <a:pt x="18470" y="14058"/>
                      <a:pt x="22468" y="11873"/>
                    </a:cubicBezTo>
                    <a:cubicBezTo>
                      <a:pt x="26467" y="9594"/>
                      <a:pt x="30941" y="8549"/>
                      <a:pt x="35892" y="8549"/>
                    </a:cubicBezTo>
                    <a:cubicBezTo>
                      <a:pt x="40843" y="8549"/>
                      <a:pt x="45222" y="9689"/>
                      <a:pt x="49221" y="11873"/>
                    </a:cubicBezTo>
                    <a:cubicBezTo>
                      <a:pt x="53124" y="14153"/>
                      <a:pt x="56266" y="17193"/>
                      <a:pt x="58551" y="21087"/>
                    </a:cubicBezTo>
                    <a:cubicBezTo>
                      <a:pt x="60836" y="24982"/>
                      <a:pt x="61978" y="29446"/>
                      <a:pt x="61978" y="34291"/>
                    </a:cubicBezTo>
                    <a:cubicBezTo>
                      <a:pt x="61978" y="39135"/>
                      <a:pt x="60836" y="43504"/>
                      <a:pt x="58551" y="47494"/>
                    </a:cubicBezTo>
                    <a:close/>
                  </a:path>
                </a:pathLst>
              </a:custGeom>
              <a:solidFill>
                <a:srgbClr val="FFFFFF"/>
              </a:solidFill>
              <a:ln w="951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E3A2ACA-4B7A-884A-7A76-A201DEABEAB2}"/>
                  </a:ext>
                </a:extLst>
              </p:cNvPr>
              <p:cNvSpPr/>
              <p:nvPr/>
            </p:nvSpPr>
            <p:spPr>
              <a:xfrm>
                <a:off x="7424805" y="2989806"/>
                <a:ext cx="55313" cy="67061"/>
              </a:xfrm>
              <a:custGeom>
                <a:avLst/>
                <a:gdLst>
                  <a:gd name="connsiteX0" fmla="*/ 50458 w 55313"/>
                  <a:gd name="connsiteY0" fmla="*/ 36570 h 67061"/>
                  <a:gd name="connsiteX1" fmla="*/ 54266 w 55313"/>
                  <a:gd name="connsiteY1" fmla="*/ 23367 h 67061"/>
                  <a:gd name="connsiteX2" fmla="*/ 46745 w 55313"/>
                  <a:gd name="connsiteY2" fmla="*/ 6269 h 67061"/>
                  <a:gd name="connsiteX3" fmla="*/ 26181 w 55313"/>
                  <a:gd name="connsiteY3" fmla="*/ 0 h 67061"/>
                  <a:gd name="connsiteX4" fmla="*/ 0 w 55313"/>
                  <a:gd name="connsiteY4" fmla="*/ 0 h 67061"/>
                  <a:gd name="connsiteX5" fmla="*/ 0 w 55313"/>
                  <a:gd name="connsiteY5" fmla="*/ 67061 h 67061"/>
                  <a:gd name="connsiteX6" fmla="*/ 9615 w 55313"/>
                  <a:gd name="connsiteY6" fmla="*/ 67061 h 67061"/>
                  <a:gd name="connsiteX7" fmla="*/ 9615 w 55313"/>
                  <a:gd name="connsiteY7" fmla="*/ 46639 h 67061"/>
                  <a:gd name="connsiteX8" fmla="*/ 26181 w 55313"/>
                  <a:gd name="connsiteY8" fmla="*/ 46639 h 67061"/>
                  <a:gd name="connsiteX9" fmla="*/ 30370 w 55313"/>
                  <a:gd name="connsiteY9" fmla="*/ 46449 h 67061"/>
                  <a:gd name="connsiteX10" fmla="*/ 44841 w 55313"/>
                  <a:gd name="connsiteY10" fmla="*/ 67061 h 67061"/>
                  <a:gd name="connsiteX11" fmla="*/ 55314 w 55313"/>
                  <a:gd name="connsiteY11" fmla="*/ 67061 h 67061"/>
                  <a:gd name="connsiteX12" fmla="*/ 39414 w 55313"/>
                  <a:gd name="connsiteY12" fmla="*/ 44549 h 67061"/>
                  <a:gd name="connsiteX13" fmla="*/ 50363 w 55313"/>
                  <a:gd name="connsiteY13" fmla="*/ 36570 h 67061"/>
                  <a:gd name="connsiteX14" fmla="*/ 25991 w 55313"/>
                  <a:gd name="connsiteY14" fmla="*/ 38470 h 67061"/>
                  <a:gd name="connsiteX15" fmla="*/ 9710 w 55313"/>
                  <a:gd name="connsiteY15" fmla="*/ 38470 h 67061"/>
                  <a:gd name="connsiteX16" fmla="*/ 9710 w 55313"/>
                  <a:gd name="connsiteY16" fmla="*/ 8359 h 67061"/>
                  <a:gd name="connsiteX17" fmla="*/ 25991 w 55313"/>
                  <a:gd name="connsiteY17" fmla="*/ 8359 h 67061"/>
                  <a:gd name="connsiteX18" fmla="*/ 39891 w 55313"/>
                  <a:gd name="connsiteY18" fmla="*/ 12253 h 67061"/>
                  <a:gd name="connsiteX19" fmla="*/ 44651 w 55313"/>
                  <a:gd name="connsiteY19" fmla="*/ 23367 h 67061"/>
                  <a:gd name="connsiteX20" fmla="*/ 39891 w 55313"/>
                  <a:gd name="connsiteY20" fmla="*/ 34575 h 67061"/>
                  <a:gd name="connsiteX21" fmla="*/ 25991 w 55313"/>
                  <a:gd name="connsiteY21" fmla="*/ 3847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13" h="67061">
                    <a:moveTo>
                      <a:pt x="50458" y="36570"/>
                    </a:moveTo>
                    <a:cubicBezTo>
                      <a:pt x="53028" y="32961"/>
                      <a:pt x="54266" y="28496"/>
                      <a:pt x="54266" y="23367"/>
                    </a:cubicBezTo>
                    <a:cubicBezTo>
                      <a:pt x="54266" y="16053"/>
                      <a:pt x="51791" y="10354"/>
                      <a:pt x="46745" y="6269"/>
                    </a:cubicBezTo>
                    <a:cubicBezTo>
                      <a:pt x="41794" y="2090"/>
                      <a:pt x="34940" y="0"/>
                      <a:pt x="26181" y="0"/>
                    </a:cubicBezTo>
                    <a:lnTo>
                      <a:pt x="0" y="0"/>
                    </a:lnTo>
                    <a:lnTo>
                      <a:pt x="0" y="67061"/>
                    </a:lnTo>
                    <a:lnTo>
                      <a:pt x="9615" y="67061"/>
                    </a:lnTo>
                    <a:lnTo>
                      <a:pt x="9615" y="46639"/>
                    </a:lnTo>
                    <a:lnTo>
                      <a:pt x="26181" y="46639"/>
                    </a:lnTo>
                    <a:cubicBezTo>
                      <a:pt x="27228" y="46639"/>
                      <a:pt x="28656" y="46639"/>
                      <a:pt x="30370" y="46449"/>
                    </a:cubicBezTo>
                    <a:lnTo>
                      <a:pt x="44841" y="67061"/>
                    </a:lnTo>
                    <a:lnTo>
                      <a:pt x="55314" y="67061"/>
                    </a:lnTo>
                    <a:lnTo>
                      <a:pt x="39414" y="44549"/>
                    </a:lnTo>
                    <a:cubicBezTo>
                      <a:pt x="44174" y="42934"/>
                      <a:pt x="47792" y="40275"/>
                      <a:pt x="50363" y="36570"/>
                    </a:cubicBezTo>
                    <a:close/>
                    <a:moveTo>
                      <a:pt x="25991" y="38470"/>
                    </a:moveTo>
                    <a:lnTo>
                      <a:pt x="9710" y="38470"/>
                    </a:lnTo>
                    <a:lnTo>
                      <a:pt x="9710" y="8359"/>
                    </a:lnTo>
                    <a:lnTo>
                      <a:pt x="25991" y="8359"/>
                    </a:lnTo>
                    <a:cubicBezTo>
                      <a:pt x="32084" y="8359"/>
                      <a:pt x="36749" y="9689"/>
                      <a:pt x="39891" y="12253"/>
                    </a:cubicBezTo>
                    <a:cubicBezTo>
                      <a:pt x="43127" y="14818"/>
                      <a:pt x="44651" y="18523"/>
                      <a:pt x="44651" y="23367"/>
                    </a:cubicBezTo>
                    <a:cubicBezTo>
                      <a:pt x="44651" y="28211"/>
                      <a:pt x="43032" y="31916"/>
                      <a:pt x="39891" y="34575"/>
                    </a:cubicBezTo>
                    <a:cubicBezTo>
                      <a:pt x="36654" y="37235"/>
                      <a:pt x="32084" y="38470"/>
                      <a:pt x="25991" y="38470"/>
                    </a:cubicBezTo>
                    <a:close/>
                  </a:path>
                </a:pathLst>
              </a:custGeom>
              <a:solidFill>
                <a:srgbClr val="FFFFFF"/>
              </a:solidFill>
              <a:ln w="951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71CE029-B7DA-9048-23D6-65C3AAEF4CD0}"/>
                  </a:ext>
                </a:extLst>
              </p:cNvPr>
              <p:cNvSpPr/>
              <p:nvPr/>
            </p:nvSpPr>
            <p:spPr>
              <a:xfrm>
                <a:off x="7514107" y="2989141"/>
                <a:ext cx="61121" cy="68581"/>
              </a:xfrm>
              <a:custGeom>
                <a:avLst/>
                <a:gdLst>
                  <a:gd name="connsiteX0" fmla="*/ 22373 w 61121"/>
                  <a:gd name="connsiteY0" fmla="*/ 11779 h 68581"/>
                  <a:gd name="connsiteX1" fmla="*/ 35892 w 61121"/>
                  <a:gd name="connsiteY1" fmla="*/ 8454 h 68581"/>
                  <a:gd name="connsiteX2" fmla="*/ 54837 w 61121"/>
                  <a:gd name="connsiteY2" fmla="*/ 16433 h 68581"/>
                  <a:gd name="connsiteX3" fmla="*/ 61026 w 61121"/>
                  <a:gd name="connsiteY3" fmla="*/ 10449 h 68581"/>
                  <a:gd name="connsiteX4" fmla="*/ 49887 w 61121"/>
                  <a:gd name="connsiteY4" fmla="*/ 2660 h 68581"/>
                  <a:gd name="connsiteX5" fmla="*/ 35511 w 61121"/>
                  <a:gd name="connsiteY5" fmla="*/ 0 h 68581"/>
                  <a:gd name="connsiteX6" fmla="*/ 17327 w 61121"/>
                  <a:gd name="connsiteY6" fmla="*/ 4464 h 68581"/>
                  <a:gd name="connsiteX7" fmla="*/ 4570 w 61121"/>
                  <a:gd name="connsiteY7" fmla="*/ 16718 h 68581"/>
                  <a:gd name="connsiteX8" fmla="*/ 0 w 61121"/>
                  <a:gd name="connsiteY8" fmla="*/ 34291 h 68581"/>
                  <a:gd name="connsiteX9" fmla="*/ 4570 w 61121"/>
                  <a:gd name="connsiteY9" fmla="*/ 51863 h 68581"/>
                  <a:gd name="connsiteX10" fmla="*/ 17327 w 61121"/>
                  <a:gd name="connsiteY10" fmla="*/ 64117 h 68581"/>
                  <a:gd name="connsiteX11" fmla="*/ 35511 w 61121"/>
                  <a:gd name="connsiteY11" fmla="*/ 68581 h 68581"/>
                  <a:gd name="connsiteX12" fmla="*/ 49982 w 61121"/>
                  <a:gd name="connsiteY12" fmla="*/ 65921 h 68581"/>
                  <a:gd name="connsiteX13" fmla="*/ 61121 w 61121"/>
                  <a:gd name="connsiteY13" fmla="*/ 58037 h 68581"/>
                  <a:gd name="connsiteX14" fmla="*/ 54933 w 61121"/>
                  <a:gd name="connsiteY14" fmla="*/ 52053 h 68581"/>
                  <a:gd name="connsiteX15" fmla="*/ 35987 w 61121"/>
                  <a:gd name="connsiteY15" fmla="*/ 60127 h 68581"/>
                  <a:gd name="connsiteX16" fmla="*/ 22468 w 61121"/>
                  <a:gd name="connsiteY16" fmla="*/ 56803 h 68581"/>
                  <a:gd name="connsiteX17" fmla="*/ 13043 w 61121"/>
                  <a:gd name="connsiteY17" fmla="*/ 47589 h 68581"/>
                  <a:gd name="connsiteX18" fmla="*/ 9615 w 61121"/>
                  <a:gd name="connsiteY18" fmla="*/ 34385 h 68581"/>
                  <a:gd name="connsiteX19" fmla="*/ 13043 w 61121"/>
                  <a:gd name="connsiteY19" fmla="*/ 21182 h 68581"/>
                  <a:gd name="connsiteX20" fmla="*/ 22468 w 61121"/>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21" h="68581">
                    <a:moveTo>
                      <a:pt x="22373" y="11779"/>
                    </a:moveTo>
                    <a:cubicBezTo>
                      <a:pt x="26371" y="9499"/>
                      <a:pt x="30941" y="8454"/>
                      <a:pt x="35892" y="8454"/>
                    </a:cubicBezTo>
                    <a:cubicBezTo>
                      <a:pt x="43413" y="8454"/>
                      <a:pt x="49792" y="11114"/>
                      <a:pt x="54837" y="16433"/>
                    </a:cubicBezTo>
                    <a:lnTo>
                      <a:pt x="61026" y="10449"/>
                    </a:lnTo>
                    <a:cubicBezTo>
                      <a:pt x="57979" y="7029"/>
                      <a:pt x="54266" y="4369"/>
                      <a:pt x="49887" y="2660"/>
                    </a:cubicBezTo>
                    <a:cubicBezTo>
                      <a:pt x="45507" y="950"/>
                      <a:pt x="40747" y="0"/>
                      <a:pt x="35511" y="0"/>
                    </a:cubicBezTo>
                    <a:cubicBezTo>
                      <a:pt x="28751" y="0"/>
                      <a:pt x="22753"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327" y="64117"/>
                    </a:cubicBezTo>
                    <a:cubicBezTo>
                      <a:pt x="22753" y="67061"/>
                      <a:pt x="28751" y="68581"/>
                      <a:pt x="35511" y="68581"/>
                    </a:cubicBezTo>
                    <a:cubicBezTo>
                      <a:pt x="40747" y="68581"/>
                      <a:pt x="45603" y="67631"/>
                      <a:pt x="49982" y="65921"/>
                    </a:cubicBezTo>
                    <a:cubicBezTo>
                      <a:pt x="54361" y="64117"/>
                      <a:pt x="58075" y="61552"/>
                      <a:pt x="61121" y="58037"/>
                    </a:cubicBezTo>
                    <a:lnTo>
                      <a:pt x="54933" y="52053"/>
                    </a:lnTo>
                    <a:cubicBezTo>
                      <a:pt x="49792" y="57373"/>
                      <a:pt x="43508" y="60127"/>
                      <a:pt x="35987" y="60127"/>
                    </a:cubicBezTo>
                    <a:cubicBezTo>
                      <a:pt x="31036" y="60127"/>
                      <a:pt x="26467" y="58987"/>
                      <a:pt x="22468" y="56803"/>
                    </a:cubicBezTo>
                    <a:cubicBezTo>
                      <a:pt x="18469" y="54523"/>
                      <a:pt x="15328" y="51483"/>
                      <a:pt x="13043" y="47589"/>
                    </a:cubicBezTo>
                    <a:cubicBezTo>
                      <a:pt x="10758" y="43694"/>
                      <a:pt x="9615" y="39230"/>
                      <a:pt x="9615" y="34385"/>
                    </a:cubicBezTo>
                    <a:cubicBezTo>
                      <a:pt x="9615" y="29541"/>
                      <a:pt x="10758" y="25172"/>
                      <a:pt x="13043" y="21182"/>
                    </a:cubicBezTo>
                    <a:cubicBezTo>
                      <a:pt x="15328" y="17288"/>
                      <a:pt x="18469" y="14153"/>
                      <a:pt x="22468" y="11968"/>
                    </a:cubicBezTo>
                    <a:close/>
                  </a:path>
                </a:pathLst>
              </a:custGeom>
              <a:solidFill>
                <a:srgbClr val="FFFFFF"/>
              </a:solidFill>
              <a:ln w="951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F24F663-77CD-796C-7A04-4FC867B8EFA0}"/>
                  </a:ext>
                </a:extLst>
              </p:cNvPr>
              <p:cNvSpPr/>
              <p:nvPr/>
            </p:nvSpPr>
            <p:spPr>
              <a:xfrm>
                <a:off x="7613690" y="2989806"/>
                <a:ext cx="48744" cy="67061"/>
              </a:xfrm>
              <a:custGeom>
                <a:avLst/>
                <a:gdLst>
                  <a:gd name="connsiteX0" fmla="*/ 9616 w 48744"/>
                  <a:gd name="connsiteY0" fmla="*/ 37045 h 67061"/>
                  <a:gd name="connsiteX1" fmla="*/ 43318 w 48744"/>
                  <a:gd name="connsiteY1" fmla="*/ 37045 h 67061"/>
                  <a:gd name="connsiteX2" fmla="*/ 43318 w 48744"/>
                  <a:gd name="connsiteY2" fmla="*/ 28971 h 67061"/>
                  <a:gd name="connsiteX3" fmla="*/ 9616 w 48744"/>
                  <a:gd name="connsiteY3" fmla="*/ 28971 h 67061"/>
                  <a:gd name="connsiteX4" fmla="*/ 9616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6 w 48744"/>
                  <a:gd name="connsiteY11" fmla="*/ 58702 h 67061"/>
                  <a:gd name="connsiteX12" fmla="*/ 9616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6" y="37045"/>
                    </a:moveTo>
                    <a:lnTo>
                      <a:pt x="43318" y="37045"/>
                    </a:lnTo>
                    <a:lnTo>
                      <a:pt x="43318" y="28971"/>
                    </a:lnTo>
                    <a:lnTo>
                      <a:pt x="9616" y="28971"/>
                    </a:lnTo>
                    <a:lnTo>
                      <a:pt x="9616" y="8359"/>
                    </a:lnTo>
                    <a:lnTo>
                      <a:pt x="47412" y="8359"/>
                    </a:lnTo>
                    <a:lnTo>
                      <a:pt x="47412" y="0"/>
                    </a:lnTo>
                    <a:lnTo>
                      <a:pt x="0" y="0"/>
                    </a:lnTo>
                    <a:lnTo>
                      <a:pt x="0" y="67061"/>
                    </a:lnTo>
                    <a:lnTo>
                      <a:pt x="48745" y="67061"/>
                    </a:lnTo>
                    <a:lnTo>
                      <a:pt x="48745" y="58702"/>
                    </a:lnTo>
                    <a:lnTo>
                      <a:pt x="9616" y="58702"/>
                    </a:lnTo>
                    <a:lnTo>
                      <a:pt x="9616" y="37045"/>
                    </a:lnTo>
                    <a:close/>
                  </a:path>
                </a:pathLst>
              </a:custGeom>
              <a:solidFill>
                <a:srgbClr val="FFFFFF"/>
              </a:solidFill>
              <a:ln w="951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DDC0D94F-6A26-9742-6222-814435B89DFE}"/>
                  </a:ext>
                </a:extLst>
              </p:cNvPr>
              <p:cNvSpPr/>
              <p:nvPr/>
            </p:nvSpPr>
            <p:spPr>
              <a:xfrm>
                <a:off x="4859612" y="2261251"/>
                <a:ext cx="697944" cy="586453"/>
              </a:xfrm>
              <a:custGeom>
                <a:avLst/>
                <a:gdLst>
                  <a:gd name="connsiteX0" fmla="*/ 494398 w 697944"/>
                  <a:gd name="connsiteY0" fmla="*/ 95 h 586453"/>
                  <a:gd name="connsiteX1" fmla="*/ 0 w 697944"/>
                  <a:gd name="connsiteY1" fmla="*/ 95 h 586453"/>
                  <a:gd name="connsiteX2" fmla="*/ 0 w 697944"/>
                  <a:gd name="connsiteY2" fmla="*/ 586454 h 586453"/>
                  <a:gd name="connsiteX3" fmla="*/ 494398 w 697944"/>
                  <a:gd name="connsiteY3" fmla="*/ 586454 h 586453"/>
                  <a:gd name="connsiteX4" fmla="*/ 697945 w 697944"/>
                  <a:gd name="connsiteY4" fmla="*/ 383370 h 586453"/>
                  <a:gd name="connsiteX5" fmla="*/ 697945 w 697944"/>
                  <a:gd name="connsiteY5" fmla="*/ 203084 h 586453"/>
                  <a:gd name="connsiteX6" fmla="*/ 494398 w 697944"/>
                  <a:gd name="connsiteY6" fmla="*/ 0 h 586453"/>
                  <a:gd name="connsiteX7" fmla="*/ 563326 w 697944"/>
                  <a:gd name="connsiteY7" fmla="*/ 383465 h 586453"/>
                  <a:gd name="connsiteX8" fmla="*/ 494302 w 697944"/>
                  <a:gd name="connsiteY8" fmla="*/ 452236 h 586453"/>
                  <a:gd name="connsiteX9" fmla="*/ 134429 w 697944"/>
                  <a:gd name="connsiteY9" fmla="*/ 452236 h 586453"/>
                  <a:gd name="connsiteX10" fmla="*/ 134429 w 697944"/>
                  <a:gd name="connsiteY10" fmla="*/ 134312 h 586453"/>
                  <a:gd name="connsiteX11" fmla="*/ 494302 w 697944"/>
                  <a:gd name="connsiteY11" fmla="*/ 134312 h 586453"/>
                  <a:gd name="connsiteX12" fmla="*/ 563326 w 697944"/>
                  <a:gd name="connsiteY12" fmla="*/ 203178 h 586453"/>
                  <a:gd name="connsiteX13" fmla="*/ 563326 w 697944"/>
                  <a:gd name="connsiteY13" fmla="*/ 383465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7944" h="586453">
                    <a:moveTo>
                      <a:pt x="494398" y="95"/>
                    </a:moveTo>
                    <a:lnTo>
                      <a:pt x="0" y="95"/>
                    </a:lnTo>
                    <a:lnTo>
                      <a:pt x="0" y="586454"/>
                    </a:lnTo>
                    <a:lnTo>
                      <a:pt x="494398" y="586454"/>
                    </a:lnTo>
                    <a:cubicBezTo>
                      <a:pt x="606834" y="586454"/>
                      <a:pt x="697945" y="495550"/>
                      <a:pt x="697945" y="383370"/>
                    </a:cubicBezTo>
                    <a:lnTo>
                      <a:pt x="697945" y="203084"/>
                    </a:lnTo>
                    <a:cubicBezTo>
                      <a:pt x="697945" y="90903"/>
                      <a:pt x="606834" y="0"/>
                      <a:pt x="494398" y="0"/>
                    </a:cubicBezTo>
                    <a:close/>
                    <a:moveTo>
                      <a:pt x="563326" y="383465"/>
                    </a:moveTo>
                    <a:cubicBezTo>
                      <a:pt x="563326" y="421460"/>
                      <a:pt x="532479" y="452236"/>
                      <a:pt x="494302" y="452236"/>
                    </a:cubicBezTo>
                    <a:lnTo>
                      <a:pt x="134429" y="452236"/>
                    </a:lnTo>
                    <a:lnTo>
                      <a:pt x="134429" y="134312"/>
                    </a:lnTo>
                    <a:lnTo>
                      <a:pt x="494302" y="134312"/>
                    </a:lnTo>
                    <a:cubicBezTo>
                      <a:pt x="532384" y="134312"/>
                      <a:pt x="563326" y="165089"/>
                      <a:pt x="563326" y="203178"/>
                    </a:cubicBezTo>
                    <a:lnTo>
                      <a:pt x="563326" y="383465"/>
                    </a:lnTo>
                    <a:close/>
                  </a:path>
                </a:pathLst>
              </a:custGeom>
              <a:solidFill>
                <a:srgbClr val="FFFFFF"/>
              </a:solidFill>
              <a:ln w="951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F1A972DC-C52B-0737-82A6-5848A947D279}"/>
                  </a:ext>
                </a:extLst>
              </p:cNvPr>
              <p:cNvSpPr/>
              <p:nvPr/>
            </p:nvSpPr>
            <p:spPr>
              <a:xfrm>
                <a:off x="5659045" y="2261441"/>
                <a:ext cx="697944" cy="586358"/>
              </a:xfrm>
              <a:custGeom>
                <a:avLst/>
                <a:gdLst>
                  <a:gd name="connsiteX0" fmla="*/ 697945 w 697944"/>
                  <a:gd name="connsiteY0" fmla="*/ 586358 h 586358"/>
                  <a:gd name="connsiteX1" fmla="*/ 697945 w 697944"/>
                  <a:gd name="connsiteY1" fmla="*/ 195485 h 586358"/>
                  <a:gd name="connsiteX2" fmla="*/ 502014 w 697944"/>
                  <a:gd name="connsiteY2" fmla="*/ 0 h 586358"/>
                  <a:gd name="connsiteX3" fmla="*/ 195931 w 697944"/>
                  <a:gd name="connsiteY3" fmla="*/ 0 h 586358"/>
                  <a:gd name="connsiteX4" fmla="*/ 0 w 697944"/>
                  <a:gd name="connsiteY4" fmla="*/ 195485 h 586358"/>
                  <a:gd name="connsiteX5" fmla="*/ 0 w 697944"/>
                  <a:gd name="connsiteY5" fmla="*/ 586358 h 586358"/>
                  <a:gd name="connsiteX6" fmla="*/ 134524 w 697944"/>
                  <a:gd name="connsiteY6" fmla="*/ 586358 h 586358"/>
                  <a:gd name="connsiteX7" fmla="*/ 134524 w 697944"/>
                  <a:gd name="connsiteY7" fmla="*/ 432384 h 586358"/>
                  <a:gd name="connsiteX8" fmla="*/ 563325 w 697944"/>
                  <a:gd name="connsiteY8" fmla="*/ 432384 h 586358"/>
                  <a:gd name="connsiteX9" fmla="*/ 563325 w 697944"/>
                  <a:gd name="connsiteY9" fmla="*/ 586358 h 586358"/>
                  <a:gd name="connsiteX10" fmla="*/ 697849 w 697944"/>
                  <a:gd name="connsiteY10" fmla="*/ 586358 h 586358"/>
                  <a:gd name="connsiteX11" fmla="*/ 134619 w 697944"/>
                  <a:gd name="connsiteY11" fmla="*/ 298166 h 586358"/>
                  <a:gd name="connsiteX12" fmla="*/ 134619 w 697944"/>
                  <a:gd name="connsiteY12" fmla="*/ 195485 h 586358"/>
                  <a:gd name="connsiteX13" fmla="*/ 196026 w 697944"/>
                  <a:gd name="connsiteY13" fmla="*/ 134218 h 586358"/>
                  <a:gd name="connsiteX14" fmla="*/ 502109 w 697944"/>
                  <a:gd name="connsiteY14" fmla="*/ 134218 h 586358"/>
                  <a:gd name="connsiteX15" fmla="*/ 563516 w 697944"/>
                  <a:gd name="connsiteY15" fmla="*/ 195485 h 586358"/>
                  <a:gd name="connsiteX16" fmla="*/ 563516 w 697944"/>
                  <a:gd name="connsiteY16" fmla="*/ 298166 h 586358"/>
                  <a:gd name="connsiteX17" fmla="*/ 134714 w 697944"/>
                  <a:gd name="connsiteY17" fmla="*/ 298166 h 5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7944" h="586358">
                    <a:moveTo>
                      <a:pt x="697945" y="586358"/>
                    </a:moveTo>
                    <a:lnTo>
                      <a:pt x="697945" y="195485"/>
                    </a:lnTo>
                    <a:cubicBezTo>
                      <a:pt x="697945" y="87674"/>
                      <a:pt x="610071" y="0"/>
                      <a:pt x="502014" y="0"/>
                    </a:cubicBezTo>
                    <a:lnTo>
                      <a:pt x="195931" y="0"/>
                    </a:lnTo>
                    <a:cubicBezTo>
                      <a:pt x="87874" y="0"/>
                      <a:pt x="0" y="87674"/>
                      <a:pt x="0" y="195485"/>
                    </a:cubicBezTo>
                    <a:lnTo>
                      <a:pt x="0" y="586358"/>
                    </a:lnTo>
                    <a:lnTo>
                      <a:pt x="134524" y="586358"/>
                    </a:lnTo>
                    <a:lnTo>
                      <a:pt x="134524" y="432384"/>
                    </a:lnTo>
                    <a:lnTo>
                      <a:pt x="563325" y="432384"/>
                    </a:lnTo>
                    <a:lnTo>
                      <a:pt x="563325" y="586358"/>
                    </a:lnTo>
                    <a:lnTo>
                      <a:pt x="697849" y="586358"/>
                    </a:lnTo>
                    <a:close/>
                    <a:moveTo>
                      <a:pt x="134619" y="298166"/>
                    </a:moveTo>
                    <a:lnTo>
                      <a:pt x="134619" y="195485"/>
                    </a:lnTo>
                    <a:cubicBezTo>
                      <a:pt x="134619" y="161669"/>
                      <a:pt x="162133" y="134218"/>
                      <a:pt x="196026" y="134218"/>
                    </a:cubicBezTo>
                    <a:lnTo>
                      <a:pt x="502109" y="134218"/>
                    </a:lnTo>
                    <a:cubicBezTo>
                      <a:pt x="536002" y="134218"/>
                      <a:pt x="563516" y="161669"/>
                      <a:pt x="563516" y="195485"/>
                    </a:cubicBezTo>
                    <a:lnTo>
                      <a:pt x="563516" y="298166"/>
                    </a:lnTo>
                    <a:lnTo>
                      <a:pt x="134714" y="298166"/>
                    </a:lnTo>
                    <a:close/>
                  </a:path>
                </a:pathLst>
              </a:custGeom>
              <a:solidFill>
                <a:srgbClr val="FFFFFF"/>
              </a:solidFill>
              <a:ln w="951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A2C35C3-2255-DC8D-8AB2-62CF676E4878}"/>
                  </a:ext>
                </a:extLst>
              </p:cNvPr>
              <p:cNvSpPr/>
              <p:nvPr/>
            </p:nvSpPr>
            <p:spPr>
              <a:xfrm>
                <a:off x="7197837" y="2261346"/>
                <a:ext cx="697849" cy="586453"/>
              </a:xfrm>
              <a:custGeom>
                <a:avLst/>
                <a:gdLst>
                  <a:gd name="connsiteX0" fmla="*/ 0 w 697849"/>
                  <a:gd name="connsiteY0" fmla="*/ 0 h 586453"/>
                  <a:gd name="connsiteX1" fmla="*/ 0 w 697849"/>
                  <a:gd name="connsiteY1" fmla="*/ 586453 h 586453"/>
                  <a:gd name="connsiteX2" fmla="*/ 134524 w 697849"/>
                  <a:gd name="connsiteY2" fmla="*/ 586453 h 586453"/>
                  <a:gd name="connsiteX3" fmla="*/ 134524 w 697849"/>
                  <a:gd name="connsiteY3" fmla="*/ 432479 h 586453"/>
                  <a:gd name="connsiteX4" fmla="*/ 563325 w 697849"/>
                  <a:gd name="connsiteY4" fmla="*/ 432479 h 586453"/>
                  <a:gd name="connsiteX5" fmla="*/ 563325 w 697849"/>
                  <a:gd name="connsiteY5" fmla="*/ 298261 h 586453"/>
                  <a:gd name="connsiteX6" fmla="*/ 134524 w 697849"/>
                  <a:gd name="connsiteY6" fmla="*/ 298261 h 586453"/>
                  <a:gd name="connsiteX7" fmla="*/ 134524 w 697849"/>
                  <a:gd name="connsiteY7" fmla="*/ 134217 h 586453"/>
                  <a:gd name="connsiteX8" fmla="*/ 697849 w 697849"/>
                  <a:gd name="connsiteY8" fmla="*/ 134217 h 586453"/>
                  <a:gd name="connsiteX9" fmla="*/ 697849 w 697849"/>
                  <a:gd name="connsiteY9" fmla="*/ 0 h 586453"/>
                  <a:gd name="connsiteX10" fmla="*/ 0 w 697849"/>
                  <a:gd name="connsiteY10" fmla="*/ 0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849" h="586453">
                    <a:moveTo>
                      <a:pt x="0" y="0"/>
                    </a:moveTo>
                    <a:lnTo>
                      <a:pt x="0" y="586453"/>
                    </a:lnTo>
                    <a:lnTo>
                      <a:pt x="134524" y="586453"/>
                    </a:lnTo>
                    <a:lnTo>
                      <a:pt x="134524" y="432479"/>
                    </a:lnTo>
                    <a:lnTo>
                      <a:pt x="563325" y="432479"/>
                    </a:lnTo>
                    <a:lnTo>
                      <a:pt x="563325" y="298261"/>
                    </a:lnTo>
                    <a:lnTo>
                      <a:pt x="134524" y="298261"/>
                    </a:lnTo>
                    <a:lnTo>
                      <a:pt x="134524" y="134217"/>
                    </a:lnTo>
                    <a:lnTo>
                      <a:pt x="697849" y="134217"/>
                    </a:lnTo>
                    <a:lnTo>
                      <a:pt x="697849" y="0"/>
                    </a:lnTo>
                    <a:lnTo>
                      <a:pt x="0" y="0"/>
                    </a:lnTo>
                    <a:close/>
                  </a:path>
                </a:pathLst>
              </a:custGeom>
              <a:solidFill>
                <a:srgbClr val="FFFFFF"/>
              </a:solidFill>
              <a:ln w="9511"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99C9AE2F-5675-2905-D47B-2B980BAA6168}"/>
                  </a:ext>
                </a:extLst>
              </p:cNvPr>
              <p:cNvSpPr/>
              <p:nvPr/>
            </p:nvSpPr>
            <p:spPr>
              <a:xfrm>
                <a:off x="6418397" y="2261346"/>
                <a:ext cx="697944" cy="586453"/>
              </a:xfrm>
              <a:custGeom>
                <a:avLst/>
                <a:gdLst>
                  <a:gd name="connsiteX0" fmla="*/ 697945 w 697944"/>
                  <a:gd name="connsiteY0" fmla="*/ 0 h 586453"/>
                  <a:gd name="connsiteX1" fmla="*/ 416234 w 697944"/>
                  <a:gd name="connsiteY1" fmla="*/ 0 h 586453"/>
                  <a:gd name="connsiteX2" fmla="*/ 281711 w 697944"/>
                  <a:gd name="connsiteY2" fmla="*/ 0 h 586453"/>
                  <a:gd name="connsiteX3" fmla="*/ 0 w 697944"/>
                  <a:gd name="connsiteY3" fmla="*/ 0 h 586453"/>
                  <a:gd name="connsiteX4" fmla="*/ 0 w 697944"/>
                  <a:gd name="connsiteY4" fmla="*/ 134217 h 586453"/>
                  <a:gd name="connsiteX5" fmla="*/ 281711 w 697944"/>
                  <a:gd name="connsiteY5" fmla="*/ 134217 h 586453"/>
                  <a:gd name="connsiteX6" fmla="*/ 281711 w 697944"/>
                  <a:gd name="connsiteY6" fmla="*/ 586453 h 586453"/>
                  <a:gd name="connsiteX7" fmla="*/ 416234 w 697944"/>
                  <a:gd name="connsiteY7" fmla="*/ 586453 h 586453"/>
                  <a:gd name="connsiteX8" fmla="*/ 416234 w 697944"/>
                  <a:gd name="connsiteY8" fmla="*/ 134217 h 586453"/>
                  <a:gd name="connsiteX9" fmla="*/ 697945 w 697944"/>
                  <a:gd name="connsiteY9" fmla="*/ 134217 h 586453"/>
                  <a:gd name="connsiteX10" fmla="*/ 697945 w 697944"/>
                  <a:gd name="connsiteY10" fmla="*/ 0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944" h="586453">
                    <a:moveTo>
                      <a:pt x="697945" y="0"/>
                    </a:moveTo>
                    <a:lnTo>
                      <a:pt x="416234" y="0"/>
                    </a:lnTo>
                    <a:lnTo>
                      <a:pt x="281711" y="0"/>
                    </a:lnTo>
                    <a:lnTo>
                      <a:pt x="0" y="0"/>
                    </a:lnTo>
                    <a:lnTo>
                      <a:pt x="0" y="134217"/>
                    </a:lnTo>
                    <a:lnTo>
                      <a:pt x="281711" y="134217"/>
                    </a:lnTo>
                    <a:lnTo>
                      <a:pt x="281711" y="586453"/>
                    </a:lnTo>
                    <a:lnTo>
                      <a:pt x="416234" y="586453"/>
                    </a:lnTo>
                    <a:lnTo>
                      <a:pt x="416234" y="134217"/>
                    </a:lnTo>
                    <a:lnTo>
                      <a:pt x="697945" y="134217"/>
                    </a:lnTo>
                    <a:lnTo>
                      <a:pt x="697945" y="0"/>
                    </a:lnTo>
                    <a:close/>
                  </a:path>
                </a:pathLst>
              </a:custGeom>
              <a:solidFill>
                <a:srgbClr val="FFFFFF"/>
              </a:solidFill>
              <a:ln w="9511" cap="flat">
                <a:noFill/>
                <a:prstDash val="solid"/>
                <a:miter/>
              </a:ln>
            </p:spPr>
            <p:txBody>
              <a:bodyPr rtlCol="0" anchor="ctr"/>
              <a:lstStyle/>
              <a:p>
                <a:endParaRPr lang="en-US"/>
              </a:p>
            </p:txBody>
          </p:sp>
        </p:grpSp>
      </p:grpSp>
      <p:grpSp>
        <p:nvGrpSpPr>
          <p:cNvPr id="49" name="Graphic 2">
            <a:extLst>
              <a:ext uri="{FF2B5EF4-FFF2-40B4-BE49-F238E27FC236}">
                <a16:creationId xmlns:a16="http://schemas.microsoft.com/office/drawing/2014/main" id="{2CC7C365-109E-4D7E-91F7-6B22BA2CA80E}"/>
              </a:ext>
            </a:extLst>
          </p:cNvPr>
          <p:cNvGrpSpPr/>
          <p:nvPr/>
        </p:nvGrpSpPr>
        <p:grpSpPr>
          <a:xfrm>
            <a:off x="1244600" y="814495"/>
            <a:ext cx="2273104" cy="2243322"/>
            <a:chOff x="1244600" y="814495"/>
            <a:chExt cx="2273104" cy="2243322"/>
          </a:xfrm>
          <a:solidFill>
            <a:srgbClr val="FFFFFF"/>
          </a:solidFill>
        </p:grpSpPr>
        <p:grpSp>
          <p:nvGrpSpPr>
            <p:cNvPr id="50" name="Graphic 2">
              <a:extLst>
                <a:ext uri="{FF2B5EF4-FFF2-40B4-BE49-F238E27FC236}">
                  <a16:creationId xmlns:a16="http://schemas.microsoft.com/office/drawing/2014/main" id="{F5A75957-AAAD-AFFD-042C-DEC2C7141106}"/>
                </a:ext>
              </a:extLst>
            </p:cNvPr>
            <p:cNvGrpSpPr/>
            <p:nvPr/>
          </p:nvGrpSpPr>
          <p:grpSpPr>
            <a:xfrm>
              <a:off x="1244600" y="2992275"/>
              <a:ext cx="2273104" cy="65541"/>
              <a:chOff x="1244600" y="2992275"/>
              <a:chExt cx="2273104" cy="65541"/>
            </a:xfrm>
            <a:solidFill>
              <a:srgbClr val="FFFFFF"/>
            </a:solidFill>
          </p:grpSpPr>
          <p:sp>
            <p:nvSpPr>
              <p:cNvPr id="51" name="Freeform 50">
                <a:extLst>
                  <a:ext uri="{FF2B5EF4-FFF2-40B4-BE49-F238E27FC236}">
                    <a16:creationId xmlns:a16="http://schemas.microsoft.com/office/drawing/2014/main" id="{FBE8731D-780B-34D3-0F19-C250734D2A07}"/>
                  </a:ext>
                </a:extLst>
              </p:cNvPr>
              <p:cNvSpPr/>
              <p:nvPr/>
            </p:nvSpPr>
            <p:spPr>
              <a:xfrm>
                <a:off x="1244600" y="2993035"/>
                <a:ext cx="61502" cy="63831"/>
              </a:xfrm>
              <a:custGeom>
                <a:avLst/>
                <a:gdLst>
                  <a:gd name="connsiteX0" fmla="*/ 0 w 61502"/>
                  <a:gd name="connsiteY0" fmla="*/ 95 h 63831"/>
                  <a:gd name="connsiteX1" fmla="*/ 26943 w 61502"/>
                  <a:gd name="connsiteY1" fmla="*/ 95 h 63831"/>
                  <a:gd name="connsiteX2" fmla="*/ 44937 w 61502"/>
                  <a:gd name="connsiteY2" fmla="*/ 4084 h 63831"/>
                  <a:gd name="connsiteX3" fmla="*/ 57123 w 61502"/>
                  <a:gd name="connsiteY3" fmla="*/ 15293 h 63831"/>
                  <a:gd name="connsiteX4" fmla="*/ 61502 w 61502"/>
                  <a:gd name="connsiteY4" fmla="*/ 31916 h 63831"/>
                  <a:gd name="connsiteX5" fmla="*/ 57123 w 61502"/>
                  <a:gd name="connsiteY5" fmla="*/ 48539 h 63831"/>
                  <a:gd name="connsiteX6" fmla="*/ 44937 w 61502"/>
                  <a:gd name="connsiteY6" fmla="*/ 59842 h 63831"/>
                  <a:gd name="connsiteX7" fmla="*/ 26943 w 61502"/>
                  <a:gd name="connsiteY7" fmla="*/ 63832 h 63831"/>
                  <a:gd name="connsiteX8" fmla="*/ 0 w 61502"/>
                  <a:gd name="connsiteY8" fmla="*/ 63832 h 63831"/>
                  <a:gd name="connsiteX9" fmla="*/ 0 w 61502"/>
                  <a:gd name="connsiteY9" fmla="*/ 0 h 63831"/>
                  <a:gd name="connsiteX10" fmla="*/ 26372 w 61502"/>
                  <a:gd name="connsiteY10" fmla="*/ 55948 h 63831"/>
                  <a:gd name="connsiteX11" fmla="*/ 39986 w 61502"/>
                  <a:gd name="connsiteY11" fmla="*/ 52908 h 63831"/>
                  <a:gd name="connsiteX12" fmla="*/ 49126 w 61502"/>
                  <a:gd name="connsiteY12" fmla="*/ 44454 h 63831"/>
                  <a:gd name="connsiteX13" fmla="*/ 52363 w 61502"/>
                  <a:gd name="connsiteY13" fmla="*/ 31916 h 63831"/>
                  <a:gd name="connsiteX14" fmla="*/ 49126 w 61502"/>
                  <a:gd name="connsiteY14" fmla="*/ 19377 h 63831"/>
                  <a:gd name="connsiteX15" fmla="*/ 39986 w 61502"/>
                  <a:gd name="connsiteY15" fmla="*/ 10924 h 63831"/>
                  <a:gd name="connsiteX16" fmla="*/ 26372 w 61502"/>
                  <a:gd name="connsiteY16" fmla="*/ 7884 h 63831"/>
                  <a:gd name="connsiteX17" fmla="*/ 9140 w 61502"/>
                  <a:gd name="connsiteY17" fmla="*/ 7884 h 63831"/>
                  <a:gd name="connsiteX18" fmla="*/ 9140 w 61502"/>
                  <a:gd name="connsiteY18" fmla="*/ 55853 h 63831"/>
                  <a:gd name="connsiteX19" fmla="*/ 26372 w 61502"/>
                  <a:gd name="connsiteY19" fmla="*/ 55853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502" h="63831">
                    <a:moveTo>
                      <a:pt x="0" y="95"/>
                    </a:moveTo>
                    <a:lnTo>
                      <a:pt x="26943" y="95"/>
                    </a:lnTo>
                    <a:cubicBezTo>
                      <a:pt x="33702" y="95"/>
                      <a:pt x="39700" y="1425"/>
                      <a:pt x="44937" y="4084"/>
                    </a:cubicBezTo>
                    <a:cubicBezTo>
                      <a:pt x="50173" y="6744"/>
                      <a:pt x="54267" y="10544"/>
                      <a:pt x="57123" y="15293"/>
                    </a:cubicBezTo>
                    <a:cubicBezTo>
                      <a:pt x="59979" y="20137"/>
                      <a:pt x="61502" y="25647"/>
                      <a:pt x="61502" y="31916"/>
                    </a:cubicBezTo>
                    <a:cubicBezTo>
                      <a:pt x="61502" y="38185"/>
                      <a:pt x="60074" y="43694"/>
                      <a:pt x="57123" y="48539"/>
                    </a:cubicBezTo>
                    <a:cubicBezTo>
                      <a:pt x="54267" y="53383"/>
                      <a:pt x="50173" y="57087"/>
                      <a:pt x="44937" y="59842"/>
                    </a:cubicBezTo>
                    <a:cubicBezTo>
                      <a:pt x="39700" y="62502"/>
                      <a:pt x="33702" y="63832"/>
                      <a:pt x="26943" y="63832"/>
                    </a:cubicBezTo>
                    <a:lnTo>
                      <a:pt x="0" y="63832"/>
                    </a:lnTo>
                    <a:lnTo>
                      <a:pt x="0" y="0"/>
                    </a:lnTo>
                    <a:close/>
                    <a:moveTo>
                      <a:pt x="26372" y="55948"/>
                    </a:moveTo>
                    <a:cubicBezTo>
                      <a:pt x="31513" y="55948"/>
                      <a:pt x="36083" y="54903"/>
                      <a:pt x="39986" y="52908"/>
                    </a:cubicBezTo>
                    <a:cubicBezTo>
                      <a:pt x="43889" y="50913"/>
                      <a:pt x="46936" y="48064"/>
                      <a:pt x="49126" y="44454"/>
                    </a:cubicBezTo>
                    <a:cubicBezTo>
                      <a:pt x="51315" y="40845"/>
                      <a:pt x="52363" y="36665"/>
                      <a:pt x="52363" y="31916"/>
                    </a:cubicBezTo>
                    <a:cubicBezTo>
                      <a:pt x="52363" y="27166"/>
                      <a:pt x="51315" y="22987"/>
                      <a:pt x="49126" y="19377"/>
                    </a:cubicBezTo>
                    <a:cubicBezTo>
                      <a:pt x="46936" y="15768"/>
                      <a:pt x="43985" y="12918"/>
                      <a:pt x="39986" y="10924"/>
                    </a:cubicBezTo>
                    <a:cubicBezTo>
                      <a:pt x="35987" y="8929"/>
                      <a:pt x="31513" y="7884"/>
                      <a:pt x="26372" y="7884"/>
                    </a:cubicBezTo>
                    <a:lnTo>
                      <a:pt x="9140" y="7884"/>
                    </a:lnTo>
                    <a:lnTo>
                      <a:pt x="9140" y="55853"/>
                    </a:lnTo>
                    <a:lnTo>
                      <a:pt x="26372" y="55853"/>
                    </a:lnTo>
                    <a:close/>
                  </a:path>
                </a:pathLst>
              </a:custGeom>
              <a:solidFill>
                <a:srgbClr val="FFFFFF"/>
              </a:solidFill>
              <a:ln w="9511"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E23203B1-4A45-4327-17B0-F366A372F75D}"/>
                  </a:ext>
                </a:extLst>
              </p:cNvPr>
              <p:cNvSpPr/>
              <p:nvPr/>
            </p:nvSpPr>
            <p:spPr>
              <a:xfrm>
                <a:off x="1341994"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07DD849-4486-3B0D-1EFD-0C842D772A0F}"/>
                  </a:ext>
                </a:extLst>
              </p:cNvPr>
              <p:cNvSpPr/>
              <p:nvPr/>
            </p:nvSpPr>
            <p:spPr>
              <a:xfrm>
                <a:off x="1387026" y="2992275"/>
                <a:ext cx="58931" cy="65351"/>
              </a:xfrm>
              <a:custGeom>
                <a:avLst/>
                <a:gdLst>
                  <a:gd name="connsiteX0" fmla="*/ 49506 w 58931"/>
                  <a:gd name="connsiteY0" fmla="*/ 32391 h 65351"/>
                  <a:gd name="connsiteX1" fmla="*/ 58265 w 58931"/>
                  <a:gd name="connsiteY1" fmla="*/ 32391 h 65351"/>
                  <a:gd name="connsiteX2" fmla="*/ 58265 w 58931"/>
                  <a:gd name="connsiteY2" fmla="*/ 57278 h 65351"/>
                  <a:gd name="connsiteX3" fmla="*/ 47221 w 58931"/>
                  <a:gd name="connsiteY3" fmla="*/ 63262 h 65351"/>
                  <a:gd name="connsiteX4" fmla="*/ 34083 w 58931"/>
                  <a:gd name="connsiteY4" fmla="*/ 65352 h 65351"/>
                  <a:gd name="connsiteX5" fmla="*/ 16661 w 58931"/>
                  <a:gd name="connsiteY5" fmla="*/ 61077 h 65351"/>
                  <a:gd name="connsiteX6" fmla="*/ 4475 w 58931"/>
                  <a:gd name="connsiteY6" fmla="*/ 49394 h 65351"/>
                  <a:gd name="connsiteX7" fmla="*/ 0 w 58931"/>
                  <a:gd name="connsiteY7" fmla="*/ 32676 h 65351"/>
                  <a:gd name="connsiteX8" fmla="*/ 4475 w 58931"/>
                  <a:gd name="connsiteY8" fmla="*/ 15863 h 65351"/>
                  <a:gd name="connsiteX9" fmla="*/ 16756 w 58931"/>
                  <a:gd name="connsiteY9" fmla="*/ 4179 h 65351"/>
                  <a:gd name="connsiteX10" fmla="*/ 34369 w 58931"/>
                  <a:gd name="connsiteY10" fmla="*/ 0 h 65351"/>
                  <a:gd name="connsiteX11" fmla="*/ 48269 w 58931"/>
                  <a:gd name="connsiteY11" fmla="*/ 2470 h 65351"/>
                  <a:gd name="connsiteX12" fmla="*/ 58932 w 58931"/>
                  <a:gd name="connsiteY12" fmla="*/ 9784 h 65351"/>
                  <a:gd name="connsiteX13" fmla="*/ 53219 w 58931"/>
                  <a:gd name="connsiteY13" fmla="*/ 15388 h 65351"/>
                  <a:gd name="connsiteX14" fmla="*/ 34654 w 58931"/>
                  <a:gd name="connsiteY14" fmla="*/ 7979 h 65351"/>
                  <a:gd name="connsiteX15" fmla="*/ 21516 w 58931"/>
                  <a:gd name="connsiteY15" fmla="*/ 11114 h 65351"/>
                  <a:gd name="connsiteX16" fmla="*/ 12377 w 58931"/>
                  <a:gd name="connsiteY16" fmla="*/ 19852 h 65351"/>
                  <a:gd name="connsiteX17" fmla="*/ 9044 w 58931"/>
                  <a:gd name="connsiteY17" fmla="*/ 32486 h 65351"/>
                  <a:gd name="connsiteX18" fmla="*/ 12377 w 58931"/>
                  <a:gd name="connsiteY18" fmla="*/ 45024 h 65351"/>
                  <a:gd name="connsiteX19" fmla="*/ 21516 w 58931"/>
                  <a:gd name="connsiteY19" fmla="*/ 53858 h 65351"/>
                  <a:gd name="connsiteX20" fmla="*/ 34559 w 58931"/>
                  <a:gd name="connsiteY20" fmla="*/ 56993 h 65351"/>
                  <a:gd name="connsiteX21" fmla="*/ 49506 w 58931"/>
                  <a:gd name="connsiteY21" fmla="*/ 52908 h 65351"/>
                  <a:gd name="connsiteX22" fmla="*/ 49506 w 58931"/>
                  <a:gd name="connsiteY22" fmla="*/ 32106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931" h="65351">
                    <a:moveTo>
                      <a:pt x="49506" y="32391"/>
                    </a:moveTo>
                    <a:lnTo>
                      <a:pt x="58265" y="32391"/>
                    </a:lnTo>
                    <a:lnTo>
                      <a:pt x="58265" y="57278"/>
                    </a:lnTo>
                    <a:cubicBezTo>
                      <a:pt x="55123" y="59937"/>
                      <a:pt x="51410" y="61932"/>
                      <a:pt x="47221" y="63262"/>
                    </a:cubicBezTo>
                    <a:cubicBezTo>
                      <a:pt x="43032" y="64687"/>
                      <a:pt x="38653" y="65352"/>
                      <a:pt x="34083" y="65352"/>
                    </a:cubicBezTo>
                    <a:cubicBezTo>
                      <a:pt x="27609" y="65352"/>
                      <a:pt x="21802" y="63927"/>
                      <a:pt x="16661" y="61077"/>
                    </a:cubicBezTo>
                    <a:cubicBezTo>
                      <a:pt x="11520" y="58227"/>
                      <a:pt x="7426" y="54333"/>
                      <a:pt x="4475" y="49394"/>
                    </a:cubicBezTo>
                    <a:cubicBezTo>
                      <a:pt x="1523" y="44454"/>
                      <a:pt x="0" y="38850"/>
                      <a:pt x="0" y="32676"/>
                    </a:cubicBezTo>
                    <a:cubicBezTo>
                      <a:pt x="0" y="26501"/>
                      <a:pt x="1523" y="20897"/>
                      <a:pt x="4475" y="15863"/>
                    </a:cubicBezTo>
                    <a:cubicBezTo>
                      <a:pt x="7426" y="10924"/>
                      <a:pt x="11520" y="7029"/>
                      <a:pt x="16756" y="4179"/>
                    </a:cubicBezTo>
                    <a:cubicBezTo>
                      <a:pt x="21992" y="1330"/>
                      <a:pt x="27800" y="0"/>
                      <a:pt x="34369" y="0"/>
                    </a:cubicBezTo>
                    <a:cubicBezTo>
                      <a:pt x="39510" y="0"/>
                      <a:pt x="44175" y="855"/>
                      <a:pt x="48269" y="2470"/>
                    </a:cubicBezTo>
                    <a:cubicBezTo>
                      <a:pt x="52363" y="4084"/>
                      <a:pt x="55980" y="6554"/>
                      <a:pt x="58932" y="9784"/>
                    </a:cubicBezTo>
                    <a:lnTo>
                      <a:pt x="53219" y="15388"/>
                    </a:lnTo>
                    <a:cubicBezTo>
                      <a:pt x="48078" y="10449"/>
                      <a:pt x="41890" y="7979"/>
                      <a:pt x="34654" y="7979"/>
                    </a:cubicBezTo>
                    <a:cubicBezTo>
                      <a:pt x="29799" y="7979"/>
                      <a:pt x="25420" y="9024"/>
                      <a:pt x="21516" y="11114"/>
                    </a:cubicBezTo>
                    <a:cubicBezTo>
                      <a:pt x="17613" y="13203"/>
                      <a:pt x="14662" y="16148"/>
                      <a:pt x="12377" y="19852"/>
                    </a:cubicBezTo>
                    <a:cubicBezTo>
                      <a:pt x="10187" y="23557"/>
                      <a:pt x="9044" y="27831"/>
                      <a:pt x="9044" y="32486"/>
                    </a:cubicBezTo>
                    <a:cubicBezTo>
                      <a:pt x="9044" y="37140"/>
                      <a:pt x="10187" y="41320"/>
                      <a:pt x="12377" y="45024"/>
                    </a:cubicBezTo>
                    <a:cubicBezTo>
                      <a:pt x="14566" y="48729"/>
                      <a:pt x="17613" y="51673"/>
                      <a:pt x="21516" y="53858"/>
                    </a:cubicBezTo>
                    <a:cubicBezTo>
                      <a:pt x="25420" y="55948"/>
                      <a:pt x="29704" y="56993"/>
                      <a:pt x="34559" y="56993"/>
                    </a:cubicBezTo>
                    <a:cubicBezTo>
                      <a:pt x="40272" y="56993"/>
                      <a:pt x="45317" y="55663"/>
                      <a:pt x="49506" y="52908"/>
                    </a:cubicBezTo>
                    <a:lnTo>
                      <a:pt x="49506" y="32106"/>
                    </a:lnTo>
                    <a:close/>
                  </a:path>
                </a:pathLst>
              </a:custGeom>
              <a:solidFill>
                <a:srgbClr val="FFFFFF"/>
              </a:solidFill>
              <a:ln w="951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03287B6-74F5-3A95-E677-98F9DA65319A}"/>
                  </a:ext>
                </a:extLst>
              </p:cNvPr>
              <p:cNvSpPr/>
              <p:nvPr/>
            </p:nvSpPr>
            <p:spPr>
              <a:xfrm>
                <a:off x="1484705"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0EC4E229-7257-9E4E-3D8C-F2132E13CF52}"/>
                  </a:ext>
                </a:extLst>
              </p:cNvPr>
              <p:cNvSpPr/>
              <p:nvPr/>
            </p:nvSpPr>
            <p:spPr>
              <a:xfrm>
                <a:off x="1525739"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B9112B-3389-67F8-EBF7-BC9EE3003AFB}"/>
                  </a:ext>
                </a:extLst>
              </p:cNvPr>
              <p:cNvSpPr/>
              <p:nvPr/>
            </p:nvSpPr>
            <p:spPr>
              <a:xfrm>
                <a:off x="1597618" y="2993130"/>
                <a:ext cx="67023" cy="63831"/>
              </a:xfrm>
              <a:custGeom>
                <a:avLst/>
                <a:gdLst>
                  <a:gd name="connsiteX0" fmla="*/ 50458 w 67023"/>
                  <a:gd name="connsiteY0" fmla="*/ 47874 h 63831"/>
                  <a:gd name="connsiteX1" fmla="*/ 16470 w 67023"/>
                  <a:gd name="connsiteY1" fmla="*/ 47874 h 63831"/>
                  <a:gd name="connsiteX2" fmla="*/ 9425 w 67023"/>
                  <a:gd name="connsiteY2" fmla="*/ 63832 h 63831"/>
                  <a:gd name="connsiteX3" fmla="*/ 0 w 67023"/>
                  <a:gd name="connsiteY3" fmla="*/ 63832 h 63831"/>
                  <a:gd name="connsiteX4" fmla="*/ 28942 w 67023"/>
                  <a:gd name="connsiteY4" fmla="*/ 0 h 63831"/>
                  <a:gd name="connsiteX5" fmla="*/ 37987 w 67023"/>
                  <a:gd name="connsiteY5" fmla="*/ 0 h 63831"/>
                  <a:gd name="connsiteX6" fmla="*/ 67024 w 67023"/>
                  <a:gd name="connsiteY6" fmla="*/ 63832 h 63831"/>
                  <a:gd name="connsiteX7" fmla="*/ 57408 w 67023"/>
                  <a:gd name="connsiteY7" fmla="*/ 63832 h 63831"/>
                  <a:gd name="connsiteX8" fmla="*/ 50363 w 67023"/>
                  <a:gd name="connsiteY8" fmla="*/ 47874 h 63831"/>
                  <a:gd name="connsiteX9" fmla="*/ 47221 w 67023"/>
                  <a:gd name="connsiteY9" fmla="*/ 40560 h 63831"/>
                  <a:gd name="connsiteX10" fmla="*/ 33417 w 67023"/>
                  <a:gd name="connsiteY10" fmla="*/ 9309 h 63831"/>
                  <a:gd name="connsiteX11" fmla="*/ 19612 w 67023"/>
                  <a:gd name="connsiteY11" fmla="*/ 40560 h 63831"/>
                  <a:gd name="connsiteX12" fmla="*/ 47221 w 67023"/>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3"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221" y="40560"/>
                    </a:moveTo>
                    <a:lnTo>
                      <a:pt x="33417" y="9309"/>
                    </a:lnTo>
                    <a:lnTo>
                      <a:pt x="19612" y="40560"/>
                    </a:lnTo>
                    <a:lnTo>
                      <a:pt x="47221" y="40560"/>
                    </a:lnTo>
                    <a:close/>
                  </a:path>
                </a:pathLst>
              </a:custGeom>
              <a:solidFill>
                <a:srgbClr val="FFFFFF"/>
              </a:solidFill>
              <a:ln w="9511"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5EE264CB-98CF-9B97-9295-2301FC8137EF}"/>
                  </a:ext>
                </a:extLst>
              </p:cNvPr>
              <p:cNvSpPr/>
              <p:nvPr/>
            </p:nvSpPr>
            <p:spPr>
              <a:xfrm>
                <a:off x="1696155" y="2993035"/>
                <a:ext cx="43794" cy="63831"/>
              </a:xfrm>
              <a:custGeom>
                <a:avLst/>
                <a:gdLst>
                  <a:gd name="connsiteX0" fmla="*/ 0 w 43794"/>
                  <a:gd name="connsiteY0" fmla="*/ 95 h 63831"/>
                  <a:gd name="connsiteX1" fmla="*/ 9140 w 43794"/>
                  <a:gd name="connsiteY1" fmla="*/ 95 h 63831"/>
                  <a:gd name="connsiteX2" fmla="*/ 9140 w 43794"/>
                  <a:gd name="connsiteY2" fmla="*/ 55948 h 63831"/>
                  <a:gd name="connsiteX3" fmla="*/ 43794 w 43794"/>
                  <a:gd name="connsiteY3" fmla="*/ 55948 h 63831"/>
                  <a:gd name="connsiteX4" fmla="*/ 43794 w 43794"/>
                  <a:gd name="connsiteY4" fmla="*/ 63832 h 63831"/>
                  <a:gd name="connsiteX5" fmla="*/ 0 w 43794"/>
                  <a:gd name="connsiteY5" fmla="*/ 63832 h 63831"/>
                  <a:gd name="connsiteX6" fmla="*/ 0 w 43794"/>
                  <a:gd name="connsiteY6"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94" h="63831">
                    <a:moveTo>
                      <a:pt x="0" y="95"/>
                    </a:moveTo>
                    <a:lnTo>
                      <a:pt x="9140" y="95"/>
                    </a:lnTo>
                    <a:lnTo>
                      <a:pt x="9140" y="55948"/>
                    </a:lnTo>
                    <a:lnTo>
                      <a:pt x="43794" y="55948"/>
                    </a:lnTo>
                    <a:lnTo>
                      <a:pt x="43794"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C1F1BF03-9682-079D-0FFF-321391D4FA0D}"/>
                  </a:ext>
                </a:extLst>
              </p:cNvPr>
              <p:cNvSpPr/>
              <p:nvPr/>
            </p:nvSpPr>
            <p:spPr>
              <a:xfrm>
                <a:off x="1809639"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64A6215C-D484-173B-8371-58DCEFA232B6}"/>
                  </a:ext>
                </a:extLst>
              </p:cNvPr>
              <p:cNvSpPr/>
              <p:nvPr/>
            </p:nvSpPr>
            <p:spPr>
              <a:xfrm>
                <a:off x="1894466" y="2993130"/>
                <a:ext cx="52743" cy="63831"/>
              </a:xfrm>
              <a:custGeom>
                <a:avLst/>
                <a:gdLst>
                  <a:gd name="connsiteX0" fmla="*/ 42747 w 52743"/>
                  <a:gd name="connsiteY0" fmla="*/ 63832 h 63831"/>
                  <a:gd name="connsiteX1" fmla="*/ 28942 w 52743"/>
                  <a:gd name="connsiteY1" fmla="*/ 44264 h 63831"/>
                  <a:gd name="connsiteX2" fmla="*/ 24944 w 52743"/>
                  <a:gd name="connsiteY2" fmla="*/ 44454 h 63831"/>
                  <a:gd name="connsiteX3" fmla="*/ 9140 w 52743"/>
                  <a:gd name="connsiteY3" fmla="*/ 44454 h 63831"/>
                  <a:gd name="connsiteX4" fmla="*/ 9140 w 52743"/>
                  <a:gd name="connsiteY4" fmla="*/ 63832 h 63831"/>
                  <a:gd name="connsiteX5" fmla="*/ 0 w 52743"/>
                  <a:gd name="connsiteY5" fmla="*/ 63832 h 63831"/>
                  <a:gd name="connsiteX6" fmla="*/ 0 w 52743"/>
                  <a:gd name="connsiteY6" fmla="*/ 0 h 63831"/>
                  <a:gd name="connsiteX7" fmla="*/ 24944 w 52743"/>
                  <a:gd name="connsiteY7" fmla="*/ 0 h 63831"/>
                  <a:gd name="connsiteX8" fmla="*/ 44461 w 52743"/>
                  <a:gd name="connsiteY8" fmla="*/ 5889 h 63831"/>
                  <a:gd name="connsiteX9" fmla="*/ 51601 w 52743"/>
                  <a:gd name="connsiteY9" fmla="*/ 22227 h 63831"/>
                  <a:gd name="connsiteX10" fmla="*/ 47983 w 52743"/>
                  <a:gd name="connsiteY10" fmla="*/ 34860 h 63831"/>
                  <a:gd name="connsiteX11" fmla="*/ 37606 w 52743"/>
                  <a:gd name="connsiteY11" fmla="*/ 42459 h 63831"/>
                  <a:gd name="connsiteX12" fmla="*/ 52743 w 52743"/>
                  <a:gd name="connsiteY12" fmla="*/ 63832 h 63831"/>
                  <a:gd name="connsiteX13" fmla="*/ 42747 w 52743"/>
                  <a:gd name="connsiteY13" fmla="*/ 63832 h 63831"/>
                  <a:gd name="connsiteX14" fmla="*/ 37891 w 52743"/>
                  <a:gd name="connsiteY14" fmla="*/ 32866 h 63831"/>
                  <a:gd name="connsiteX15" fmla="*/ 42461 w 52743"/>
                  <a:gd name="connsiteY15" fmla="*/ 22227 h 63831"/>
                  <a:gd name="connsiteX16" fmla="*/ 37891 w 52743"/>
                  <a:gd name="connsiteY16" fmla="*/ 11588 h 63831"/>
                  <a:gd name="connsiteX17" fmla="*/ 24658 w 52743"/>
                  <a:gd name="connsiteY17" fmla="*/ 7884 h 63831"/>
                  <a:gd name="connsiteX18" fmla="*/ 9140 w 52743"/>
                  <a:gd name="connsiteY18" fmla="*/ 7884 h 63831"/>
                  <a:gd name="connsiteX19" fmla="*/ 9140 w 52743"/>
                  <a:gd name="connsiteY19" fmla="*/ 36570 h 63831"/>
                  <a:gd name="connsiteX20" fmla="*/ 24658 w 52743"/>
                  <a:gd name="connsiteY20" fmla="*/ 36570 h 63831"/>
                  <a:gd name="connsiteX21" fmla="*/ 37891 w 52743"/>
                  <a:gd name="connsiteY21" fmla="*/ 32866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743" h="63831">
                    <a:moveTo>
                      <a:pt x="42747" y="63832"/>
                    </a:moveTo>
                    <a:lnTo>
                      <a:pt x="28942" y="44264"/>
                    </a:lnTo>
                    <a:cubicBezTo>
                      <a:pt x="27229" y="44359"/>
                      <a:pt x="25896" y="44454"/>
                      <a:pt x="24944" y="44454"/>
                    </a:cubicBezTo>
                    <a:lnTo>
                      <a:pt x="9140" y="44454"/>
                    </a:lnTo>
                    <a:lnTo>
                      <a:pt x="9140" y="63832"/>
                    </a:lnTo>
                    <a:lnTo>
                      <a:pt x="0" y="63832"/>
                    </a:lnTo>
                    <a:lnTo>
                      <a:pt x="0" y="0"/>
                    </a:lnTo>
                    <a:lnTo>
                      <a:pt x="24944" y="0"/>
                    </a:lnTo>
                    <a:cubicBezTo>
                      <a:pt x="33226" y="0"/>
                      <a:pt x="39700" y="1995"/>
                      <a:pt x="44461" y="5889"/>
                    </a:cubicBezTo>
                    <a:cubicBezTo>
                      <a:pt x="49221" y="9879"/>
                      <a:pt x="51601" y="15293"/>
                      <a:pt x="51601" y="22227"/>
                    </a:cubicBezTo>
                    <a:cubicBezTo>
                      <a:pt x="51601" y="27166"/>
                      <a:pt x="50363" y="31346"/>
                      <a:pt x="47983" y="34860"/>
                    </a:cubicBezTo>
                    <a:cubicBezTo>
                      <a:pt x="45508" y="38280"/>
                      <a:pt x="42080" y="40845"/>
                      <a:pt x="37606" y="42459"/>
                    </a:cubicBezTo>
                    <a:lnTo>
                      <a:pt x="52743" y="63832"/>
                    </a:lnTo>
                    <a:lnTo>
                      <a:pt x="42747" y="63832"/>
                    </a:lnTo>
                    <a:close/>
                    <a:moveTo>
                      <a:pt x="37891" y="32866"/>
                    </a:moveTo>
                    <a:cubicBezTo>
                      <a:pt x="40938" y="30396"/>
                      <a:pt x="42461" y="26787"/>
                      <a:pt x="42461" y="22227"/>
                    </a:cubicBezTo>
                    <a:cubicBezTo>
                      <a:pt x="42461" y="17668"/>
                      <a:pt x="40938" y="14058"/>
                      <a:pt x="37891" y="11588"/>
                    </a:cubicBezTo>
                    <a:cubicBezTo>
                      <a:pt x="34845" y="9119"/>
                      <a:pt x="30465" y="7884"/>
                      <a:pt x="24658" y="7884"/>
                    </a:cubicBezTo>
                    <a:lnTo>
                      <a:pt x="9140" y="7884"/>
                    </a:lnTo>
                    <a:lnTo>
                      <a:pt x="9140" y="36570"/>
                    </a:lnTo>
                    <a:lnTo>
                      <a:pt x="24658" y="36570"/>
                    </a:lnTo>
                    <a:cubicBezTo>
                      <a:pt x="30465" y="36570"/>
                      <a:pt x="34845" y="35335"/>
                      <a:pt x="37891" y="32866"/>
                    </a:cubicBezTo>
                    <a:close/>
                  </a:path>
                </a:pathLst>
              </a:custGeom>
              <a:solidFill>
                <a:srgbClr val="FFFFFF"/>
              </a:solidFill>
              <a:ln w="9511"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B57743D7-6A20-5916-5A85-C1F8DDA46A9E}"/>
                  </a:ext>
                </a:extLst>
              </p:cNvPr>
              <p:cNvSpPr/>
              <p:nvPr/>
            </p:nvSpPr>
            <p:spPr>
              <a:xfrm>
                <a:off x="1973010" y="2993130"/>
                <a:ext cx="67024" cy="63831"/>
              </a:xfrm>
              <a:custGeom>
                <a:avLst/>
                <a:gdLst>
                  <a:gd name="connsiteX0" fmla="*/ 50458 w 67024"/>
                  <a:gd name="connsiteY0" fmla="*/ 47874 h 63831"/>
                  <a:gd name="connsiteX1" fmla="*/ 16470 w 67024"/>
                  <a:gd name="connsiteY1" fmla="*/ 47874 h 63831"/>
                  <a:gd name="connsiteX2" fmla="*/ 9425 w 67024"/>
                  <a:gd name="connsiteY2" fmla="*/ 63832 h 63831"/>
                  <a:gd name="connsiteX3" fmla="*/ 0 w 67024"/>
                  <a:gd name="connsiteY3" fmla="*/ 63832 h 63831"/>
                  <a:gd name="connsiteX4" fmla="*/ 28942 w 67024"/>
                  <a:gd name="connsiteY4" fmla="*/ 0 h 63831"/>
                  <a:gd name="connsiteX5" fmla="*/ 37987 w 67024"/>
                  <a:gd name="connsiteY5" fmla="*/ 0 h 63831"/>
                  <a:gd name="connsiteX6" fmla="*/ 67024 w 67024"/>
                  <a:gd name="connsiteY6" fmla="*/ 63832 h 63831"/>
                  <a:gd name="connsiteX7" fmla="*/ 57408 w 67024"/>
                  <a:gd name="connsiteY7" fmla="*/ 63832 h 63831"/>
                  <a:gd name="connsiteX8" fmla="*/ 50363 w 67024"/>
                  <a:gd name="connsiteY8" fmla="*/ 47874 h 63831"/>
                  <a:gd name="connsiteX9" fmla="*/ 47317 w 67024"/>
                  <a:gd name="connsiteY9" fmla="*/ 40560 h 63831"/>
                  <a:gd name="connsiteX10" fmla="*/ 33512 w 67024"/>
                  <a:gd name="connsiteY10" fmla="*/ 9309 h 63831"/>
                  <a:gd name="connsiteX11" fmla="*/ 19707 w 67024"/>
                  <a:gd name="connsiteY11" fmla="*/ 40560 h 63831"/>
                  <a:gd name="connsiteX12" fmla="*/ 47317 w 67024"/>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4"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317" y="40560"/>
                    </a:moveTo>
                    <a:lnTo>
                      <a:pt x="33512" y="9309"/>
                    </a:lnTo>
                    <a:lnTo>
                      <a:pt x="19707" y="40560"/>
                    </a:lnTo>
                    <a:lnTo>
                      <a:pt x="47317" y="40560"/>
                    </a:lnTo>
                    <a:close/>
                  </a:path>
                </a:pathLst>
              </a:custGeom>
              <a:solidFill>
                <a:srgbClr val="FFFFFF"/>
              </a:solidFill>
              <a:ln w="951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9C9ECB6C-22AE-3FB2-3275-3187A1ADE9F5}"/>
                  </a:ext>
                </a:extLst>
              </p:cNvPr>
              <p:cNvSpPr/>
              <p:nvPr/>
            </p:nvSpPr>
            <p:spPr>
              <a:xfrm>
                <a:off x="2071546" y="2993130"/>
                <a:ext cx="55028" cy="63831"/>
              </a:xfrm>
              <a:custGeom>
                <a:avLst/>
                <a:gdLst>
                  <a:gd name="connsiteX0" fmla="*/ 55028 w 55028"/>
                  <a:gd name="connsiteY0" fmla="*/ 0 h 63831"/>
                  <a:gd name="connsiteX1" fmla="*/ 55028 w 55028"/>
                  <a:gd name="connsiteY1" fmla="*/ 63832 h 63831"/>
                  <a:gd name="connsiteX2" fmla="*/ 47507 w 55028"/>
                  <a:gd name="connsiteY2" fmla="*/ 63832 h 63831"/>
                  <a:gd name="connsiteX3" fmla="*/ 9140 w 55028"/>
                  <a:gd name="connsiteY3" fmla="*/ 16243 h 63831"/>
                  <a:gd name="connsiteX4" fmla="*/ 9140 w 55028"/>
                  <a:gd name="connsiteY4" fmla="*/ 63832 h 63831"/>
                  <a:gd name="connsiteX5" fmla="*/ 0 w 55028"/>
                  <a:gd name="connsiteY5" fmla="*/ 63832 h 63831"/>
                  <a:gd name="connsiteX6" fmla="*/ 0 w 55028"/>
                  <a:gd name="connsiteY6" fmla="*/ 0 h 63831"/>
                  <a:gd name="connsiteX7" fmla="*/ 7521 w 55028"/>
                  <a:gd name="connsiteY7" fmla="*/ 0 h 63831"/>
                  <a:gd name="connsiteX8" fmla="*/ 45889 w 55028"/>
                  <a:gd name="connsiteY8" fmla="*/ 47589 h 63831"/>
                  <a:gd name="connsiteX9" fmla="*/ 45889 w 55028"/>
                  <a:gd name="connsiteY9" fmla="*/ 0 h 63831"/>
                  <a:gd name="connsiteX10" fmla="*/ 55028 w 55028"/>
                  <a:gd name="connsiteY10"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8" h="63831">
                    <a:moveTo>
                      <a:pt x="55028" y="0"/>
                    </a:moveTo>
                    <a:lnTo>
                      <a:pt x="55028" y="63832"/>
                    </a:lnTo>
                    <a:lnTo>
                      <a:pt x="47507" y="63832"/>
                    </a:lnTo>
                    <a:lnTo>
                      <a:pt x="9140" y="16243"/>
                    </a:lnTo>
                    <a:lnTo>
                      <a:pt x="9140" y="63832"/>
                    </a:lnTo>
                    <a:lnTo>
                      <a:pt x="0" y="63832"/>
                    </a:lnTo>
                    <a:lnTo>
                      <a:pt x="0" y="0"/>
                    </a:lnTo>
                    <a:lnTo>
                      <a:pt x="7521" y="0"/>
                    </a:lnTo>
                    <a:lnTo>
                      <a:pt x="45889" y="47589"/>
                    </a:lnTo>
                    <a:lnTo>
                      <a:pt x="45889" y="0"/>
                    </a:lnTo>
                    <a:lnTo>
                      <a:pt x="55028" y="0"/>
                    </a:lnTo>
                    <a:close/>
                  </a:path>
                </a:pathLst>
              </a:custGeom>
              <a:solidFill>
                <a:srgbClr val="FFFFFF"/>
              </a:solidFill>
              <a:ln w="951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4357EB77-308F-4575-741B-113DC7B7BEC5}"/>
                  </a:ext>
                </a:extLst>
              </p:cNvPr>
              <p:cNvSpPr/>
              <p:nvPr/>
            </p:nvSpPr>
            <p:spPr>
              <a:xfrm>
                <a:off x="2161800" y="2992560"/>
                <a:ext cx="49030" cy="65256"/>
              </a:xfrm>
              <a:custGeom>
                <a:avLst/>
                <a:gdLst>
                  <a:gd name="connsiteX0" fmla="*/ 10568 w 49030"/>
                  <a:gd name="connsiteY0" fmla="*/ 62882 h 65256"/>
                  <a:gd name="connsiteX1" fmla="*/ 0 w 49030"/>
                  <a:gd name="connsiteY1" fmla="*/ 57087 h 65256"/>
                  <a:gd name="connsiteX2" fmla="*/ 3332 w 49030"/>
                  <a:gd name="connsiteY2" fmla="*/ 49963 h 65256"/>
                  <a:gd name="connsiteX3" fmla="*/ 12662 w 49030"/>
                  <a:gd name="connsiteY3" fmla="*/ 55283 h 65256"/>
                  <a:gd name="connsiteX4" fmla="*/ 24372 w 49030"/>
                  <a:gd name="connsiteY4" fmla="*/ 57373 h 65256"/>
                  <a:gd name="connsiteX5" fmla="*/ 36273 w 49030"/>
                  <a:gd name="connsiteY5" fmla="*/ 54713 h 65256"/>
                  <a:gd name="connsiteX6" fmla="*/ 40176 w 49030"/>
                  <a:gd name="connsiteY6" fmla="*/ 47589 h 65256"/>
                  <a:gd name="connsiteX7" fmla="*/ 37987 w 49030"/>
                  <a:gd name="connsiteY7" fmla="*/ 42269 h 65256"/>
                  <a:gd name="connsiteX8" fmla="*/ 32655 w 49030"/>
                  <a:gd name="connsiteY8" fmla="*/ 39135 h 65256"/>
                  <a:gd name="connsiteX9" fmla="*/ 23706 w 49030"/>
                  <a:gd name="connsiteY9" fmla="*/ 36665 h 65256"/>
                  <a:gd name="connsiteX10" fmla="*/ 12091 w 49030"/>
                  <a:gd name="connsiteY10" fmla="*/ 33246 h 65256"/>
                  <a:gd name="connsiteX11" fmla="*/ 4475 w 49030"/>
                  <a:gd name="connsiteY11" fmla="*/ 27926 h 65256"/>
                  <a:gd name="connsiteX12" fmla="*/ 1333 w 49030"/>
                  <a:gd name="connsiteY12" fmla="*/ 18238 h 65256"/>
                  <a:gd name="connsiteX13" fmla="*/ 3999 w 49030"/>
                  <a:gd name="connsiteY13" fmla="*/ 9024 h 65256"/>
                  <a:gd name="connsiteX14" fmla="*/ 12186 w 49030"/>
                  <a:gd name="connsiteY14" fmla="*/ 2470 h 65256"/>
                  <a:gd name="connsiteX15" fmla="*/ 25801 w 49030"/>
                  <a:gd name="connsiteY15" fmla="*/ 0 h 65256"/>
                  <a:gd name="connsiteX16" fmla="*/ 36939 w 49030"/>
                  <a:gd name="connsiteY16" fmla="*/ 1425 h 65256"/>
                  <a:gd name="connsiteX17" fmla="*/ 46365 w 49030"/>
                  <a:gd name="connsiteY17" fmla="*/ 5604 h 65256"/>
                  <a:gd name="connsiteX18" fmla="*/ 43318 w 49030"/>
                  <a:gd name="connsiteY18" fmla="*/ 12918 h 65256"/>
                  <a:gd name="connsiteX19" fmla="*/ 34750 w 49030"/>
                  <a:gd name="connsiteY19" fmla="*/ 9024 h 65256"/>
                  <a:gd name="connsiteX20" fmla="*/ 25801 w 49030"/>
                  <a:gd name="connsiteY20" fmla="*/ 7694 h 65256"/>
                  <a:gd name="connsiteX21" fmla="*/ 14186 w 49030"/>
                  <a:gd name="connsiteY21" fmla="*/ 10544 h 65256"/>
                  <a:gd name="connsiteX22" fmla="*/ 10282 w 49030"/>
                  <a:gd name="connsiteY22" fmla="*/ 17858 h 65256"/>
                  <a:gd name="connsiteX23" fmla="*/ 12472 w 49030"/>
                  <a:gd name="connsiteY23" fmla="*/ 23177 h 65256"/>
                  <a:gd name="connsiteX24" fmla="*/ 17899 w 49030"/>
                  <a:gd name="connsiteY24" fmla="*/ 26407 h 65256"/>
                  <a:gd name="connsiteX25" fmla="*/ 26753 w 49030"/>
                  <a:gd name="connsiteY25" fmla="*/ 28781 h 65256"/>
                  <a:gd name="connsiteX26" fmla="*/ 38368 w 49030"/>
                  <a:gd name="connsiteY26" fmla="*/ 32296 h 65256"/>
                  <a:gd name="connsiteX27" fmla="*/ 45889 w 49030"/>
                  <a:gd name="connsiteY27" fmla="*/ 37615 h 65256"/>
                  <a:gd name="connsiteX28" fmla="*/ 49030 w 49030"/>
                  <a:gd name="connsiteY28" fmla="*/ 47209 h 65256"/>
                  <a:gd name="connsiteX29" fmla="*/ 46269 w 49030"/>
                  <a:gd name="connsiteY29" fmla="*/ 56328 h 65256"/>
                  <a:gd name="connsiteX30" fmla="*/ 37987 w 49030"/>
                  <a:gd name="connsiteY30" fmla="*/ 62882 h 65256"/>
                  <a:gd name="connsiteX31" fmla="*/ 24277 w 49030"/>
                  <a:gd name="connsiteY31" fmla="*/ 65256 h 65256"/>
                  <a:gd name="connsiteX32" fmla="*/ 10377 w 49030"/>
                  <a:gd name="connsiteY32" fmla="*/ 62977 h 6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030" h="65256">
                    <a:moveTo>
                      <a:pt x="10568" y="62882"/>
                    </a:moveTo>
                    <a:cubicBezTo>
                      <a:pt x="6093" y="61362"/>
                      <a:pt x="2571" y="59462"/>
                      <a:pt x="0" y="57087"/>
                    </a:cubicBezTo>
                    <a:lnTo>
                      <a:pt x="3332" y="49963"/>
                    </a:lnTo>
                    <a:cubicBezTo>
                      <a:pt x="5807" y="52148"/>
                      <a:pt x="8854" y="53953"/>
                      <a:pt x="12662" y="55283"/>
                    </a:cubicBezTo>
                    <a:cubicBezTo>
                      <a:pt x="16470" y="56708"/>
                      <a:pt x="20374" y="57373"/>
                      <a:pt x="24372" y="57373"/>
                    </a:cubicBezTo>
                    <a:cubicBezTo>
                      <a:pt x="29704" y="57373"/>
                      <a:pt x="33607" y="56518"/>
                      <a:pt x="36273" y="54713"/>
                    </a:cubicBezTo>
                    <a:cubicBezTo>
                      <a:pt x="38939" y="52908"/>
                      <a:pt x="40176" y="50533"/>
                      <a:pt x="40176" y="47589"/>
                    </a:cubicBezTo>
                    <a:cubicBezTo>
                      <a:pt x="40176" y="45404"/>
                      <a:pt x="39510" y="43599"/>
                      <a:pt x="37987" y="42269"/>
                    </a:cubicBezTo>
                    <a:cubicBezTo>
                      <a:pt x="36463" y="40940"/>
                      <a:pt x="34750" y="39895"/>
                      <a:pt x="32655" y="39135"/>
                    </a:cubicBezTo>
                    <a:cubicBezTo>
                      <a:pt x="30561" y="38375"/>
                      <a:pt x="27609" y="37615"/>
                      <a:pt x="23706" y="36665"/>
                    </a:cubicBezTo>
                    <a:cubicBezTo>
                      <a:pt x="18851" y="35525"/>
                      <a:pt x="15042" y="34385"/>
                      <a:pt x="12091" y="33246"/>
                    </a:cubicBezTo>
                    <a:cubicBezTo>
                      <a:pt x="9140" y="32106"/>
                      <a:pt x="6569" y="30301"/>
                      <a:pt x="4475" y="27926"/>
                    </a:cubicBezTo>
                    <a:cubicBezTo>
                      <a:pt x="2380" y="25552"/>
                      <a:pt x="1333" y="22322"/>
                      <a:pt x="1333" y="18238"/>
                    </a:cubicBezTo>
                    <a:cubicBezTo>
                      <a:pt x="1333" y="14818"/>
                      <a:pt x="2190" y="11779"/>
                      <a:pt x="3999" y="9024"/>
                    </a:cubicBezTo>
                    <a:cubicBezTo>
                      <a:pt x="5807" y="6269"/>
                      <a:pt x="8473" y="4085"/>
                      <a:pt x="12186" y="2470"/>
                    </a:cubicBezTo>
                    <a:cubicBezTo>
                      <a:pt x="15804" y="855"/>
                      <a:pt x="20374" y="0"/>
                      <a:pt x="25801" y="0"/>
                    </a:cubicBezTo>
                    <a:cubicBezTo>
                      <a:pt x="29609" y="0"/>
                      <a:pt x="33322" y="475"/>
                      <a:pt x="36939" y="1425"/>
                    </a:cubicBezTo>
                    <a:cubicBezTo>
                      <a:pt x="40557" y="2375"/>
                      <a:pt x="43699" y="3799"/>
                      <a:pt x="46365" y="5604"/>
                    </a:cubicBezTo>
                    <a:lnTo>
                      <a:pt x="43318" y="12918"/>
                    </a:lnTo>
                    <a:cubicBezTo>
                      <a:pt x="40652" y="11209"/>
                      <a:pt x="37796" y="9974"/>
                      <a:pt x="34750" y="9024"/>
                    </a:cubicBezTo>
                    <a:cubicBezTo>
                      <a:pt x="31703" y="8169"/>
                      <a:pt x="28752" y="7694"/>
                      <a:pt x="25801" y="7694"/>
                    </a:cubicBezTo>
                    <a:cubicBezTo>
                      <a:pt x="20659" y="7694"/>
                      <a:pt x="16756" y="8644"/>
                      <a:pt x="14186" y="10544"/>
                    </a:cubicBezTo>
                    <a:cubicBezTo>
                      <a:pt x="11615" y="12443"/>
                      <a:pt x="10282" y="14913"/>
                      <a:pt x="10282" y="17858"/>
                    </a:cubicBezTo>
                    <a:cubicBezTo>
                      <a:pt x="10282" y="20042"/>
                      <a:pt x="11044" y="21847"/>
                      <a:pt x="12472" y="23177"/>
                    </a:cubicBezTo>
                    <a:cubicBezTo>
                      <a:pt x="13900" y="24507"/>
                      <a:pt x="15709" y="25647"/>
                      <a:pt x="17899" y="26407"/>
                    </a:cubicBezTo>
                    <a:cubicBezTo>
                      <a:pt x="20088" y="27166"/>
                      <a:pt x="23040" y="27926"/>
                      <a:pt x="26753" y="28781"/>
                    </a:cubicBezTo>
                    <a:cubicBezTo>
                      <a:pt x="31608" y="29921"/>
                      <a:pt x="35416" y="31061"/>
                      <a:pt x="38368" y="32296"/>
                    </a:cubicBezTo>
                    <a:cubicBezTo>
                      <a:pt x="41319" y="33436"/>
                      <a:pt x="43794" y="35240"/>
                      <a:pt x="45889" y="37615"/>
                    </a:cubicBezTo>
                    <a:cubicBezTo>
                      <a:pt x="47983" y="39990"/>
                      <a:pt x="49030" y="43219"/>
                      <a:pt x="49030" y="47209"/>
                    </a:cubicBezTo>
                    <a:cubicBezTo>
                      <a:pt x="49030" y="50533"/>
                      <a:pt x="48078" y="53573"/>
                      <a:pt x="46269" y="56328"/>
                    </a:cubicBezTo>
                    <a:cubicBezTo>
                      <a:pt x="44461" y="59082"/>
                      <a:pt x="41700" y="61267"/>
                      <a:pt x="37987" y="62882"/>
                    </a:cubicBezTo>
                    <a:cubicBezTo>
                      <a:pt x="34274" y="64497"/>
                      <a:pt x="29704" y="65256"/>
                      <a:pt x="24277" y="65256"/>
                    </a:cubicBezTo>
                    <a:cubicBezTo>
                      <a:pt x="19422" y="65256"/>
                      <a:pt x="14852" y="64497"/>
                      <a:pt x="10377" y="62977"/>
                    </a:cubicBezTo>
                    <a:close/>
                  </a:path>
                </a:pathLst>
              </a:custGeom>
              <a:solidFill>
                <a:srgbClr val="FFFFFF"/>
              </a:solidFill>
              <a:ln w="9511"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633889B-A713-C4D1-5214-95C16FA2A41E}"/>
                  </a:ext>
                </a:extLst>
              </p:cNvPr>
              <p:cNvSpPr/>
              <p:nvPr/>
            </p:nvSpPr>
            <p:spPr>
              <a:xfrm>
                <a:off x="2246342" y="2993130"/>
                <a:ext cx="45126" cy="63831"/>
              </a:xfrm>
              <a:custGeom>
                <a:avLst/>
                <a:gdLst>
                  <a:gd name="connsiteX0" fmla="*/ 9140 w 45126"/>
                  <a:gd name="connsiteY0" fmla="*/ 7884 h 63831"/>
                  <a:gd name="connsiteX1" fmla="*/ 9140 w 45126"/>
                  <a:gd name="connsiteY1" fmla="*/ 30111 h 63831"/>
                  <a:gd name="connsiteX2" fmla="*/ 41224 w 45126"/>
                  <a:gd name="connsiteY2" fmla="*/ 30111 h 63831"/>
                  <a:gd name="connsiteX3" fmla="*/ 41224 w 45126"/>
                  <a:gd name="connsiteY3" fmla="*/ 37995 h 63831"/>
                  <a:gd name="connsiteX4" fmla="*/ 9140 w 45126"/>
                  <a:gd name="connsiteY4" fmla="*/ 37995 h 63831"/>
                  <a:gd name="connsiteX5" fmla="*/ 9140 w 45126"/>
                  <a:gd name="connsiteY5" fmla="*/ 63832 h 63831"/>
                  <a:gd name="connsiteX6" fmla="*/ 0 w 45126"/>
                  <a:gd name="connsiteY6" fmla="*/ 63832 h 63831"/>
                  <a:gd name="connsiteX7" fmla="*/ 0 w 45126"/>
                  <a:gd name="connsiteY7" fmla="*/ 0 h 63831"/>
                  <a:gd name="connsiteX8" fmla="*/ 45127 w 45126"/>
                  <a:gd name="connsiteY8" fmla="*/ 0 h 63831"/>
                  <a:gd name="connsiteX9" fmla="*/ 45127 w 45126"/>
                  <a:gd name="connsiteY9" fmla="*/ 7979 h 63831"/>
                  <a:gd name="connsiteX10" fmla="*/ 9140 w 45126"/>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6" h="63831">
                    <a:moveTo>
                      <a:pt x="9140" y="7884"/>
                    </a:moveTo>
                    <a:lnTo>
                      <a:pt x="9140" y="30111"/>
                    </a:lnTo>
                    <a:lnTo>
                      <a:pt x="41224" y="30111"/>
                    </a:lnTo>
                    <a:lnTo>
                      <a:pt x="41224"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DB1CA2D4-DC46-597E-04CF-5BA38D018C3A}"/>
                  </a:ext>
                </a:extLst>
              </p:cNvPr>
              <p:cNvSpPr/>
              <p:nvPr/>
            </p:nvSpPr>
            <p:spPr>
              <a:xfrm>
                <a:off x="2320316"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0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0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600 w 67976"/>
                  <a:gd name="connsiteY14" fmla="*/ 45119 h 65351"/>
                  <a:gd name="connsiteX15" fmla="*/ 58836 w 67976"/>
                  <a:gd name="connsiteY15" fmla="*/ 32581 h 65351"/>
                  <a:gd name="connsiteX16" fmla="*/ 55600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1019"/>
                      <a:pt x="11520" y="7029"/>
                      <a:pt x="16661" y="4275"/>
                    </a:cubicBezTo>
                    <a:cubicBezTo>
                      <a:pt x="21802" y="1425"/>
                      <a:pt x="27609" y="0"/>
                      <a:pt x="34083" y="0"/>
                    </a:cubicBezTo>
                    <a:cubicBezTo>
                      <a:pt x="40557" y="0"/>
                      <a:pt x="46269" y="1425"/>
                      <a:pt x="51410"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0" y="61077"/>
                    </a:cubicBezTo>
                    <a:cubicBezTo>
                      <a:pt x="46269" y="63927"/>
                      <a:pt x="40462" y="65352"/>
                      <a:pt x="34083" y="65352"/>
                    </a:cubicBezTo>
                    <a:cubicBezTo>
                      <a:pt x="27705" y="65352"/>
                      <a:pt x="21802" y="63927"/>
                      <a:pt x="16661" y="61077"/>
                    </a:cubicBezTo>
                    <a:close/>
                    <a:moveTo>
                      <a:pt x="46745" y="53953"/>
                    </a:moveTo>
                    <a:cubicBezTo>
                      <a:pt x="50458" y="51863"/>
                      <a:pt x="53410" y="48919"/>
                      <a:pt x="55600" y="45119"/>
                    </a:cubicBezTo>
                    <a:cubicBezTo>
                      <a:pt x="57789" y="41320"/>
                      <a:pt x="58836" y="37235"/>
                      <a:pt x="58836" y="32581"/>
                    </a:cubicBezTo>
                    <a:cubicBezTo>
                      <a:pt x="58836" y="27926"/>
                      <a:pt x="57789" y="23747"/>
                      <a:pt x="55600" y="20042"/>
                    </a:cubicBezTo>
                    <a:cubicBezTo>
                      <a:pt x="53410" y="16338"/>
                      <a:pt x="50458" y="13393"/>
                      <a:pt x="46745" y="11304"/>
                    </a:cubicBezTo>
                    <a:cubicBezTo>
                      <a:pt x="43033"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3" y="56043"/>
                      <a:pt x="46745" y="53953"/>
                    </a:cubicBezTo>
                    <a:close/>
                  </a:path>
                </a:pathLst>
              </a:custGeom>
              <a:solidFill>
                <a:srgbClr val="FFFFFF"/>
              </a:solidFill>
              <a:ln w="9511"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E034EB20-9457-6D0A-B8D3-A2280BCA8B7D}"/>
                  </a:ext>
                </a:extLst>
              </p:cNvPr>
              <p:cNvSpPr/>
              <p:nvPr/>
            </p:nvSpPr>
            <p:spPr>
              <a:xfrm>
                <a:off x="2424279" y="2993130"/>
                <a:ext cx="52743" cy="63831"/>
              </a:xfrm>
              <a:custGeom>
                <a:avLst/>
                <a:gdLst>
                  <a:gd name="connsiteX0" fmla="*/ 42747 w 52743"/>
                  <a:gd name="connsiteY0" fmla="*/ 63832 h 63831"/>
                  <a:gd name="connsiteX1" fmla="*/ 28942 w 52743"/>
                  <a:gd name="connsiteY1" fmla="*/ 44264 h 63831"/>
                  <a:gd name="connsiteX2" fmla="*/ 24944 w 52743"/>
                  <a:gd name="connsiteY2" fmla="*/ 44454 h 63831"/>
                  <a:gd name="connsiteX3" fmla="*/ 9140 w 52743"/>
                  <a:gd name="connsiteY3" fmla="*/ 44454 h 63831"/>
                  <a:gd name="connsiteX4" fmla="*/ 9140 w 52743"/>
                  <a:gd name="connsiteY4" fmla="*/ 63832 h 63831"/>
                  <a:gd name="connsiteX5" fmla="*/ 0 w 52743"/>
                  <a:gd name="connsiteY5" fmla="*/ 63832 h 63831"/>
                  <a:gd name="connsiteX6" fmla="*/ 0 w 52743"/>
                  <a:gd name="connsiteY6" fmla="*/ 0 h 63831"/>
                  <a:gd name="connsiteX7" fmla="*/ 24944 w 52743"/>
                  <a:gd name="connsiteY7" fmla="*/ 0 h 63831"/>
                  <a:gd name="connsiteX8" fmla="*/ 44461 w 52743"/>
                  <a:gd name="connsiteY8" fmla="*/ 5889 h 63831"/>
                  <a:gd name="connsiteX9" fmla="*/ 51601 w 52743"/>
                  <a:gd name="connsiteY9" fmla="*/ 22227 h 63831"/>
                  <a:gd name="connsiteX10" fmla="*/ 47983 w 52743"/>
                  <a:gd name="connsiteY10" fmla="*/ 34860 h 63831"/>
                  <a:gd name="connsiteX11" fmla="*/ 37606 w 52743"/>
                  <a:gd name="connsiteY11" fmla="*/ 42459 h 63831"/>
                  <a:gd name="connsiteX12" fmla="*/ 52743 w 52743"/>
                  <a:gd name="connsiteY12" fmla="*/ 63832 h 63831"/>
                  <a:gd name="connsiteX13" fmla="*/ 42747 w 52743"/>
                  <a:gd name="connsiteY13" fmla="*/ 63832 h 63831"/>
                  <a:gd name="connsiteX14" fmla="*/ 37891 w 52743"/>
                  <a:gd name="connsiteY14" fmla="*/ 32866 h 63831"/>
                  <a:gd name="connsiteX15" fmla="*/ 42461 w 52743"/>
                  <a:gd name="connsiteY15" fmla="*/ 22227 h 63831"/>
                  <a:gd name="connsiteX16" fmla="*/ 37891 w 52743"/>
                  <a:gd name="connsiteY16" fmla="*/ 11588 h 63831"/>
                  <a:gd name="connsiteX17" fmla="*/ 24658 w 52743"/>
                  <a:gd name="connsiteY17" fmla="*/ 7884 h 63831"/>
                  <a:gd name="connsiteX18" fmla="*/ 9140 w 52743"/>
                  <a:gd name="connsiteY18" fmla="*/ 7884 h 63831"/>
                  <a:gd name="connsiteX19" fmla="*/ 9140 w 52743"/>
                  <a:gd name="connsiteY19" fmla="*/ 36570 h 63831"/>
                  <a:gd name="connsiteX20" fmla="*/ 24658 w 52743"/>
                  <a:gd name="connsiteY20" fmla="*/ 36570 h 63831"/>
                  <a:gd name="connsiteX21" fmla="*/ 37891 w 52743"/>
                  <a:gd name="connsiteY21" fmla="*/ 32866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743" h="63831">
                    <a:moveTo>
                      <a:pt x="42747" y="63832"/>
                    </a:moveTo>
                    <a:lnTo>
                      <a:pt x="28942" y="44264"/>
                    </a:lnTo>
                    <a:cubicBezTo>
                      <a:pt x="27228" y="44359"/>
                      <a:pt x="25896" y="44454"/>
                      <a:pt x="24944" y="44454"/>
                    </a:cubicBezTo>
                    <a:lnTo>
                      <a:pt x="9140" y="44454"/>
                    </a:lnTo>
                    <a:lnTo>
                      <a:pt x="9140" y="63832"/>
                    </a:lnTo>
                    <a:lnTo>
                      <a:pt x="0" y="63832"/>
                    </a:lnTo>
                    <a:lnTo>
                      <a:pt x="0" y="0"/>
                    </a:lnTo>
                    <a:lnTo>
                      <a:pt x="24944" y="0"/>
                    </a:lnTo>
                    <a:cubicBezTo>
                      <a:pt x="33226" y="0"/>
                      <a:pt x="39700" y="1995"/>
                      <a:pt x="44461" y="5889"/>
                    </a:cubicBezTo>
                    <a:cubicBezTo>
                      <a:pt x="49221" y="9879"/>
                      <a:pt x="51601" y="15293"/>
                      <a:pt x="51601" y="22227"/>
                    </a:cubicBezTo>
                    <a:cubicBezTo>
                      <a:pt x="51601" y="27166"/>
                      <a:pt x="50363" y="31346"/>
                      <a:pt x="47983" y="34860"/>
                    </a:cubicBezTo>
                    <a:cubicBezTo>
                      <a:pt x="45508" y="38280"/>
                      <a:pt x="42080" y="40845"/>
                      <a:pt x="37606" y="42459"/>
                    </a:cubicBezTo>
                    <a:lnTo>
                      <a:pt x="52743" y="63832"/>
                    </a:lnTo>
                    <a:lnTo>
                      <a:pt x="42747" y="63832"/>
                    </a:lnTo>
                    <a:close/>
                    <a:moveTo>
                      <a:pt x="37891" y="32866"/>
                    </a:moveTo>
                    <a:cubicBezTo>
                      <a:pt x="40938" y="30396"/>
                      <a:pt x="42461" y="26787"/>
                      <a:pt x="42461" y="22227"/>
                    </a:cubicBezTo>
                    <a:cubicBezTo>
                      <a:pt x="42461" y="17668"/>
                      <a:pt x="40938" y="14058"/>
                      <a:pt x="37891" y="11588"/>
                    </a:cubicBezTo>
                    <a:cubicBezTo>
                      <a:pt x="34845" y="9119"/>
                      <a:pt x="30465" y="7884"/>
                      <a:pt x="24658" y="7884"/>
                    </a:cubicBezTo>
                    <a:lnTo>
                      <a:pt x="9140" y="7884"/>
                    </a:lnTo>
                    <a:lnTo>
                      <a:pt x="9140" y="36570"/>
                    </a:lnTo>
                    <a:lnTo>
                      <a:pt x="24658" y="36570"/>
                    </a:lnTo>
                    <a:cubicBezTo>
                      <a:pt x="30465" y="36570"/>
                      <a:pt x="34845" y="35335"/>
                      <a:pt x="37891" y="32866"/>
                    </a:cubicBezTo>
                    <a:close/>
                  </a:path>
                </a:pathLst>
              </a:custGeom>
              <a:solidFill>
                <a:srgbClr val="FFFFFF"/>
              </a:solidFill>
              <a:ln w="951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03DBB848-C47F-3CFF-D57C-07C4C6A49F36}"/>
                  </a:ext>
                </a:extLst>
              </p:cNvPr>
              <p:cNvSpPr/>
              <p:nvPr/>
            </p:nvSpPr>
            <p:spPr>
              <a:xfrm>
                <a:off x="2512534" y="2993225"/>
                <a:ext cx="67976" cy="63831"/>
              </a:xfrm>
              <a:custGeom>
                <a:avLst/>
                <a:gdLst>
                  <a:gd name="connsiteX0" fmla="*/ 59313 w 67976"/>
                  <a:gd name="connsiteY0" fmla="*/ 63737 h 63831"/>
                  <a:gd name="connsiteX1" fmla="*/ 59313 w 67976"/>
                  <a:gd name="connsiteY1" fmla="*/ 17288 h 63831"/>
                  <a:gd name="connsiteX2" fmla="*/ 36083 w 67976"/>
                  <a:gd name="connsiteY2" fmla="*/ 56043 h 63831"/>
                  <a:gd name="connsiteX3" fmla="*/ 31894 w 67976"/>
                  <a:gd name="connsiteY3" fmla="*/ 56043 h 63831"/>
                  <a:gd name="connsiteX4" fmla="*/ 8759 w 67976"/>
                  <a:gd name="connsiteY4" fmla="*/ 17573 h 63831"/>
                  <a:gd name="connsiteX5" fmla="*/ 8759 w 67976"/>
                  <a:gd name="connsiteY5" fmla="*/ 63832 h 63831"/>
                  <a:gd name="connsiteX6" fmla="*/ 0 w 67976"/>
                  <a:gd name="connsiteY6" fmla="*/ 63832 h 63831"/>
                  <a:gd name="connsiteX7" fmla="*/ 0 w 67976"/>
                  <a:gd name="connsiteY7" fmla="*/ 0 h 63831"/>
                  <a:gd name="connsiteX8" fmla="*/ 7521 w 67976"/>
                  <a:gd name="connsiteY8" fmla="*/ 0 h 63831"/>
                  <a:gd name="connsiteX9" fmla="*/ 34179 w 67976"/>
                  <a:gd name="connsiteY9" fmla="*/ 44834 h 63831"/>
                  <a:gd name="connsiteX10" fmla="*/ 60455 w 67976"/>
                  <a:gd name="connsiteY10" fmla="*/ 0 h 63831"/>
                  <a:gd name="connsiteX11" fmla="*/ 67976 w 67976"/>
                  <a:gd name="connsiteY11" fmla="*/ 0 h 63831"/>
                  <a:gd name="connsiteX12" fmla="*/ 67976 w 67976"/>
                  <a:gd name="connsiteY12" fmla="*/ 63832 h 63831"/>
                  <a:gd name="connsiteX13" fmla="*/ 59313 w 67976"/>
                  <a:gd name="connsiteY13" fmla="*/ 63832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76" h="63831">
                    <a:moveTo>
                      <a:pt x="59313" y="63737"/>
                    </a:moveTo>
                    <a:lnTo>
                      <a:pt x="59313" y="17288"/>
                    </a:lnTo>
                    <a:cubicBezTo>
                      <a:pt x="59313" y="17288"/>
                      <a:pt x="36083" y="56043"/>
                      <a:pt x="36083" y="56043"/>
                    </a:cubicBezTo>
                    <a:lnTo>
                      <a:pt x="31894" y="56043"/>
                    </a:lnTo>
                    <a:lnTo>
                      <a:pt x="8759" y="17573"/>
                    </a:lnTo>
                    <a:lnTo>
                      <a:pt x="8759" y="63832"/>
                    </a:lnTo>
                    <a:lnTo>
                      <a:pt x="0" y="63832"/>
                    </a:lnTo>
                    <a:lnTo>
                      <a:pt x="0" y="0"/>
                    </a:lnTo>
                    <a:lnTo>
                      <a:pt x="7521" y="0"/>
                    </a:lnTo>
                    <a:lnTo>
                      <a:pt x="34179" y="44834"/>
                    </a:lnTo>
                    <a:lnTo>
                      <a:pt x="60455" y="0"/>
                    </a:lnTo>
                    <a:lnTo>
                      <a:pt x="67976" y="0"/>
                    </a:lnTo>
                    <a:lnTo>
                      <a:pt x="67976" y="63832"/>
                    </a:lnTo>
                    <a:cubicBezTo>
                      <a:pt x="67976" y="63832"/>
                      <a:pt x="59313" y="63832"/>
                      <a:pt x="59313" y="63832"/>
                    </a:cubicBezTo>
                    <a:close/>
                  </a:path>
                </a:pathLst>
              </a:custGeom>
              <a:solidFill>
                <a:srgbClr val="FFFFFF"/>
              </a:solidFill>
              <a:ln w="9511"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1D863BAA-4F5A-9A9B-FA00-0D8F705C7D8D}"/>
                  </a:ext>
                </a:extLst>
              </p:cNvPr>
              <p:cNvSpPr/>
              <p:nvPr/>
            </p:nvSpPr>
            <p:spPr>
              <a:xfrm>
                <a:off x="2612023" y="2993130"/>
                <a:ext cx="67023" cy="63831"/>
              </a:xfrm>
              <a:custGeom>
                <a:avLst/>
                <a:gdLst>
                  <a:gd name="connsiteX0" fmla="*/ 50458 w 67023"/>
                  <a:gd name="connsiteY0" fmla="*/ 47874 h 63831"/>
                  <a:gd name="connsiteX1" fmla="*/ 16470 w 67023"/>
                  <a:gd name="connsiteY1" fmla="*/ 47874 h 63831"/>
                  <a:gd name="connsiteX2" fmla="*/ 9425 w 67023"/>
                  <a:gd name="connsiteY2" fmla="*/ 63832 h 63831"/>
                  <a:gd name="connsiteX3" fmla="*/ 0 w 67023"/>
                  <a:gd name="connsiteY3" fmla="*/ 63832 h 63831"/>
                  <a:gd name="connsiteX4" fmla="*/ 28942 w 67023"/>
                  <a:gd name="connsiteY4" fmla="*/ 0 h 63831"/>
                  <a:gd name="connsiteX5" fmla="*/ 37987 w 67023"/>
                  <a:gd name="connsiteY5" fmla="*/ 0 h 63831"/>
                  <a:gd name="connsiteX6" fmla="*/ 67024 w 67023"/>
                  <a:gd name="connsiteY6" fmla="*/ 63832 h 63831"/>
                  <a:gd name="connsiteX7" fmla="*/ 57408 w 67023"/>
                  <a:gd name="connsiteY7" fmla="*/ 63832 h 63831"/>
                  <a:gd name="connsiteX8" fmla="*/ 50363 w 67023"/>
                  <a:gd name="connsiteY8" fmla="*/ 47874 h 63831"/>
                  <a:gd name="connsiteX9" fmla="*/ 47317 w 67023"/>
                  <a:gd name="connsiteY9" fmla="*/ 40560 h 63831"/>
                  <a:gd name="connsiteX10" fmla="*/ 33512 w 67023"/>
                  <a:gd name="connsiteY10" fmla="*/ 9309 h 63831"/>
                  <a:gd name="connsiteX11" fmla="*/ 19707 w 67023"/>
                  <a:gd name="connsiteY11" fmla="*/ 40560 h 63831"/>
                  <a:gd name="connsiteX12" fmla="*/ 47317 w 67023"/>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3"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317" y="40560"/>
                    </a:moveTo>
                    <a:lnTo>
                      <a:pt x="33512" y="9309"/>
                    </a:lnTo>
                    <a:lnTo>
                      <a:pt x="19707" y="40560"/>
                    </a:lnTo>
                    <a:lnTo>
                      <a:pt x="47317" y="40560"/>
                    </a:lnTo>
                    <a:close/>
                  </a:path>
                </a:pathLst>
              </a:custGeom>
              <a:solidFill>
                <a:srgbClr val="FFFFFF"/>
              </a:solidFill>
              <a:ln w="9511"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E29CDE1-A459-C9A8-0180-7040627D526A}"/>
                  </a:ext>
                </a:extLst>
              </p:cNvPr>
              <p:cNvSpPr/>
              <p:nvPr/>
            </p:nvSpPr>
            <p:spPr>
              <a:xfrm>
                <a:off x="2698183"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3A0C191-B881-71F6-8AF6-AE1C82D27CD4}"/>
                  </a:ext>
                </a:extLst>
              </p:cNvPr>
              <p:cNvSpPr/>
              <p:nvPr/>
            </p:nvSpPr>
            <p:spPr>
              <a:xfrm>
                <a:off x="2782915"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E7487704-518C-DB08-DCFC-05BFE3D46F40}"/>
                  </a:ext>
                </a:extLst>
              </p:cNvPr>
              <p:cNvSpPr/>
              <p:nvPr/>
            </p:nvSpPr>
            <p:spPr>
              <a:xfrm>
                <a:off x="2827947"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1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1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599 w 67976"/>
                  <a:gd name="connsiteY14" fmla="*/ 45119 h 65351"/>
                  <a:gd name="connsiteX15" fmla="*/ 58837 w 67976"/>
                  <a:gd name="connsiteY15" fmla="*/ 32581 h 65351"/>
                  <a:gd name="connsiteX16" fmla="*/ 55599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0924"/>
                      <a:pt x="11520" y="7029"/>
                      <a:pt x="16661" y="4275"/>
                    </a:cubicBezTo>
                    <a:cubicBezTo>
                      <a:pt x="21802" y="1425"/>
                      <a:pt x="27609" y="0"/>
                      <a:pt x="34083" y="0"/>
                    </a:cubicBezTo>
                    <a:cubicBezTo>
                      <a:pt x="40557" y="0"/>
                      <a:pt x="46269" y="1425"/>
                      <a:pt x="51411"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1" y="61077"/>
                    </a:cubicBezTo>
                    <a:cubicBezTo>
                      <a:pt x="46269" y="63927"/>
                      <a:pt x="40462" y="65352"/>
                      <a:pt x="34083" y="65352"/>
                    </a:cubicBezTo>
                    <a:cubicBezTo>
                      <a:pt x="27705" y="65352"/>
                      <a:pt x="21802" y="63927"/>
                      <a:pt x="16661" y="61077"/>
                    </a:cubicBezTo>
                    <a:close/>
                    <a:moveTo>
                      <a:pt x="46745" y="53953"/>
                    </a:moveTo>
                    <a:cubicBezTo>
                      <a:pt x="50458" y="51863"/>
                      <a:pt x="53410" y="48919"/>
                      <a:pt x="55599" y="45119"/>
                    </a:cubicBezTo>
                    <a:cubicBezTo>
                      <a:pt x="57789" y="41320"/>
                      <a:pt x="58837" y="37235"/>
                      <a:pt x="58837" y="32581"/>
                    </a:cubicBezTo>
                    <a:cubicBezTo>
                      <a:pt x="58837" y="27926"/>
                      <a:pt x="57789" y="23747"/>
                      <a:pt x="55599" y="20042"/>
                    </a:cubicBezTo>
                    <a:cubicBezTo>
                      <a:pt x="53410" y="16338"/>
                      <a:pt x="50458" y="13393"/>
                      <a:pt x="46745" y="11304"/>
                    </a:cubicBezTo>
                    <a:cubicBezTo>
                      <a:pt x="43033"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3" y="56043"/>
                      <a:pt x="46745" y="53953"/>
                    </a:cubicBezTo>
                    <a:close/>
                  </a:path>
                </a:pathLst>
              </a:custGeom>
              <a:solidFill>
                <a:srgbClr val="FFFFFF"/>
              </a:solidFill>
              <a:ln w="9511"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5C079A3-F064-45CF-8332-93701A1100DD}"/>
                  </a:ext>
                </a:extLst>
              </p:cNvPr>
              <p:cNvSpPr/>
              <p:nvPr/>
            </p:nvSpPr>
            <p:spPr>
              <a:xfrm>
                <a:off x="2931815" y="2993130"/>
                <a:ext cx="55028" cy="63831"/>
              </a:xfrm>
              <a:custGeom>
                <a:avLst/>
                <a:gdLst>
                  <a:gd name="connsiteX0" fmla="*/ 55028 w 55028"/>
                  <a:gd name="connsiteY0" fmla="*/ 0 h 63831"/>
                  <a:gd name="connsiteX1" fmla="*/ 55028 w 55028"/>
                  <a:gd name="connsiteY1" fmla="*/ 63832 h 63831"/>
                  <a:gd name="connsiteX2" fmla="*/ 47507 w 55028"/>
                  <a:gd name="connsiteY2" fmla="*/ 63832 h 63831"/>
                  <a:gd name="connsiteX3" fmla="*/ 9140 w 55028"/>
                  <a:gd name="connsiteY3" fmla="*/ 16243 h 63831"/>
                  <a:gd name="connsiteX4" fmla="*/ 9140 w 55028"/>
                  <a:gd name="connsiteY4" fmla="*/ 63832 h 63831"/>
                  <a:gd name="connsiteX5" fmla="*/ 0 w 55028"/>
                  <a:gd name="connsiteY5" fmla="*/ 63832 h 63831"/>
                  <a:gd name="connsiteX6" fmla="*/ 0 w 55028"/>
                  <a:gd name="connsiteY6" fmla="*/ 0 h 63831"/>
                  <a:gd name="connsiteX7" fmla="*/ 7521 w 55028"/>
                  <a:gd name="connsiteY7" fmla="*/ 0 h 63831"/>
                  <a:gd name="connsiteX8" fmla="*/ 45889 w 55028"/>
                  <a:gd name="connsiteY8" fmla="*/ 47589 h 63831"/>
                  <a:gd name="connsiteX9" fmla="*/ 45889 w 55028"/>
                  <a:gd name="connsiteY9" fmla="*/ 0 h 63831"/>
                  <a:gd name="connsiteX10" fmla="*/ 55028 w 55028"/>
                  <a:gd name="connsiteY10"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8" h="63831">
                    <a:moveTo>
                      <a:pt x="55028" y="0"/>
                    </a:moveTo>
                    <a:lnTo>
                      <a:pt x="55028" y="63832"/>
                    </a:lnTo>
                    <a:lnTo>
                      <a:pt x="47507" y="63832"/>
                    </a:lnTo>
                    <a:lnTo>
                      <a:pt x="9140" y="16243"/>
                    </a:lnTo>
                    <a:lnTo>
                      <a:pt x="9140" y="63832"/>
                    </a:lnTo>
                    <a:lnTo>
                      <a:pt x="0" y="63832"/>
                    </a:lnTo>
                    <a:lnTo>
                      <a:pt x="0" y="0"/>
                    </a:lnTo>
                    <a:lnTo>
                      <a:pt x="7521" y="0"/>
                    </a:lnTo>
                    <a:lnTo>
                      <a:pt x="45889" y="47589"/>
                    </a:lnTo>
                    <a:lnTo>
                      <a:pt x="45889" y="0"/>
                    </a:lnTo>
                    <a:lnTo>
                      <a:pt x="55028" y="0"/>
                    </a:lnTo>
                    <a:close/>
                  </a:path>
                </a:pathLst>
              </a:custGeom>
              <a:solidFill>
                <a:srgbClr val="FFFFFF"/>
              </a:solidFill>
              <a:ln w="9511"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94563992-19F9-CB94-F772-1A53F5F9C3CC}"/>
                  </a:ext>
                </a:extLst>
              </p:cNvPr>
              <p:cNvSpPr/>
              <p:nvPr/>
            </p:nvSpPr>
            <p:spPr>
              <a:xfrm>
                <a:off x="3069290"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0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0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599 w 67976"/>
                  <a:gd name="connsiteY14" fmla="*/ 45119 h 65351"/>
                  <a:gd name="connsiteX15" fmla="*/ 58836 w 67976"/>
                  <a:gd name="connsiteY15" fmla="*/ 32581 h 65351"/>
                  <a:gd name="connsiteX16" fmla="*/ 55599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0924"/>
                      <a:pt x="11520" y="7029"/>
                      <a:pt x="16661" y="4275"/>
                    </a:cubicBezTo>
                    <a:cubicBezTo>
                      <a:pt x="21802" y="1425"/>
                      <a:pt x="27609" y="0"/>
                      <a:pt x="34083" y="0"/>
                    </a:cubicBezTo>
                    <a:cubicBezTo>
                      <a:pt x="40557" y="0"/>
                      <a:pt x="46269" y="1425"/>
                      <a:pt x="51410"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0" y="61077"/>
                    </a:cubicBezTo>
                    <a:cubicBezTo>
                      <a:pt x="46269" y="63927"/>
                      <a:pt x="40462" y="65352"/>
                      <a:pt x="34083" y="65352"/>
                    </a:cubicBezTo>
                    <a:cubicBezTo>
                      <a:pt x="27705" y="65352"/>
                      <a:pt x="21802" y="63927"/>
                      <a:pt x="16661" y="61077"/>
                    </a:cubicBezTo>
                    <a:close/>
                    <a:moveTo>
                      <a:pt x="46745" y="53953"/>
                    </a:moveTo>
                    <a:cubicBezTo>
                      <a:pt x="50458" y="51863"/>
                      <a:pt x="53410" y="48919"/>
                      <a:pt x="55599" y="45119"/>
                    </a:cubicBezTo>
                    <a:cubicBezTo>
                      <a:pt x="57789" y="41320"/>
                      <a:pt x="58836" y="37235"/>
                      <a:pt x="58836" y="32581"/>
                    </a:cubicBezTo>
                    <a:cubicBezTo>
                      <a:pt x="58836" y="27926"/>
                      <a:pt x="57789" y="23747"/>
                      <a:pt x="55599" y="20042"/>
                    </a:cubicBezTo>
                    <a:cubicBezTo>
                      <a:pt x="53410" y="16338"/>
                      <a:pt x="50458" y="13393"/>
                      <a:pt x="46745" y="11304"/>
                    </a:cubicBezTo>
                    <a:cubicBezTo>
                      <a:pt x="43032"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2" y="56043"/>
                      <a:pt x="46745" y="53953"/>
                    </a:cubicBezTo>
                    <a:close/>
                  </a:path>
                </a:pathLst>
              </a:custGeom>
              <a:solidFill>
                <a:srgbClr val="FFFFFF"/>
              </a:solidFill>
              <a:ln w="9511"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BF11C81-B681-8AD6-9479-FFE849B1CB36}"/>
                  </a:ext>
                </a:extLst>
              </p:cNvPr>
              <p:cNvSpPr/>
              <p:nvPr/>
            </p:nvSpPr>
            <p:spPr>
              <a:xfrm>
                <a:off x="3173159" y="2993130"/>
                <a:ext cx="45126" cy="63831"/>
              </a:xfrm>
              <a:custGeom>
                <a:avLst/>
                <a:gdLst>
                  <a:gd name="connsiteX0" fmla="*/ 9140 w 45126"/>
                  <a:gd name="connsiteY0" fmla="*/ 7884 h 63831"/>
                  <a:gd name="connsiteX1" fmla="*/ 9140 w 45126"/>
                  <a:gd name="connsiteY1" fmla="*/ 30111 h 63831"/>
                  <a:gd name="connsiteX2" fmla="*/ 41223 w 45126"/>
                  <a:gd name="connsiteY2" fmla="*/ 30111 h 63831"/>
                  <a:gd name="connsiteX3" fmla="*/ 41223 w 45126"/>
                  <a:gd name="connsiteY3" fmla="*/ 37995 h 63831"/>
                  <a:gd name="connsiteX4" fmla="*/ 9140 w 45126"/>
                  <a:gd name="connsiteY4" fmla="*/ 37995 h 63831"/>
                  <a:gd name="connsiteX5" fmla="*/ 9140 w 45126"/>
                  <a:gd name="connsiteY5" fmla="*/ 63832 h 63831"/>
                  <a:gd name="connsiteX6" fmla="*/ 0 w 45126"/>
                  <a:gd name="connsiteY6" fmla="*/ 63832 h 63831"/>
                  <a:gd name="connsiteX7" fmla="*/ 0 w 45126"/>
                  <a:gd name="connsiteY7" fmla="*/ 0 h 63831"/>
                  <a:gd name="connsiteX8" fmla="*/ 45127 w 45126"/>
                  <a:gd name="connsiteY8" fmla="*/ 0 h 63831"/>
                  <a:gd name="connsiteX9" fmla="*/ 45127 w 45126"/>
                  <a:gd name="connsiteY9" fmla="*/ 7979 h 63831"/>
                  <a:gd name="connsiteX10" fmla="*/ 9140 w 45126"/>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6" h="63831">
                    <a:moveTo>
                      <a:pt x="9140" y="7884"/>
                    </a:moveTo>
                    <a:lnTo>
                      <a:pt x="9140" y="30111"/>
                    </a:lnTo>
                    <a:lnTo>
                      <a:pt x="41223" y="30111"/>
                    </a:lnTo>
                    <a:lnTo>
                      <a:pt x="41223"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9D1916F6-ECD6-E6F3-69E2-FBD8035478B7}"/>
                  </a:ext>
                </a:extLst>
              </p:cNvPr>
              <p:cNvSpPr/>
              <p:nvPr/>
            </p:nvSpPr>
            <p:spPr>
              <a:xfrm>
                <a:off x="3253130" y="2993130"/>
                <a:ext cx="45127" cy="63831"/>
              </a:xfrm>
              <a:custGeom>
                <a:avLst/>
                <a:gdLst>
                  <a:gd name="connsiteX0" fmla="*/ 9140 w 45127"/>
                  <a:gd name="connsiteY0" fmla="*/ 7884 h 63831"/>
                  <a:gd name="connsiteX1" fmla="*/ 9140 w 45127"/>
                  <a:gd name="connsiteY1" fmla="*/ 30111 h 63831"/>
                  <a:gd name="connsiteX2" fmla="*/ 41224 w 45127"/>
                  <a:gd name="connsiteY2" fmla="*/ 30111 h 63831"/>
                  <a:gd name="connsiteX3" fmla="*/ 41224 w 45127"/>
                  <a:gd name="connsiteY3" fmla="*/ 37995 h 63831"/>
                  <a:gd name="connsiteX4" fmla="*/ 9140 w 45127"/>
                  <a:gd name="connsiteY4" fmla="*/ 37995 h 63831"/>
                  <a:gd name="connsiteX5" fmla="*/ 9140 w 45127"/>
                  <a:gd name="connsiteY5" fmla="*/ 63832 h 63831"/>
                  <a:gd name="connsiteX6" fmla="*/ 0 w 45127"/>
                  <a:gd name="connsiteY6" fmla="*/ 63832 h 63831"/>
                  <a:gd name="connsiteX7" fmla="*/ 0 w 45127"/>
                  <a:gd name="connsiteY7" fmla="*/ 0 h 63831"/>
                  <a:gd name="connsiteX8" fmla="*/ 45127 w 45127"/>
                  <a:gd name="connsiteY8" fmla="*/ 0 h 63831"/>
                  <a:gd name="connsiteX9" fmla="*/ 45127 w 45127"/>
                  <a:gd name="connsiteY9" fmla="*/ 7979 h 63831"/>
                  <a:gd name="connsiteX10" fmla="*/ 9140 w 45127"/>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7" h="63831">
                    <a:moveTo>
                      <a:pt x="9140" y="7884"/>
                    </a:moveTo>
                    <a:lnTo>
                      <a:pt x="9140" y="30111"/>
                    </a:lnTo>
                    <a:lnTo>
                      <a:pt x="41224" y="30111"/>
                    </a:lnTo>
                    <a:lnTo>
                      <a:pt x="41224"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2FAA09B4-D4B1-2FB5-26FC-9954F6E7ADC4}"/>
                  </a:ext>
                </a:extLst>
              </p:cNvPr>
              <p:cNvSpPr/>
              <p:nvPr/>
            </p:nvSpPr>
            <p:spPr>
              <a:xfrm>
                <a:off x="3333102"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A1A5206-D217-8B44-D8D0-BBC09DC78E16}"/>
                  </a:ext>
                </a:extLst>
              </p:cNvPr>
              <p:cNvSpPr/>
              <p:nvPr/>
            </p:nvSpPr>
            <p:spPr>
              <a:xfrm>
                <a:off x="3378134" y="2992370"/>
                <a:ext cx="58170" cy="65256"/>
              </a:xfrm>
              <a:custGeom>
                <a:avLst/>
                <a:gdLst>
                  <a:gd name="connsiteX0" fmla="*/ 16470 w 58170"/>
                  <a:gd name="connsiteY0" fmla="*/ 61077 h 65256"/>
                  <a:gd name="connsiteX1" fmla="*/ 4379 w 58170"/>
                  <a:gd name="connsiteY1" fmla="*/ 49394 h 65256"/>
                  <a:gd name="connsiteX2" fmla="*/ 0 w 58170"/>
                  <a:gd name="connsiteY2" fmla="*/ 32676 h 65256"/>
                  <a:gd name="connsiteX3" fmla="*/ 4379 w 58170"/>
                  <a:gd name="connsiteY3" fmla="*/ 15958 h 65256"/>
                  <a:gd name="connsiteX4" fmla="*/ 16566 w 58170"/>
                  <a:gd name="connsiteY4" fmla="*/ 4275 h 65256"/>
                  <a:gd name="connsiteX5" fmla="*/ 33893 w 58170"/>
                  <a:gd name="connsiteY5" fmla="*/ 0 h 65256"/>
                  <a:gd name="connsiteX6" fmla="*/ 47602 w 58170"/>
                  <a:gd name="connsiteY6" fmla="*/ 2470 h 65256"/>
                  <a:gd name="connsiteX7" fmla="*/ 58170 w 58170"/>
                  <a:gd name="connsiteY7" fmla="*/ 9879 h 65256"/>
                  <a:gd name="connsiteX8" fmla="*/ 52267 w 58170"/>
                  <a:gd name="connsiteY8" fmla="*/ 15673 h 65256"/>
                  <a:gd name="connsiteX9" fmla="*/ 34274 w 58170"/>
                  <a:gd name="connsiteY9" fmla="*/ 8074 h 65256"/>
                  <a:gd name="connsiteX10" fmla="*/ 21421 w 58170"/>
                  <a:gd name="connsiteY10" fmla="*/ 11304 h 65256"/>
                  <a:gd name="connsiteX11" fmla="*/ 12376 w 58170"/>
                  <a:gd name="connsiteY11" fmla="*/ 20042 h 65256"/>
                  <a:gd name="connsiteX12" fmla="*/ 9140 w 58170"/>
                  <a:gd name="connsiteY12" fmla="*/ 32581 h 65256"/>
                  <a:gd name="connsiteX13" fmla="*/ 12376 w 58170"/>
                  <a:gd name="connsiteY13" fmla="*/ 45119 h 65256"/>
                  <a:gd name="connsiteX14" fmla="*/ 21421 w 58170"/>
                  <a:gd name="connsiteY14" fmla="*/ 53953 h 65256"/>
                  <a:gd name="connsiteX15" fmla="*/ 34274 w 58170"/>
                  <a:gd name="connsiteY15" fmla="*/ 57088 h 65256"/>
                  <a:gd name="connsiteX16" fmla="*/ 52267 w 58170"/>
                  <a:gd name="connsiteY16" fmla="*/ 49394 h 65256"/>
                  <a:gd name="connsiteX17" fmla="*/ 58170 w 58170"/>
                  <a:gd name="connsiteY17" fmla="*/ 55188 h 65256"/>
                  <a:gd name="connsiteX18" fmla="*/ 47507 w 58170"/>
                  <a:gd name="connsiteY18" fmla="*/ 62692 h 65256"/>
                  <a:gd name="connsiteX19" fmla="*/ 33798 w 58170"/>
                  <a:gd name="connsiteY19" fmla="*/ 65257 h 65256"/>
                  <a:gd name="connsiteX20" fmla="*/ 16470 w 58170"/>
                  <a:gd name="connsiteY20" fmla="*/ 60982 h 6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170" h="65256">
                    <a:moveTo>
                      <a:pt x="16470" y="61077"/>
                    </a:moveTo>
                    <a:cubicBezTo>
                      <a:pt x="11329" y="58227"/>
                      <a:pt x="7331" y="54333"/>
                      <a:pt x="4379" y="49394"/>
                    </a:cubicBezTo>
                    <a:cubicBezTo>
                      <a:pt x="1428" y="44454"/>
                      <a:pt x="0" y="38850"/>
                      <a:pt x="0" y="32676"/>
                    </a:cubicBezTo>
                    <a:cubicBezTo>
                      <a:pt x="0" y="26502"/>
                      <a:pt x="1428" y="20897"/>
                      <a:pt x="4379" y="15958"/>
                    </a:cubicBezTo>
                    <a:cubicBezTo>
                      <a:pt x="7331" y="11019"/>
                      <a:pt x="11329" y="7124"/>
                      <a:pt x="16566" y="4275"/>
                    </a:cubicBezTo>
                    <a:cubicBezTo>
                      <a:pt x="21707" y="1425"/>
                      <a:pt x="27514" y="0"/>
                      <a:pt x="33893" y="0"/>
                    </a:cubicBezTo>
                    <a:cubicBezTo>
                      <a:pt x="38843" y="0"/>
                      <a:pt x="43413" y="855"/>
                      <a:pt x="47602" y="2470"/>
                    </a:cubicBezTo>
                    <a:cubicBezTo>
                      <a:pt x="51791" y="4179"/>
                      <a:pt x="55314" y="6649"/>
                      <a:pt x="58170" y="9879"/>
                    </a:cubicBezTo>
                    <a:lnTo>
                      <a:pt x="52267" y="15673"/>
                    </a:lnTo>
                    <a:cubicBezTo>
                      <a:pt x="47412" y="10639"/>
                      <a:pt x="41414" y="8074"/>
                      <a:pt x="34274" y="8074"/>
                    </a:cubicBezTo>
                    <a:cubicBezTo>
                      <a:pt x="29513" y="8074"/>
                      <a:pt x="25229" y="9119"/>
                      <a:pt x="21421" y="11304"/>
                    </a:cubicBezTo>
                    <a:cubicBezTo>
                      <a:pt x="17613" y="13393"/>
                      <a:pt x="14566" y="16338"/>
                      <a:pt x="12376" y="20042"/>
                    </a:cubicBezTo>
                    <a:cubicBezTo>
                      <a:pt x="10187" y="23747"/>
                      <a:pt x="9140" y="27926"/>
                      <a:pt x="9140" y="32581"/>
                    </a:cubicBezTo>
                    <a:cubicBezTo>
                      <a:pt x="9140" y="37235"/>
                      <a:pt x="10187" y="41415"/>
                      <a:pt x="12376" y="45119"/>
                    </a:cubicBezTo>
                    <a:cubicBezTo>
                      <a:pt x="14566" y="48824"/>
                      <a:pt x="17518" y="51768"/>
                      <a:pt x="21421" y="53953"/>
                    </a:cubicBezTo>
                    <a:cubicBezTo>
                      <a:pt x="25229" y="56043"/>
                      <a:pt x="29513" y="57088"/>
                      <a:pt x="34274" y="57088"/>
                    </a:cubicBezTo>
                    <a:cubicBezTo>
                      <a:pt x="41414" y="57088"/>
                      <a:pt x="47412" y="54523"/>
                      <a:pt x="52267" y="49394"/>
                    </a:cubicBezTo>
                    <a:lnTo>
                      <a:pt x="58170" y="55188"/>
                    </a:lnTo>
                    <a:cubicBezTo>
                      <a:pt x="55219" y="58512"/>
                      <a:pt x="51696" y="60982"/>
                      <a:pt x="47507" y="62692"/>
                    </a:cubicBezTo>
                    <a:cubicBezTo>
                      <a:pt x="43318" y="64402"/>
                      <a:pt x="38748" y="65257"/>
                      <a:pt x="33798" y="65257"/>
                    </a:cubicBezTo>
                    <a:cubicBezTo>
                      <a:pt x="27419" y="65257"/>
                      <a:pt x="21611" y="63832"/>
                      <a:pt x="16470" y="60982"/>
                    </a:cubicBezTo>
                    <a:close/>
                  </a:path>
                </a:pathLst>
              </a:custGeom>
              <a:solidFill>
                <a:srgbClr val="FFFFFF"/>
              </a:solidFill>
              <a:ln w="9511"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734B48DF-67EF-33B5-CB3A-AE2B13571777}"/>
                  </a:ext>
                </a:extLst>
              </p:cNvPr>
              <p:cNvSpPr/>
              <p:nvPr/>
            </p:nvSpPr>
            <p:spPr>
              <a:xfrm>
                <a:off x="3471244" y="2993035"/>
                <a:ext cx="46459" cy="63831"/>
              </a:xfrm>
              <a:custGeom>
                <a:avLst/>
                <a:gdLst>
                  <a:gd name="connsiteX0" fmla="*/ 46460 w 46459"/>
                  <a:gd name="connsiteY0" fmla="*/ 55948 h 63831"/>
                  <a:gd name="connsiteX1" fmla="*/ 46460 w 46459"/>
                  <a:gd name="connsiteY1" fmla="*/ 63832 h 63831"/>
                  <a:gd name="connsiteX2" fmla="*/ 0 w 46459"/>
                  <a:gd name="connsiteY2" fmla="*/ 63832 h 63831"/>
                  <a:gd name="connsiteX3" fmla="*/ 0 w 46459"/>
                  <a:gd name="connsiteY3" fmla="*/ 0 h 63831"/>
                  <a:gd name="connsiteX4" fmla="*/ 45127 w 46459"/>
                  <a:gd name="connsiteY4" fmla="*/ 0 h 63831"/>
                  <a:gd name="connsiteX5" fmla="*/ 45127 w 46459"/>
                  <a:gd name="connsiteY5" fmla="*/ 7979 h 63831"/>
                  <a:gd name="connsiteX6" fmla="*/ 9140 w 46459"/>
                  <a:gd name="connsiteY6" fmla="*/ 7979 h 63831"/>
                  <a:gd name="connsiteX7" fmla="*/ 9140 w 46459"/>
                  <a:gd name="connsiteY7" fmla="*/ 27546 h 63831"/>
                  <a:gd name="connsiteX8" fmla="*/ 41224 w 46459"/>
                  <a:gd name="connsiteY8" fmla="*/ 27546 h 63831"/>
                  <a:gd name="connsiteX9" fmla="*/ 41224 w 46459"/>
                  <a:gd name="connsiteY9" fmla="*/ 35335 h 63831"/>
                  <a:gd name="connsiteX10" fmla="*/ 9140 w 46459"/>
                  <a:gd name="connsiteY10" fmla="*/ 35335 h 63831"/>
                  <a:gd name="connsiteX11" fmla="*/ 9140 w 46459"/>
                  <a:gd name="connsiteY11" fmla="*/ 55948 h 63831"/>
                  <a:gd name="connsiteX12" fmla="*/ 46460 w 46459"/>
                  <a:gd name="connsiteY12" fmla="*/ 55948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59" h="63831">
                    <a:moveTo>
                      <a:pt x="46460" y="55948"/>
                    </a:moveTo>
                    <a:lnTo>
                      <a:pt x="46460" y="63832"/>
                    </a:lnTo>
                    <a:lnTo>
                      <a:pt x="0" y="63832"/>
                    </a:lnTo>
                    <a:lnTo>
                      <a:pt x="0" y="0"/>
                    </a:lnTo>
                    <a:lnTo>
                      <a:pt x="45127" y="0"/>
                    </a:lnTo>
                    <a:lnTo>
                      <a:pt x="45127" y="7979"/>
                    </a:lnTo>
                    <a:lnTo>
                      <a:pt x="9140" y="7979"/>
                    </a:lnTo>
                    <a:lnTo>
                      <a:pt x="9140" y="27546"/>
                    </a:lnTo>
                    <a:lnTo>
                      <a:pt x="41224" y="27546"/>
                    </a:lnTo>
                    <a:lnTo>
                      <a:pt x="41224" y="35335"/>
                    </a:lnTo>
                    <a:lnTo>
                      <a:pt x="9140" y="35335"/>
                    </a:lnTo>
                    <a:lnTo>
                      <a:pt x="9140" y="55948"/>
                    </a:lnTo>
                    <a:lnTo>
                      <a:pt x="46460" y="55948"/>
                    </a:lnTo>
                    <a:close/>
                  </a:path>
                </a:pathLst>
              </a:custGeom>
              <a:solidFill>
                <a:srgbClr val="FFFFFF"/>
              </a:solidFill>
              <a:ln w="9511" cap="flat">
                <a:noFill/>
                <a:prstDash val="solid"/>
                <a:miter/>
              </a:ln>
            </p:spPr>
            <p:txBody>
              <a:bodyPr rtlCol="0" anchor="ctr"/>
              <a:lstStyle/>
              <a:p>
                <a:endParaRPr lang="en-US"/>
              </a:p>
            </p:txBody>
          </p:sp>
        </p:grpSp>
        <p:sp>
          <p:nvSpPr>
            <p:cNvPr id="142" name="Freeform 141">
              <a:extLst>
                <a:ext uri="{FF2B5EF4-FFF2-40B4-BE49-F238E27FC236}">
                  <a16:creationId xmlns:a16="http://schemas.microsoft.com/office/drawing/2014/main" id="{46583615-9B41-A190-A27C-4738FC5CC6B2}"/>
                </a:ext>
              </a:extLst>
            </p:cNvPr>
            <p:cNvSpPr/>
            <p:nvPr/>
          </p:nvSpPr>
          <p:spPr>
            <a:xfrm>
              <a:off x="1446052" y="814495"/>
              <a:ext cx="1870769" cy="1126268"/>
            </a:xfrm>
            <a:custGeom>
              <a:avLst/>
              <a:gdLst>
                <a:gd name="connsiteX0" fmla="*/ 1141503 w 1870769"/>
                <a:gd name="connsiteY0" fmla="*/ 755626 h 1126268"/>
                <a:gd name="connsiteX1" fmla="*/ 1197102 w 1870769"/>
                <a:gd name="connsiteY1" fmla="*/ 751637 h 1126268"/>
                <a:gd name="connsiteX2" fmla="*/ 1115227 w 1870769"/>
                <a:gd name="connsiteY2" fmla="*/ 868757 h 1126268"/>
                <a:gd name="connsiteX3" fmla="*/ 935004 w 1870769"/>
                <a:gd name="connsiteY3" fmla="*/ 1126268 h 1126268"/>
                <a:gd name="connsiteX4" fmla="*/ 754116 w 1870769"/>
                <a:gd name="connsiteY4" fmla="*/ 867712 h 1126268"/>
                <a:gd name="connsiteX5" fmla="*/ 672906 w 1870769"/>
                <a:gd name="connsiteY5" fmla="*/ 751637 h 1126268"/>
                <a:gd name="connsiteX6" fmla="*/ 728410 w 1870769"/>
                <a:gd name="connsiteY6" fmla="*/ 755626 h 1126268"/>
                <a:gd name="connsiteX7" fmla="*/ 800480 w 1870769"/>
                <a:gd name="connsiteY7" fmla="*/ 831996 h 1126268"/>
                <a:gd name="connsiteX8" fmla="*/ 891496 w 1870769"/>
                <a:gd name="connsiteY8" fmla="*/ 761801 h 1126268"/>
                <a:gd name="connsiteX9" fmla="*/ 935099 w 1870769"/>
                <a:gd name="connsiteY9" fmla="*/ 762086 h 1126268"/>
                <a:gd name="connsiteX10" fmla="*/ 976989 w 1870769"/>
                <a:gd name="connsiteY10" fmla="*/ 761801 h 1126268"/>
                <a:gd name="connsiteX11" fmla="*/ 1068767 w 1870769"/>
                <a:gd name="connsiteY11" fmla="*/ 832756 h 1126268"/>
                <a:gd name="connsiteX12" fmla="*/ 1141598 w 1870769"/>
                <a:gd name="connsiteY12" fmla="*/ 755626 h 1126268"/>
                <a:gd name="connsiteX13" fmla="*/ 1833545 w 1870769"/>
                <a:gd name="connsiteY13" fmla="*/ 538770 h 1126268"/>
                <a:gd name="connsiteX14" fmla="*/ 1831736 w 1870769"/>
                <a:gd name="connsiteY14" fmla="*/ 540480 h 1126268"/>
                <a:gd name="connsiteX15" fmla="*/ 1822216 w 1870769"/>
                <a:gd name="connsiteY15" fmla="*/ 549123 h 1126268"/>
                <a:gd name="connsiteX16" fmla="*/ 1821549 w 1870769"/>
                <a:gd name="connsiteY16" fmla="*/ 549693 h 1126268"/>
                <a:gd name="connsiteX17" fmla="*/ 1810410 w 1870769"/>
                <a:gd name="connsiteY17" fmla="*/ 558622 h 1126268"/>
                <a:gd name="connsiteX18" fmla="*/ 1808125 w 1870769"/>
                <a:gd name="connsiteY18" fmla="*/ 560332 h 1126268"/>
                <a:gd name="connsiteX19" fmla="*/ 1795844 w 1870769"/>
                <a:gd name="connsiteY19" fmla="*/ 569071 h 1126268"/>
                <a:gd name="connsiteX20" fmla="*/ 1794321 w 1870769"/>
                <a:gd name="connsiteY20" fmla="*/ 570116 h 1126268"/>
                <a:gd name="connsiteX21" fmla="*/ 1781563 w 1870769"/>
                <a:gd name="connsiteY21" fmla="*/ 578190 h 1126268"/>
                <a:gd name="connsiteX22" fmla="*/ 1779659 w 1870769"/>
                <a:gd name="connsiteY22" fmla="*/ 579424 h 1126268"/>
                <a:gd name="connsiteX23" fmla="*/ 1765093 w 1870769"/>
                <a:gd name="connsiteY23" fmla="*/ 587783 h 1126268"/>
                <a:gd name="connsiteX24" fmla="*/ 1762427 w 1870769"/>
                <a:gd name="connsiteY24" fmla="*/ 589208 h 1126268"/>
                <a:gd name="connsiteX25" fmla="*/ 1729106 w 1870769"/>
                <a:gd name="connsiteY25" fmla="*/ 605831 h 1126268"/>
                <a:gd name="connsiteX26" fmla="*/ 1726440 w 1870769"/>
                <a:gd name="connsiteY26" fmla="*/ 607066 h 1126268"/>
                <a:gd name="connsiteX27" fmla="*/ 1708351 w 1870769"/>
                <a:gd name="connsiteY27" fmla="*/ 614950 h 1126268"/>
                <a:gd name="connsiteX28" fmla="*/ 1706257 w 1870769"/>
                <a:gd name="connsiteY28" fmla="*/ 615805 h 1126268"/>
                <a:gd name="connsiteX29" fmla="*/ 1687216 w 1870769"/>
                <a:gd name="connsiteY29" fmla="*/ 623499 h 1126268"/>
                <a:gd name="connsiteX30" fmla="*/ 1686264 w 1870769"/>
                <a:gd name="connsiteY30" fmla="*/ 623879 h 1126268"/>
                <a:gd name="connsiteX31" fmla="*/ 1665699 w 1870769"/>
                <a:gd name="connsiteY31" fmla="*/ 631573 h 1126268"/>
                <a:gd name="connsiteX32" fmla="*/ 1662843 w 1870769"/>
                <a:gd name="connsiteY32" fmla="*/ 632617 h 1126268"/>
                <a:gd name="connsiteX33" fmla="*/ 1618002 w 1870769"/>
                <a:gd name="connsiteY33" fmla="*/ 647436 h 1126268"/>
                <a:gd name="connsiteX34" fmla="*/ 1616003 w 1870769"/>
                <a:gd name="connsiteY34" fmla="*/ 648100 h 1126268"/>
                <a:gd name="connsiteX35" fmla="*/ 1592201 w 1870769"/>
                <a:gd name="connsiteY35" fmla="*/ 655130 h 1126268"/>
                <a:gd name="connsiteX36" fmla="*/ 1590202 w 1870769"/>
                <a:gd name="connsiteY36" fmla="*/ 655699 h 1126268"/>
                <a:gd name="connsiteX37" fmla="*/ 1539077 w 1870769"/>
                <a:gd name="connsiteY37" fmla="*/ 669093 h 1126268"/>
                <a:gd name="connsiteX38" fmla="*/ 1536792 w 1870769"/>
                <a:gd name="connsiteY38" fmla="*/ 669663 h 1126268"/>
                <a:gd name="connsiteX39" fmla="*/ 1480907 w 1870769"/>
                <a:gd name="connsiteY39" fmla="*/ 682201 h 1126268"/>
                <a:gd name="connsiteX40" fmla="*/ 1480526 w 1870769"/>
                <a:gd name="connsiteY40" fmla="*/ 682201 h 1126268"/>
                <a:gd name="connsiteX41" fmla="*/ 1451489 w 1870769"/>
                <a:gd name="connsiteY41" fmla="*/ 687995 h 1126268"/>
                <a:gd name="connsiteX42" fmla="*/ 1449775 w 1870769"/>
                <a:gd name="connsiteY42" fmla="*/ 688280 h 1126268"/>
                <a:gd name="connsiteX43" fmla="*/ 1389320 w 1870769"/>
                <a:gd name="connsiteY43" fmla="*/ 698824 h 1126268"/>
                <a:gd name="connsiteX44" fmla="*/ 1387797 w 1870769"/>
                <a:gd name="connsiteY44" fmla="*/ 699109 h 1126268"/>
                <a:gd name="connsiteX45" fmla="*/ 1356189 w 1870769"/>
                <a:gd name="connsiteY45" fmla="*/ 703953 h 1126268"/>
                <a:gd name="connsiteX46" fmla="*/ 1355999 w 1870769"/>
                <a:gd name="connsiteY46" fmla="*/ 703953 h 1126268"/>
                <a:gd name="connsiteX47" fmla="*/ 1290117 w 1870769"/>
                <a:gd name="connsiteY47" fmla="*/ 712597 h 1126268"/>
                <a:gd name="connsiteX48" fmla="*/ 1288404 w 1870769"/>
                <a:gd name="connsiteY48" fmla="*/ 712787 h 1126268"/>
                <a:gd name="connsiteX49" fmla="*/ 1220237 w 1870769"/>
                <a:gd name="connsiteY49" fmla="*/ 719911 h 1126268"/>
                <a:gd name="connsiteX50" fmla="*/ 1219761 w 1870769"/>
                <a:gd name="connsiteY50" fmla="*/ 719911 h 1126268"/>
                <a:gd name="connsiteX51" fmla="*/ 1219761 w 1870769"/>
                <a:gd name="connsiteY51" fmla="*/ 719911 h 1126268"/>
                <a:gd name="connsiteX52" fmla="*/ 939193 w 1870769"/>
                <a:gd name="connsiteY52" fmla="*/ 732544 h 1126268"/>
                <a:gd name="connsiteX53" fmla="*/ 939193 w 1870769"/>
                <a:gd name="connsiteY53" fmla="*/ 732544 h 1126268"/>
                <a:gd name="connsiteX54" fmla="*/ 935290 w 1870769"/>
                <a:gd name="connsiteY54" fmla="*/ 732544 h 1126268"/>
                <a:gd name="connsiteX55" fmla="*/ 929768 w 1870769"/>
                <a:gd name="connsiteY55" fmla="*/ 732544 h 1126268"/>
                <a:gd name="connsiteX56" fmla="*/ 929768 w 1870769"/>
                <a:gd name="connsiteY56" fmla="*/ 732544 h 1126268"/>
                <a:gd name="connsiteX57" fmla="*/ 650818 w 1870769"/>
                <a:gd name="connsiteY57" fmla="*/ 719911 h 1126268"/>
                <a:gd name="connsiteX58" fmla="*/ 650818 w 1870769"/>
                <a:gd name="connsiteY58" fmla="*/ 719911 h 1126268"/>
                <a:gd name="connsiteX59" fmla="*/ 650343 w 1870769"/>
                <a:gd name="connsiteY59" fmla="*/ 719911 h 1126268"/>
                <a:gd name="connsiteX60" fmla="*/ 582176 w 1870769"/>
                <a:gd name="connsiteY60" fmla="*/ 712787 h 1126268"/>
                <a:gd name="connsiteX61" fmla="*/ 580462 w 1870769"/>
                <a:gd name="connsiteY61" fmla="*/ 712597 h 1126268"/>
                <a:gd name="connsiteX62" fmla="*/ 514676 w 1870769"/>
                <a:gd name="connsiteY62" fmla="*/ 703953 h 1126268"/>
                <a:gd name="connsiteX63" fmla="*/ 514390 w 1870769"/>
                <a:gd name="connsiteY63" fmla="*/ 703953 h 1126268"/>
                <a:gd name="connsiteX64" fmla="*/ 482782 w 1870769"/>
                <a:gd name="connsiteY64" fmla="*/ 699109 h 1126268"/>
                <a:gd name="connsiteX65" fmla="*/ 481259 w 1870769"/>
                <a:gd name="connsiteY65" fmla="*/ 698824 h 1126268"/>
                <a:gd name="connsiteX66" fmla="*/ 420804 w 1870769"/>
                <a:gd name="connsiteY66" fmla="*/ 688280 h 1126268"/>
                <a:gd name="connsiteX67" fmla="*/ 418995 w 1870769"/>
                <a:gd name="connsiteY67" fmla="*/ 687900 h 1126268"/>
                <a:gd name="connsiteX68" fmla="*/ 389958 w 1870769"/>
                <a:gd name="connsiteY68" fmla="*/ 682201 h 1126268"/>
                <a:gd name="connsiteX69" fmla="*/ 389482 w 1870769"/>
                <a:gd name="connsiteY69" fmla="*/ 682106 h 1126268"/>
                <a:gd name="connsiteX70" fmla="*/ 333597 w 1870769"/>
                <a:gd name="connsiteY70" fmla="*/ 669663 h 1126268"/>
                <a:gd name="connsiteX71" fmla="*/ 331217 w 1870769"/>
                <a:gd name="connsiteY71" fmla="*/ 669093 h 1126268"/>
                <a:gd name="connsiteX72" fmla="*/ 280187 w 1870769"/>
                <a:gd name="connsiteY72" fmla="*/ 655699 h 1126268"/>
                <a:gd name="connsiteX73" fmla="*/ 278093 w 1870769"/>
                <a:gd name="connsiteY73" fmla="*/ 655130 h 1126268"/>
                <a:gd name="connsiteX74" fmla="*/ 254291 w 1870769"/>
                <a:gd name="connsiteY74" fmla="*/ 648195 h 1126268"/>
                <a:gd name="connsiteX75" fmla="*/ 252197 w 1870769"/>
                <a:gd name="connsiteY75" fmla="*/ 647531 h 1126268"/>
                <a:gd name="connsiteX76" fmla="*/ 207356 w 1870769"/>
                <a:gd name="connsiteY76" fmla="*/ 632712 h 1126268"/>
                <a:gd name="connsiteX77" fmla="*/ 204499 w 1870769"/>
                <a:gd name="connsiteY77" fmla="*/ 631668 h 1126268"/>
                <a:gd name="connsiteX78" fmla="*/ 183935 w 1870769"/>
                <a:gd name="connsiteY78" fmla="*/ 623974 h 1126268"/>
                <a:gd name="connsiteX79" fmla="*/ 182983 w 1870769"/>
                <a:gd name="connsiteY79" fmla="*/ 623594 h 1126268"/>
                <a:gd name="connsiteX80" fmla="*/ 163942 w 1870769"/>
                <a:gd name="connsiteY80" fmla="*/ 615900 h 1126268"/>
                <a:gd name="connsiteX81" fmla="*/ 161848 w 1870769"/>
                <a:gd name="connsiteY81" fmla="*/ 615045 h 1126268"/>
                <a:gd name="connsiteX82" fmla="*/ 143759 w 1870769"/>
                <a:gd name="connsiteY82" fmla="*/ 607161 h 1126268"/>
                <a:gd name="connsiteX83" fmla="*/ 141093 w 1870769"/>
                <a:gd name="connsiteY83" fmla="*/ 605926 h 1126268"/>
                <a:gd name="connsiteX84" fmla="*/ 107772 w 1870769"/>
                <a:gd name="connsiteY84" fmla="*/ 589303 h 1126268"/>
                <a:gd name="connsiteX85" fmla="*/ 105106 w 1870769"/>
                <a:gd name="connsiteY85" fmla="*/ 587878 h 1126268"/>
                <a:gd name="connsiteX86" fmla="*/ 90444 w 1870769"/>
                <a:gd name="connsiteY86" fmla="*/ 579519 h 1126268"/>
                <a:gd name="connsiteX87" fmla="*/ 88540 w 1870769"/>
                <a:gd name="connsiteY87" fmla="*/ 578380 h 1126268"/>
                <a:gd name="connsiteX88" fmla="*/ 75783 w 1870769"/>
                <a:gd name="connsiteY88" fmla="*/ 570211 h 1126268"/>
                <a:gd name="connsiteX89" fmla="*/ 74355 w 1870769"/>
                <a:gd name="connsiteY89" fmla="*/ 569261 h 1126268"/>
                <a:gd name="connsiteX90" fmla="*/ 62073 w 1870769"/>
                <a:gd name="connsiteY90" fmla="*/ 560522 h 1126268"/>
                <a:gd name="connsiteX91" fmla="*/ 59788 w 1870769"/>
                <a:gd name="connsiteY91" fmla="*/ 558812 h 1126268"/>
                <a:gd name="connsiteX92" fmla="*/ 48554 w 1870769"/>
                <a:gd name="connsiteY92" fmla="*/ 549883 h 1126268"/>
                <a:gd name="connsiteX93" fmla="*/ 47983 w 1870769"/>
                <a:gd name="connsiteY93" fmla="*/ 549313 h 1126268"/>
                <a:gd name="connsiteX94" fmla="*/ 38463 w 1870769"/>
                <a:gd name="connsiteY94" fmla="*/ 540574 h 1126268"/>
                <a:gd name="connsiteX95" fmla="*/ 36749 w 1870769"/>
                <a:gd name="connsiteY95" fmla="*/ 538865 h 1126268"/>
                <a:gd name="connsiteX96" fmla="*/ 28181 w 1870769"/>
                <a:gd name="connsiteY96" fmla="*/ 529841 h 1126268"/>
                <a:gd name="connsiteX97" fmla="*/ 26752 w 1870769"/>
                <a:gd name="connsiteY97" fmla="*/ 528131 h 1126268"/>
                <a:gd name="connsiteX98" fmla="*/ 19707 w 1870769"/>
                <a:gd name="connsiteY98" fmla="*/ 519297 h 1126268"/>
                <a:gd name="connsiteX99" fmla="*/ 19136 w 1870769"/>
                <a:gd name="connsiteY99" fmla="*/ 518537 h 1126268"/>
                <a:gd name="connsiteX100" fmla="*/ 13043 w 1870769"/>
                <a:gd name="connsiteY100" fmla="*/ 509134 h 1126268"/>
                <a:gd name="connsiteX101" fmla="*/ 11901 w 1870769"/>
                <a:gd name="connsiteY101" fmla="*/ 507139 h 1126268"/>
                <a:gd name="connsiteX102" fmla="*/ 7140 w 1870769"/>
                <a:gd name="connsiteY102" fmla="*/ 497640 h 1126268"/>
                <a:gd name="connsiteX103" fmla="*/ 6664 w 1870769"/>
                <a:gd name="connsiteY103" fmla="*/ 496310 h 1126268"/>
                <a:gd name="connsiteX104" fmla="*/ 3523 w 1870769"/>
                <a:gd name="connsiteY104" fmla="*/ 487381 h 1126268"/>
                <a:gd name="connsiteX105" fmla="*/ 3047 w 1870769"/>
                <a:gd name="connsiteY105" fmla="*/ 485672 h 1126268"/>
                <a:gd name="connsiteX106" fmla="*/ 952 w 1870769"/>
                <a:gd name="connsiteY106" fmla="*/ 476078 h 1126268"/>
                <a:gd name="connsiteX107" fmla="*/ 666 w 1870769"/>
                <a:gd name="connsiteY107" fmla="*/ 474083 h 1126268"/>
                <a:gd name="connsiteX108" fmla="*/ 0 w 1870769"/>
                <a:gd name="connsiteY108" fmla="*/ 464109 h 1126268"/>
                <a:gd name="connsiteX109" fmla="*/ 0 w 1870769"/>
                <a:gd name="connsiteY109" fmla="*/ 464109 h 1126268"/>
                <a:gd name="connsiteX110" fmla="*/ 330265 w 1870769"/>
                <a:gd name="connsiteY110" fmla="*/ 259411 h 1126268"/>
                <a:gd name="connsiteX111" fmla="*/ 330265 w 1870769"/>
                <a:gd name="connsiteY111" fmla="*/ 0 h 1126268"/>
                <a:gd name="connsiteX112" fmla="*/ 605311 w 1870769"/>
                <a:gd name="connsiteY112" fmla="*/ 212677 h 1126268"/>
                <a:gd name="connsiteX113" fmla="*/ 935385 w 1870769"/>
                <a:gd name="connsiteY113" fmla="*/ 195484 h 1126268"/>
                <a:gd name="connsiteX114" fmla="*/ 1265459 w 1870769"/>
                <a:gd name="connsiteY114" fmla="*/ 212677 h 1126268"/>
                <a:gd name="connsiteX115" fmla="*/ 1540505 w 1870769"/>
                <a:gd name="connsiteY115" fmla="*/ 0 h 1126268"/>
                <a:gd name="connsiteX116" fmla="*/ 1540505 w 1870769"/>
                <a:gd name="connsiteY116" fmla="*/ 259221 h 1126268"/>
                <a:gd name="connsiteX117" fmla="*/ 1870770 w 1870769"/>
                <a:gd name="connsiteY117" fmla="*/ 464014 h 1126268"/>
                <a:gd name="connsiteX118" fmla="*/ 1870770 w 1870769"/>
                <a:gd name="connsiteY118" fmla="*/ 464014 h 1126268"/>
                <a:gd name="connsiteX119" fmla="*/ 1870104 w 1870769"/>
                <a:gd name="connsiteY119" fmla="*/ 473988 h 1126268"/>
                <a:gd name="connsiteX120" fmla="*/ 1869818 w 1870769"/>
                <a:gd name="connsiteY120" fmla="*/ 476078 h 1126268"/>
                <a:gd name="connsiteX121" fmla="*/ 1867723 w 1870769"/>
                <a:gd name="connsiteY121" fmla="*/ 485672 h 1126268"/>
                <a:gd name="connsiteX122" fmla="*/ 1867152 w 1870769"/>
                <a:gd name="connsiteY122" fmla="*/ 487381 h 1126268"/>
                <a:gd name="connsiteX123" fmla="*/ 1864010 w 1870769"/>
                <a:gd name="connsiteY123" fmla="*/ 496215 h 1126268"/>
                <a:gd name="connsiteX124" fmla="*/ 1863439 w 1870769"/>
                <a:gd name="connsiteY124" fmla="*/ 497545 h 1126268"/>
                <a:gd name="connsiteX125" fmla="*/ 1858679 w 1870769"/>
                <a:gd name="connsiteY125" fmla="*/ 506949 h 1126268"/>
                <a:gd name="connsiteX126" fmla="*/ 1857441 w 1870769"/>
                <a:gd name="connsiteY126" fmla="*/ 509039 h 1126268"/>
                <a:gd name="connsiteX127" fmla="*/ 1851348 w 1870769"/>
                <a:gd name="connsiteY127" fmla="*/ 518442 h 1126268"/>
                <a:gd name="connsiteX128" fmla="*/ 1850777 w 1870769"/>
                <a:gd name="connsiteY128" fmla="*/ 519297 h 1126268"/>
                <a:gd name="connsiteX129" fmla="*/ 1843827 w 1870769"/>
                <a:gd name="connsiteY129" fmla="*/ 528131 h 1126268"/>
                <a:gd name="connsiteX130" fmla="*/ 1842304 w 1870769"/>
                <a:gd name="connsiteY130" fmla="*/ 529936 h 1126268"/>
                <a:gd name="connsiteX131" fmla="*/ 1833831 w 1870769"/>
                <a:gd name="connsiteY131" fmla="*/ 538960 h 1126268"/>
                <a:gd name="connsiteX132" fmla="*/ 1487667 w 1870769"/>
                <a:gd name="connsiteY132" fmla="*/ 336636 h 1126268"/>
                <a:gd name="connsiteX133" fmla="*/ 1540124 w 1870769"/>
                <a:gd name="connsiteY133" fmla="*/ 261596 h 1126268"/>
                <a:gd name="connsiteX134" fmla="*/ 1458534 w 1870769"/>
                <a:gd name="connsiteY134" fmla="*/ 324573 h 1126268"/>
                <a:gd name="connsiteX135" fmla="*/ 1458534 w 1870769"/>
                <a:gd name="connsiteY135" fmla="*/ 324573 h 1126268"/>
                <a:gd name="connsiteX136" fmla="*/ 995840 w 1870769"/>
                <a:gd name="connsiteY136" fmla="*/ 681346 h 1126268"/>
                <a:gd name="connsiteX137" fmla="*/ 1231471 w 1870769"/>
                <a:gd name="connsiteY137" fmla="*/ 660449 h 1126268"/>
                <a:gd name="connsiteX138" fmla="*/ 1344860 w 1870769"/>
                <a:gd name="connsiteY138" fmla="*/ 540384 h 1126268"/>
                <a:gd name="connsiteX139" fmla="*/ 1264793 w 1870769"/>
                <a:gd name="connsiteY139" fmla="*/ 654845 h 1126268"/>
                <a:gd name="connsiteX140" fmla="*/ 1264983 w 1870769"/>
                <a:gd name="connsiteY140" fmla="*/ 654845 h 1126268"/>
                <a:gd name="connsiteX141" fmla="*/ 1321820 w 1870769"/>
                <a:gd name="connsiteY141" fmla="*/ 643541 h 1126268"/>
                <a:gd name="connsiteX142" fmla="*/ 1322011 w 1870769"/>
                <a:gd name="connsiteY142" fmla="*/ 643541 h 1126268"/>
                <a:gd name="connsiteX143" fmla="*/ 1374754 w 1870769"/>
                <a:gd name="connsiteY143" fmla="*/ 630528 h 1126268"/>
                <a:gd name="connsiteX144" fmla="*/ 1375040 w 1870769"/>
                <a:gd name="connsiteY144" fmla="*/ 630528 h 1126268"/>
                <a:gd name="connsiteX145" fmla="*/ 1423404 w 1870769"/>
                <a:gd name="connsiteY145" fmla="*/ 615995 h 1126268"/>
                <a:gd name="connsiteX146" fmla="*/ 1423785 w 1870769"/>
                <a:gd name="connsiteY146" fmla="*/ 615900 h 1126268"/>
                <a:gd name="connsiteX147" fmla="*/ 1453203 w 1870769"/>
                <a:gd name="connsiteY147" fmla="*/ 605546 h 1126268"/>
                <a:gd name="connsiteX148" fmla="*/ 1454060 w 1870769"/>
                <a:gd name="connsiteY148" fmla="*/ 605166 h 1126268"/>
                <a:gd name="connsiteX149" fmla="*/ 1467388 w 1870769"/>
                <a:gd name="connsiteY149" fmla="*/ 599942 h 1126268"/>
                <a:gd name="connsiteX150" fmla="*/ 1467769 w 1870769"/>
                <a:gd name="connsiteY150" fmla="*/ 599752 h 1126268"/>
                <a:gd name="connsiteX151" fmla="*/ 1493474 w 1870769"/>
                <a:gd name="connsiteY151" fmla="*/ 588638 h 1126268"/>
                <a:gd name="connsiteX152" fmla="*/ 1494902 w 1870769"/>
                <a:gd name="connsiteY152" fmla="*/ 587973 h 1126268"/>
                <a:gd name="connsiteX153" fmla="*/ 1506422 w 1870769"/>
                <a:gd name="connsiteY153" fmla="*/ 582464 h 1126268"/>
                <a:gd name="connsiteX154" fmla="*/ 1506613 w 1870769"/>
                <a:gd name="connsiteY154" fmla="*/ 582369 h 1126268"/>
                <a:gd name="connsiteX155" fmla="*/ 1518228 w 1870769"/>
                <a:gd name="connsiteY155" fmla="*/ 576385 h 1126268"/>
                <a:gd name="connsiteX156" fmla="*/ 1518894 w 1870769"/>
                <a:gd name="connsiteY156" fmla="*/ 576005 h 1126268"/>
                <a:gd name="connsiteX157" fmla="*/ 1528700 w 1870769"/>
                <a:gd name="connsiteY157" fmla="*/ 570591 h 1126268"/>
                <a:gd name="connsiteX158" fmla="*/ 1530414 w 1870769"/>
                <a:gd name="connsiteY158" fmla="*/ 569641 h 1126268"/>
                <a:gd name="connsiteX159" fmla="*/ 1549645 w 1870769"/>
                <a:gd name="connsiteY159" fmla="*/ 557672 h 1126268"/>
                <a:gd name="connsiteX160" fmla="*/ 1551168 w 1870769"/>
                <a:gd name="connsiteY160" fmla="*/ 556627 h 1126268"/>
                <a:gd name="connsiteX161" fmla="*/ 1558499 w 1870769"/>
                <a:gd name="connsiteY161" fmla="*/ 551498 h 1126268"/>
                <a:gd name="connsiteX162" fmla="*/ 1560213 w 1870769"/>
                <a:gd name="connsiteY162" fmla="*/ 550263 h 1126268"/>
                <a:gd name="connsiteX163" fmla="*/ 1575445 w 1870769"/>
                <a:gd name="connsiteY163" fmla="*/ 537820 h 1126268"/>
                <a:gd name="connsiteX164" fmla="*/ 1577064 w 1870769"/>
                <a:gd name="connsiteY164" fmla="*/ 536300 h 1126268"/>
                <a:gd name="connsiteX165" fmla="*/ 1582395 w 1870769"/>
                <a:gd name="connsiteY165" fmla="*/ 531171 h 1126268"/>
                <a:gd name="connsiteX166" fmla="*/ 1583728 w 1870769"/>
                <a:gd name="connsiteY166" fmla="*/ 529841 h 1126268"/>
                <a:gd name="connsiteX167" fmla="*/ 1589726 w 1870769"/>
                <a:gd name="connsiteY167" fmla="*/ 523477 h 1126268"/>
                <a:gd name="connsiteX168" fmla="*/ 1590393 w 1870769"/>
                <a:gd name="connsiteY168" fmla="*/ 522717 h 1126268"/>
                <a:gd name="connsiteX169" fmla="*/ 1595058 w 1870769"/>
                <a:gd name="connsiteY169" fmla="*/ 517018 h 1126268"/>
                <a:gd name="connsiteX170" fmla="*/ 1596390 w 1870769"/>
                <a:gd name="connsiteY170" fmla="*/ 515213 h 1126268"/>
                <a:gd name="connsiteX171" fmla="*/ 1600103 w 1870769"/>
                <a:gd name="connsiteY171" fmla="*/ 509988 h 1126268"/>
                <a:gd name="connsiteX172" fmla="*/ 1601055 w 1870769"/>
                <a:gd name="connsiteY172" fmla="*/ 508659 h 1126268"/>
                <a:gd name="connsiteX173" fmla="*/ 1604959 w 1870769"/>
                <a:gd name="connsiteY173" fmla="*/ 502104 h 1126268"/>
                <a:gd name="connsiteX174" fmla="*/ 1605721 w 1870769"/>
                <a:gd name="connsiteY174" fmla="*/ 500585 h 1126268"/>
                <a:gd name="connsiteX175" fmla="*/ 1608291 w 1870769"/>
                <a:gd name="connsiteY175" fmla="*/ 495360 h 1126268"/>
                <a:gd name="connsiteX176" fmla="*/ 1609148 w 1870769"/>
                <a:gd name="connsiteY176" fmla="*/ 493366 h 1126268"/>
                <a:gd name="connsiteX177" fmla="*/ 1611338 w 1870769"/>
                <a:gd name="connsiteY177" fmla="*/ 487666 h 1126268"/>
                <a:gd name="connsiteX178" fmla="*/ 1611718 w 1870769"/>
                <a:gd name="connsiteY178" fmla="*/ 486621 h 1126268"/>
                <a:gd name="connsiteX179" fmla="*/ 1613527 w 1870769"/>
                <a:gd name="connsiteY179" fmla="*/ 479877 h 1126268"/>
                <a:gd name="connsiteX180" fmla="*/ 1613908 w 1870769"/>
                <a:gd name="connsiteY180" fmla="*/ 477978 h 1126268"/>
                <a:gd name="connsiteX181" fmla="*/ 1614765 w 1870769"/>
                <a:gd name="connsiteY181" fmla="*/ 472848 h 1126268"/>
                <a:gd name="connsiteX182" fmla="*/ 1615051 w 1870769"/>
                <a:gd name="connsiteY182" fmla="*/ 470854 h 1126268"/>
                <a:gd name="connsiteX183" fmla="*/ 1615431 w 1870769"/>
                <a:gd name="connsiteY183" fmla="*/ 464014 h 1126268"/>
                <a:gd name="connsiteX184" fmla="*/ 1615431 w 1870769"/>
                <a:gd name="connsiteY184" fmla="*/ 464014 h 1126268"/>
                <a:gd name="connsiteX185" fmla="*/ 1615431 w 1870769"/>
                <a:gd name="connsiteY185" fmla="*/ 464014 h 1126268"/>
                <a:gd name="connsiteX186" fmla="*/ 1487857 w 1870769"/>
                <a:gd name="connsiteY186" fmla="*/ 336731 h 1126268"/>
                <a:gd name="connsiteX187" fmla="*/ 935099 w 1870769"/>
                <a:gd name="connsiteY187" fmla="*/ 245638 h 1126268"/>
                <a:gd name="connsiteX188" fmla="*/ 670050 w 1870769"/>
                <a:gd name="connsiteY188" fmla="*/ 262926 h 1126268"/>
                <a:gd name="connsiteX189" fmla="*/ 935099 w 1870769"/>
                <a:gd name="connsiteY189" fmla="*/ 467814 h 1126268"/>
                <a:gd name="connsiteX190" fmla="*/ 1200149 w 1870769"/>
                <a:gd name="connsiteY190" fmla="*/ 262926 h 1126268"/>
                <a:gd name="connsiteX191" fmla="*/ 935099 w 1870769"/>
                <a:gd name="connsiteY191" fmla="*/ 245638 h 1126268"/>
                <a:gd name="connsiteX192" fmla="*/ 254958 w 1870769"/>
                <a:gd name="connsiteY192" fmla="*/ 463919 h 1126268"/>
                <a:gd name="connsiteX193" fmla="*/ 255339 w 1870769"/>
                <a:gd name="connsiteY193" fmla="*/ 470854 h 1126268"/>
                <a:gd name="connsiteX194" fmla="*/ 255529 w 1870769"/>
                <a:gd name="connsiteY194" fmla="*/ 472848 h 1126268"/>
                <a:gd name="connsiteX195" fmla="*/ 256386 w 1870769"/>
                <a:gd name="connsiteY195" fmla="*/ 478073 h 1126268"/>
                <a:gd name="connsiteX196" fmla="*/ 256767 w 1870769"/>
                <a:gd name="connsiteY196" fmla="*/ 479877 h 1126268"/>
                <a:gd name="connsiteX197" fmla="*/ 258576 w 1870769"/>
                <a:gd name="connsiteY197" fmla="*/ 486621 h 1126268"/>
                <a:gd name="connsiteX198" fmla="*/ 258956 w 1870769"/>
                <a:gd name="connsiteY198" fmla="*/ 487571 h 1126268"/>
                <a:gd name="connsiteX199" fmla="*/ 261146 w 1870769"/>
                <a:gd name="connsiteY199" fmla="*/ 493366 h 1126268"/>
                <a:gd name="connsiteX200" fmla="*/ 262003 w 1870769"/>
                <a:gd name="connsiteY200" fmla="*/ 495265 h 1126268"/>
                <a:gd name="connsiteX201" fmla="*/ 264574 w 1870769"/>
                <a:gd name="connsiteY201" fmla="*/ 500585 h 1126268"/>
                <a:gd name="connsiteX202" fmla="*/ 265335 w 1870769"/>
                <a:gd name="connsiteY202" fmla="*/ 502010 h 1126268"/>
                <a:gd name="connsiteX203" fmla="*/ 269239 w 1870769"/>
                <a:gd name="connsiteY203" fmla="*/ 508564 h 1126268"/>
                <a:gd name="connsiteX204" fmla="*/ 270095 w 1870769"/>
                <a:gd name="connsiteY204" fmla="*/ 509798 h 1126268"/>
                <a:gd name="connsiteX205" fmla="*/ 273904 w 1870769"/>
                <a:gd name="connsiteY205" fmla="*/ 515118 h 1126268"/>
                <a:gd name="connsiteX206" fmla="*/ 275236 w 1870769"/>
                <a:gd name="connsiteY206" fmla="*/ 516828 h 1126268"/>
                <a:gd name="connsiteX207" fmla="*/ 279901 w 1870769"/>
                <a:gd name="connsiteY207" fmla="*/ 522527 h 1126268"/>
                <a:gd name="connsiteX208" fmla="*/ 280473 w 1870769"/>
                <a:gd name="connsiteY208" fmla="*/ 523192 h 1126268"/>
                <a:gd name="connsiteX209" fmla="*/ 286471 w 1870769"/>
                <a:gd name="connsiteY209" fmla="*/ 529651 h 1126268"/>
                <a:gd name="connsiteX210" fmla="*/ 287803 w 1870769"/>
                <a:gd name="connsiteY210" fmla="*/ 530981 h 1126268"/>
                <a:gd name="connsiteX211" fmla="*/ 293230 w 1870769"/>
                <a:gd name="connsiteY211" fmla="*/ 536110 h 1126268"/>
                <a:gd name="connsiteX212" fmla="*/ 294849 w 1870769"/>
                <a:gd name="connsiteY212" fmla="*/ 537535 h 1126268"/>
                <a:gd name="connsiteX213" fmla="*/ 310081 w 1870769"/>
                <a:gd name="connsiteY213" fmla="*/ 549978 h 1126268"/>
                <a:gd name="connsiteX214" fmla="*/ 311700 w 1870769"/>
                <a:gd name="connsiteY214" fmla="*/ 551213 h 1126268"/>
                <a:gd name="connsiteX215" fmla="*/ 319031 w 1870769"/>
                <a:gd name="connsiteY215" fmla="*/ 556437 h 1126268"/>
                <a:gd name="connsiteX216" fmla="*/ 320459 w 1870769"/>
                <a:gd name="connsiteY216" fmla="*/ 557482 h 1126268"/>
                <a:gd name="connsiteX217" fmla="*/ 339690 w 1870769"/>
                <a:gd name="connsiteY217" fmla="*/ 569451 h 1126268"/>
                <a:gd name="connsiteX218" fmla="*/ 341404 w 1870769"/>
                <a:gd name="connsiteY218" fmla="*/ 570401 h 1126268"/>
                <a:gd name="connsiteX219" fmla="*/ 351210 w 1870769"/>
                <a:gd name="connsiteY219" fmla="*/ 575815 h 1126268"/>
                <a:gd name="connsiteX220" fmla="*/ 351876 w 1870769"/>
                <a:gd name="connsiteY220" fmla="*/ 576195 h 1126268"/>
                <a:gd name="connsiteX221" fmla="*/ 363491 w 1870769"/>
                <a:gd name="connsiteY221" fmla="*/ 582179 h 1126268"/>
                <a:gd name="connsiteX222" fmla="*/ 363682 w 1870769"/>
                <a:gd name="connsiteY222" fmla="*/ 582274 h 1126268"/>
                <a:gd name="connsiteX223" fmla="*/ 375201 w 1870769"/>
                <a:gd name="connsiteY223" fmla="*/ 587783 h 1126268"/>
                <a:gd name="connsiteX224" fmla="*/ 376629 w 1870769"/>
                <a:gd name="connsiteY224" fmla="*/ 588448 h 1126268"/>
                <a:gd name="connsiteX225" fmla="*/ 402335 w 1870769"/>
                <a:gd name="connsiteY225" fmla="*/ 599562 h 1126268"/>
                <a:gd name="connsiteX226" fmla="*/ 402811 w 1870769"/>
                <a:gd name="connsiteY226" fmla="*/ 599752 h 1126268"/>
                <a:gd name="connsiteX227" fmla="*/ 416139 w 1870769"/>
                <a:gd name="connsiteY227" fmla="*/ 604976 h 1126268"/>
                <a:gd name="connsiteX228" fmla="*/ 417091 w 1870769"/>
                <a:gd name="connsiteY228" fmla="*/ 605356 h 1126268"/>
                <a:gd name="connsiteX229" fmla="*/ 446414 w 1870769"/>
                <a:gd name="connsiteY229" fmla="*/ 615710 h 1126268"/>
                <a:gd name="connsiteX230" fmla="*/ 446890 w 1870769"/>
                <a:gd name="connsiteY230" fmla="*/ 615900 h 1126268"/>
                <a:gd name="connsiteX231" fmla="*/ 462313 w 1870769"/>
                <a:gd name="connsiteY231" fmla="*/ 620839 h 1126268"/>
                <a:gd name="connsiteX232" fmla="*/ 462313 w 1870769"/>
                <a:gd name="connsiteY232" fmla="*/ 620839 h 1126268"/>
                <a:gd name="connsiteX233" fmla="*/ 495064 w 1870769"/>
                <a:gd name="connsiteY233" fmla="*/ 630338 h 1126268"/>
                <a:gd name="connsiteX234" fmla="*/ 495445 w 1870769"/>
                <a:gd name="connsiteY234" fmla="*/ 630338 h 1126268"/>
                <a:gd name="connsiteX235" fmla="*/ 548093 w 1870769"/>
                <a:gd name="connsiteY235" fmla="*/ 643446 h 1126268"/>
                <a:gd name="connsiteX236" fmla="*/ 548378 w 1870769"/>
                <a:gd name="connsiteY236" fmla="*/ 643446 h 1126268"/>
                <a:gd name="connsiteX237" fmla="*/ 605120 w 1870769"/>
                <a:gd name="connsiteY237" fmla="*/ 654750 h 1126268"/>
                <a:gd name="connsiteX238" fmla="*/ 605120 w 1870769"/>
                <a:gd name="connsiteY238" fmla="*/ 654750 h 1126268"/>
                <a:gd name="connsiteX239" fmla="*/ 525053 w 1870769"/>
                <a:gd name="connsiteY239" fmla="*/ 540290 h 1126268"/>
                <a:gd name="connsiteX240" fmla="*/ 638442 w 1870769"/>
                <a:gd name="connsiteY240" fmla="*/ 660354 h 1126268"/>
                <a:gd name="connsiteX241" fmla="*/ 872836 w 1870769"/>
                <a:gd name="connsiteY241" fmla="*/ 681251 h 1126268"/>
                <a:gd name="connsiteX242" fmla="*/ 411474 w 1870769"/>
                <a:gd name="connsiteY242" fmla="*/ 324573 h 1126268"/>
                <a:gd name="connsiteX243" fmla="*/ 411474 w 1870769"/>
                <a:gd name="connsiteY243" fmla="*/ 324573 h 1126268"/>
                <a:gd name="connsiteX244" fmla="*/ 329979 w 1870769"/>
                <a:gd name="connsiteY244" fmla="*/ 261596 h 1126268"/>
                <a:gd name="connsiteX245" fmla="*/ 382437 w 1870769"/>
                <a:gd name="connsiteY245" fmla="*/ 336636 h 1126268"/>
                <a:gd name="connsiteX246" fmla="*/ 254863 w 1870769"/>
                <a:gd name="connsiteY246" fmla="*/ 463919 h 112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870769" h="1126268">
                  <a:moveTo>
                    <a:pt x="1141503" y="755626"/>
                  </a:moveTo>
                  <a:cubicBezTo>
                    <a:pt x="1160258" y="754487"/>
                    <a:pt x="1178823" y="753157"/>
                    <a:pt x="1197102" y="751637"/>
                  </a:cubicBezTo>
                  <a:lnTo>
                    <a:pt x="1115227" y="868757"/>
                  </a:lnTo>
                  <a:lnTo>
                    <a:pt x="935004" y="1126268"/>
                  </a:lnTo>
                  <a:lnTo>
                    <a:pt x="754116" y="867712"/>
                  </a:lnTo>
                  <a:lnTo>
                    <a:pt x="672906" y="751637"/>
                  </a:lnTo>
                  <a:cubicBezTo>
                    <a:pt x="691185" y="753157"/>
                    <a:pt x="709655" y="754487"/>
                    <a:pt x="728410" y="755626"/>
                  </a:cubicBezTo>
                  <a:lnTo>
                    <a:pt x="800480" y="831996"/>
                  </a:lnTo>
                  <a:lnTo>
                    <a:pt x="891496" y="761801"/>
                  </a:lnTo>
                  <a:cubicBezTo>
                    <a:pt x="905967" y="761991"/>
                    <a:pt x="920438" y="762086"/>
                    <a:pt x="935099" y="762086"/>
                  </a:cubicBezTo>
                  <a:cubicBezTo>
                    <a:pt x="949761" y="762086"/>
                    <a:pt x="963090" y="761991"/>
                    <a:pt x="976989" y="761801"/>
                  </a:cubicBezTo>
                  <a:lnTo>
                    <a:pt x="1068767" y="832756"/>
                  </a:lnTo>
                  <a:lnTo>
                    <a:pt x="1141598" y="755626"/>
                  </a:lnTo>
                  <a:close/>
                  <a:moveTo>
                    <a:pt x="1833545" y="538770"/>
                  </a:moveTo>
                  <a:cubicBezTo>
                    <a:pt x="1832974" y="539340"/>
                    <a:pt x="1832403" y="539910"/>
                    <a:pt x="1831736" y="540480"/>
                  </a:cubicBezTo>
                  <a:cubicBezTo>
                    <a:pt x="1828690" y="543424"/>
                    <a:pt x="1825548" y="546274"/>
                    <a:pt x="1822216" y="549123"/>
                  </a:cubicBezTo>
                  <a:cubicBezTo>
                    <a:pt x="1822025" y="549313"/>
                    <a:pt x="1821740" y="549503"/>
                    <a:pt x="1821549" y="549693"/>
                  </a:cubicBezTo>
                  <a:cubicBezTo>
                    <a:pt x="1818027" y="552733"/>
                    <a:pt x="1814219" y="555678"/>
                    <a:pt x="1810410" y="558622"/>
                  </a:cubicBezTo>
                  <a:cubicBezTo>
                    <a:pt x="1809649" y="559192"/>
                    <a:pt x="1808887" y="559762"/>
                    <a:pt x="1808125" y="560332"/>
                  </a:cubicBezTo>
                  <a:cubicBezTo>
                    <a:pt x="1804222" y="563277"/>
                    <a:pt x="1800128" y="566126"/>
                    <a:pt x="1795844" y="569071"/>
                  </a:cubicBezTo>
                  <a:cubicBezTo>
                    <a:pt x="1795368" y="569451"/>
                    <a:pt x="1794797" y="569736"/>
                    <a:pt x="1794321" y="570116"/>
                  </a:cubicBezTo>
                  <a:cubicBezTo>
                    <a:pt x="1790227" y="572870"/>
                    <a:pt x="1785943" y="575530"/>
                    <a:pt x="1781563" y="578190"/>
                  </a:cubicBezTo>
                  <a:cubicBezTo>
                    <a:pt x="1780897" y="578570"/>
                    <a:pt x="1780326" y="578949"/>
                    <a:pt x="1779659" y="579424"/>
                  </a:cubicBezTo>
                  <a:cubicBezTo>
                    <a:pt x="1774994" y="582274"/>
                    <a:pt x="1770044" y="585029"/>
                    <a:pt x="1765093" y="587783"/>
                  </a:cubicBezTo>
                  <a:cubicBezTo>
                    <a:pt x="1764236" y="588258"/>
                    <a:pt x="1763284" y="588733"/>
                    <a:pt x="1762427" y="589208"/>
                  </a:cubicBezTo>
                  <a:cubicBezTo>
                    <a:pt x="1751955" y="594907"/>
                    <a:pt x="1740911" y="600417"/>
                    <a:pt x="1729106" y="605831"/>
                  </a:cubicBezTo>
                  <a:cubicBezTo>
                    <a:pt x="1728153" y="606211"/>
                    <a:pt x="1727297" y="606686"/>
                    <a:pt x="1726440" y="607066"/>
                  </a:cubicBezTo>
                  <a:cubicBezTo>
                    <a:pt x="1720537" y="609725"/>
                    <a:pt x="1714539" y="612385"/>
                    <a:pt x="1708351" y="614950"/>
                  </a:cubicBezTo>
                  <a:cubicBezTo>
                    <a:pt x="1707685" y="615235"/>
                    <a:pt x="1707018" y="615520"/>
                    <a:pt x="1706257" y="615805"/>
                  </a:cubicBezTo>
                  <a:cubicBezTo>
                    <a:pt x="1700068" y="618369"/>
                    <a:pt x="1693689" y="620934"/>
                    <a:pt x="1687216" y="623499"/>
                  </a:cubicBezTo>
                  <a:cubicBezTo>
                    <a:pt x="1686930" y="623594"/>
                    <a:pt x="1686644" y="623784"/>
                    <a:pt x="1686264" y="623879"/>
                  </a:cubicBezTo>
                  <a:cubicBezTo>
                    <a:pt x="1679599" y="626443"/>
                    <a:pt x="1672649" y="629008"/>
                    <a:pt x="1665699" y="631573"/>
                  </a:cubicBezTo>
                  <a:cubicBezTo>
                    <a:pt x="1664747" y="631953"/>
                    <a:pt x="1663795" y="632238"/>
                    <a:pt x="1662843" y="632617"/>
                  </a:cubicBezTo>
                  <a:cubicBezTo>
                    <a:pt x="1648467" y="637747"/>
                    <a:pt x="1633520" y="642686"/>
                    <a:pt x="1618002" y="647436"/>
                  </a:cubicBezTo>
                  <a:cubicBezTo>
                    <a:pt x="1617335" y="647626"/>
                    <a:pt x="1616669" y="647815"/>
                    <a:pt x="1616003" y="648100"/>
                  </a:cubicBezTo>
                  <a:cubicBezTo>
                    <a:pt x="1608196" y="650475"/>
                    <a:pt x="1600294" y="652755"/>
                    <a:pt x="1592201" y="655130"/>
                  </a:cubicBezTo>
                  <a:cubicBezTo>
                    <a:pt x="1591535" y="655320"/>
                    <a:pt x="1590869" y="655509"/>
                    <a:pt x="1590202" y="655699"/>
                  </a:cubicBezTo>
                  <a:cubicBezTo>
                    <a:pt x="1573732" y="660354"/>
                    <a:pt x="1556690" y="664818"/>
                    <a:pt x="1539077" y="669093"/>
                  </a:cubicBezTo>
                  <a:cubicBezTo>
                    <a:pt x="1538316" y="669283"/>
                    <a:pt x="1537554" y="669473"/>
                    <a:pt x="1536792" y="669663"/>
                  </a:cubicBezTo>
                  <a:cubicBezTo>
                    <a:pt x="1518703" y="674032"/>
                    <a:pt x="1500043" y="678211"/>
                    <a:pt x="1480907" y="682201"/>
                  </a:cubicBezTo>
                  <a:cubicBezTo>
                    <a:pt x="1480812" y="682201"/>
                    <a:pt x="1480622" y="682201"/>
                    <a:pt x="1480526" y="682201"/>
                  </a:cubicBezTo>
                  <a:cubicBezTo>
                    <a:pt x="1471006" y="684196"/>
                    <a:pt x="1461295" y="686095"/>
                    <a:pt x="1451489" y="687995"/>
                  </a:cubicBezTo>
                  <a:cubicBezTo>
                    <a:pt x="1450918" y="688090"/>
                    <a:pt x="1450347" y="688185"/>
                    <a:pt x="1449775" y="688280"/>
                  </a:cubicBezTo>
                  <a:cubicBezTo>
                    <a:pt x="1430163" y="691985"/>
                    <a:pt x="1409980" y="695499"/>
                    <a:pt x="1389320" y="698824"/>
                  </a:cubicBezTo>
                  <a:cubicBezTo>
                    <a:pt x="1388844" y="698824"/>
                    <a:pt x="1388368" y="699014"/>
                    <a:pt x="1387797" y="699109"/>
                  </a:cubicBezTo>
                  <a:cubicBezTo>
                    <a:pt x="1377325" y="700724"/>
                    <a:pt x="1366852" y="702338"/>
                    <a:pt x="1356189" y="703953"/>
                  </a:cubicBezTo>
                  <a:cubicBezTo>
                    <a:pt x="1356189" y="703953"/>
                    <a:pt x="1356094" y="703953"/>
                    <a:pt x="1355999" y="703953"/>
                  </a:cubicBezTo>
                  <a:cubicBezTo>
                    <a:pt x="1334483" y="707088"/>
                    <a:pt x="1312490" y="709937"/>
                    <a:pt x="1290117" y="712597"/>
                  </a:cubicBezTo>
                  <a:cubicBezTo>
                    <a:pt x="1289546" y="712597"/>
                    <a:pt x="1288975" y="712692"/>
                    <a:pt x="1288404" y="712787"/>
                  </a:cubicBezTo>
                  <a:cubicBezTo>
                    <a:pt x="1266126" y="715447"/>
                    <a:pt x="1243372" y="717821"/>
                    <a:pt x="1220237" y="719911"/>
                  </a:cubicBezTo>
                  <a:cubicBezTo>
                    <a:pt x="1220047" y="719911"/>
                    <a:pt x="1219952" y="719911"/>
                    <a:pt x="1219761" y="719911"/>
                  </a:cubicBezTo>
                  <a:lnTo>
                    <a:pt x="1219761" y="719911"/>
                  </a:lnTo>
                  <a:cubicBezTo>
                    <a:pt x="1131221" y="727985"/>
                    <a:pt x="1036968" y="732449"/>
                    <a:pt x="939193" y="732544"/>
                  </a:cubicBezTo>
                  <a:lnTo>
                    <a:pt x="939193" y="732544"/>
                  </a:lnTo>
                  <a:cubicBezTo>
                    <a:pt x="937860" y="732544"/>
                    <a:pt x="936623" y="732544"/>
                    <a:pt x="935290" y="732544"/>
                  </a:cubicBezTo>
                  <a:cubicBezTo>
                    <a:pt x="933481" y="732544"/>
                    <a:pt x="931577" y="732544"/>
                    <a:pt x="929768" y="732544"/>
                  </a:cubicBezTo>
                  <a:lnTo>
                    <a:pt x="929768" y="732544"/>
                  </a:lnTo>
                  <a:cubicBezTo>
                    <a:pt x="832564" y="732354"/>
                    <a:pt x="738883" y="727985"/>
                    <a:pt x="650818" y="719911"/>
                  </a:cubicBezTo>
                  <a:lnTo>
                    <a:pt x="650818" y="719911"/>
                  </a:lnTo>
                  <a:cubicBezTo>
                    <a:pt x="650818" y="719911"/>
                    <a:pt x="650533" y="719911"/>
                    <a:pt x="650343" y="719911"/>
                  </a:cubicBezTo>
                  <a:cubicBezTo>
                    <a:pt x="627208" y="717821"/>
                    <a:pt x="604549" y="715447"/>
                    <a:pt x="582176" y="712787"/>
                  </a:cubicBezTo>
                  <a:cubicBezTo>
                    <a:pt x="581605" y="712787"/>
                    <a:pt x="581034" y="712692"/>
                    <a:pt x="580462" y="712597"/>
                  </a:cubicBezTo>
                  <a:cubicBezTo>
                    <a:pt x="558089" y="709937"/>
                    <a:pt x="536097" y="707088"/>
                    <a:pt x="514676" y="703953"/>
                  </a:cubicBezTo>
                  <a:cubicBezTo>
                    <a:pt x="514676" y="703953"/>
                    <a:pt x="514486" y="703953"/>
                    <a:pt x="514390" y="703953"/>
                  </a:cubicBezTo>
                  <a:cubicBezTo>
                    <a:pt x="503727" y="702433"/>
                    <a:pt x="493255" y="700819"/>
                    <a:pt x="482782" y="699109"/>
                  </a:cubicBezTo>
                  <a:cubicBezTo>
                    <a:pt x="482306" y="699109"/>
                    <a:pt x="481735" y="698919"/>
                    <a:pt x="481259" y="698824"/>
                  </a:cubicBezTo>
                  <a:cubicBezTo>
                    <a:pt x="460600" y="695499"/>
                    <a:pt x="440512" y="691985"/>
                    <a:pt x="420804" y="688280"/>
                  </a:cubicBezTo>
                  <a:cubicBezTo>
                    <a:pt x="420233" y="688185"/>
                    <a:pt x="419567" y="688090"/>
                    <a:pt x="418995" y="687900"/>
                  </a:cubicBezTo>
                  <a:cubicBezTo>
                    <a:pt x="409189" y="686000"/>
                    <a:pt x="399478" y="684101"/>
                    <a:pt x="389958" y="682201"/>
                  </a:cubicBezTo>
                  <a:cubicBezTo>
                    <a:pt x="389768" y="682201"/>
                    <a:pt x="389672" y="682201"/>
                    <a:pt x="389482" y="682106"/>
                  </a:cubicBezTo>
                  <a:cubicBezTo>
                    <a:pt x="370346" y="678117"/>
                    <a:pt x="351686" y="673937"/>
                    <a:pt x="333597" y="669663"/>
                  </a:cubicBezTo>
                  <a:cubicBezTo>
                    <a:pt x="332835" y="669473"/>
                    <a:pt x="332074" y="669283"/>
                    <a:pt x="331217" y="669093"/>
                  </a:cubicBezTo>
                  <a:cubicBezTo>
                    <a:pt x="313604" y="664818"/>
                    <a:pt x="296562" y="660354"/>
                    <a:pt x="280187" y="655699"/>
                  </a:cubicBezTo>
                  <a:cubicBezTo>
                    <a:pt x="279521" y="655509"/>
                    <a:pt x="278759" y="655320"/>
                    <a:pt x="278093" y="655130"/>
                  </a:cubicBezTo>
                  <a:cubicBezTo>
                    <a:pt x="270000" y="652850"/>
                    <a:pt x="262098" y="650475"/>
                    <a:pt x="254291" y="648195"/>
                  </a:cubicBezTo>
                  <a:cubicBezTo>
                    <a:pt x="253625" y="648005"/>
                    <a:pt x="252959" y="647815"/>
                    <a:pt x="252197" y="647531"/>
                  </a:cubicBezTo>
                  <a:cubicBezTo>
                    <a:pt x="236679" y="642781"/>
                    <a:pt x="221636" y="637842"/>
                    <a:pt x="207356" y="632712"/>
                  </a:cubicBezTo>
                  <a:cubicBezTo>
                    <a:pt x="206404" y="632333"/>
                    <a:pt x="205452" y="632048"/>
                    <a:pt x="204499" y="631668"/>
                  </a:cubicBezTo>
                  <a:cubicBezTo>
                    <a:pt x="197454" y="629198"/>
                    <a:pt x="190600" y="626633"/>
                    <a:pt x="183935" y="623974"/>
                  </a:cubicBezTo>
                  <a:cubicBezTo>
                    <a:pt x="183650" y="623879"/>
                    <a:pt x="183364" y="623689"/>
                    <a:pt x="182983" y="623594"/>
                  </a:cubicBezTo>
                  <a:cubicBezTo>
                    <a:pt x="176509" y="621029"/>
                    <a:pt x="170131" y="618464"/>
                    <a:pt x="163942" y="615900"/>
                  </a:cubicBezTo>
                  <a:cubicBezTo>
                    <a:pt x="163276" y="615615"/>
                    <a:pt x="162609" y="615330"/>
                    <a:pt x="161848" y="615045"/>
                  </a:cubicBezTo>
                  <a:cubicBezTo>
                    <a:pt x="155659" y="612480"/>
                    <a:pt x="149662" y="609820"/>
                    <a:pt x="143759" y="607161"/>
                  </a:cubicBezTo>
                  <a:cubicBezTo>
                    <a:pt x="142807" y="606781"/>
                    <a:pt x="141950" y="606306"/>
                    <a:pt x="141093" y="605926"/>
                  </a:cubicBezTo>
                  <a:cubicBezTo>
                    <a:pt x="129288" y="600512"/>
                    <a:pt x="118149" y="594907"/>
                    <a:pt x="107772" y="589303"/>
                  </a:cubicBezTo>
                  <a:cubicBezTo>
                    <a:pt x="106915" y="588828"/>
                    <a:pt x="106058" y="588353"/>
                    <a:pt x="105106" y="587878"/>
                  </a:cubicBezTo>
                  <a:cubicBezTo>
                    <a:pt x="100060" y="585124"/>
                    <a:pt x="95205" y="582274"/>
                    <a:pt x="90444" y="579519"/>
                  </a:cubicBezTo>
                  <a:cubicBezTo>
                    <a:pt x="89778" y="579139"/>
                    <a:pt x="89207" y="578760"/>
                    <a:pt x="88540" y="578380"/>
                  </a:cubicBezTo>
                  <a:cubicBezTo>
                    <a:pt x="84161" y="575720"/>
                    <a:pt x="79877" y="572965"/>
                    <a:pt x="75783" y="570211"/>
                  </a:cubicBezTo>
                  <a:cubicBezTo>
                    <a:pt x="75307" y="569926"/>
                    <a:pt x="74831" y="569546"/>
                    <a:pt x="74355" y="569261"/>
                  </a:cubicBezTo>
                  <a:cubicBezTo>
                    <a:pt x="70071" y="566411"/>
                    <a:pt x="65977" y="563467"/>
                    <a:pt x="62073" y="560522"/>
                  </a:cubicBezTo>
                  <a:cubicBezTo>
                    <a:pt x="61312" y="559952"/>
                    <a:pt x="60550" y="559382"/>
                    <a:pt x="59788" y="558812"/>
                  </a:cubicBezTo>
                  <a:cubicBezTo>
                    <a:pt x="55885" y="555867"/>
                    <a:pt x="52172" y="552828"/>
                    <a:pt x="48554" y="549883"/>
                  </a:cubicBezTo>
                  <a:cubicBezTo>
                    <a:pt x="48364" y="549693"/>
                    <a:pt x="48174" y="549503"/>
                    <a:pt x="47983" y="549313"/>
                  </a:cubicBezTo>
                  <a:cubicBezTo>
                    <a:pt x="44651" y="546464"/>
                    <a:pt x="41414" y="543519"/>
                    <a:pt x="38463" y="540574"/>
                  </a:cubicBezTo>
                  <a:cubicBezTo>
                    <a:pt x="37891" y="540005"/>
                    <a:pt x="37320" y="539435"/>
                    <a:pt x="36749" y="538865"/>
                  </a:cubicBezTo>
                  <a:cubicBezTo>
                    <a:pt x="33702" y="535825"/>
                    <a:pt x="30846" y="532881"/>
                    <a:pt x="28181" y="529841"/>
                  </a:cubicBezTo>
                  <a:cubicBezTo>
                    <a:pt x="27705" y="529271"/>
                    <a:pt x="27229" y="528701"/>
                    <a:pt x="26752" y="528131"/>
                  </a:cubicBezTo>
                  <a:cubicBezTo>
                    <a:pt x="24277" y="525186"/>
                    <a:pt x="21897" y="522242"/>
                    <a:pt x="19707" y="519297"/>
                  </a:cubicBezTo>
                  <a:cubicBezTo>
                    <a:pt x="19517" y="519012"/>
                    <a:pt x="19327" y="518822"/>
                    <a:pt x="19136" y="518537"/>
                  </a:cubicBezTo>
                  <a:cubicBezTo>
                    <a:pt x="16851" y="515403"/>
                    <a:pt x="14852" y="512268"/>
                    <a:pt x="13043" y="509134"/>
                  </a:cubicBezTo>
                  <a:cubicBezTo>
                    <a:pt x="12662" y="508469"/>
                    <a:pt x="12281" y="507804"/>
                    <a:pt x="11901" y="507139"/>
                  </a:cubicBezTo>
                  <a:cubicBezTo>
                    <a:pt x="10187" y="504004"/>
                    <a:pt x="8568" y="500870"/>
                    <a:pt x="7140" y="497640"/>
                  </a:cubicBezTo>
                  <a:cubicBezTo>
                    <a:pt x="6950" y="497260"/>
                    <a:pt x="6760" y="496785"/>
                    <a:pt x="6664" y="496310"/>
                  </a:cubicBezTo>
                  <a:cubicBezTo>
                    <a:pt x="5427" y="493366"/>
                    <a:pt x="4379" y="490421"/>
                    <a:pt x="3523" y="487381"/>
                  </a:cubicBezTo>
                  <a:cubicBezTo>
                    <a:pt x="3332" y="486811"/>
                    <a:pt x="3142" y="486242"/>
                    <a:pt x="3047" y="485672"/>
                  </a:cubicBezTo>
                  <a:cubicBezTo>
                    <a:pt x="2190" y="482442"/>
                    <a:pt x="1523" y="479307"/>
                    <a:pt x="952" y="476078"/>
                  </a:cubicBezTo>
                  <a:cubicBezTo>
                    <a:pt x="857" y="475413"/>
                    <a:pt x="762" y="474748"/>
                    <a:pt x="666" y="474083"/>
                  </a:cubicBezTo>
                  <a:cubicBezTo>
                    <a:pt x="286" y="470759"/>
                    <a:pt x="0" y="467434"/>
                    <a:pt x="0" y="464109"/>
                  </a:cubicBezTo>
                  <a:lnTo>
                    <a:pt x="0" y="464109"/>
                  </a:lnTo>
                  <a:cubicBezTo>
                    <a:pt x="0" y="382040"/>
                    <a:pt x="128241" y="308615"/>
                    <a:pt x="330265" y="259411"/>
                  </a:cubicBezTo>
                  <a:lnTo>
                    <a:pt x="330265" y="0"/>
                  </a:lnTo>
                  <a:lnTo>
                    <a:pt x="605311" y="212677"/>
                  </a:lnTo>
                  <a:cubicBezTo>
                    <a:pt x="707941" y="201564"/>
                    <a:pt x="819140" y="195484"/>
                    <a:pt x="935385" y="195484"/>
                  </a:cubicBezTo>
                  <a:cubicBezTo>
                    <a:pt x="1051630" y="195484"/>
                    <a:pt x="1162829" y="201564"/>
                    <a:pt x="1265459" y="212677"/>
                  </a:cubicBezTo>
                  <a:lnTo>
                    <a:pt x="1540505" y="0"/>
                  </a:lnTo>
                  <a:lnTo>
                    <a:pt x="1540505" y="259221"/>
                  </a:lnTo>
                  <a:cubicBezTo>
                    <a:pt x="1742529" y="308520"/>
                    <a:pt x="1870770" y="381945"/>
                    <a:pt x="1870770" y="464014"/>
                  </a:cubicBezTo>
                  <a:cubicBezTo>
                    <a:pt x="1870770" y="464014"/>
                    <a:pt x="1870770" y="464014"/>
                    <a:pt x="1870770" y="464014"/>
                  </a:cubicBezTo>
                  <a:cubicBezTo>
                    <a:pt x="1870770" y="467339"/>
                    <a:pt x="1870484" y="470664"/>
                    <a:pt x="1870104" y="473988"/>
                  </a:cubicBezTo>
                  <a:cubicBezTo>
                    <a:pt x="1870104" y="474653"/>
                    <a:pt x="1869913" y="475413"/>
                    <a:pt x="1869818" y="476078"/>
                  </a:cubicBezTo>
                  <a:cubicBezTo>
                    <a:pt x="1869342" y="479307"/>
                    <a:pt x="1868676" y="482442"/>
                    <a:pt x="1867723" y="485672"/>
                  </a:cubicBezTo>
                  <a:cubicBezTo>
                    <a:pt x="1867533" y="486242"/>
                    <a:pt x="1867343" y="486811"/>
                    <a:pt x="1867152" y="487381"/>
                  </a:cubicBezTo>
                  <a:cubicBezTo>
                    <a:pt x="1866295" y="490326"/>
                    <a:pt x="1865248" y="493271"/>
                    <a:pt x="1864010" y="496215"/>
                  </a:cubicBezTo>
                  <a:cubicBezTo>
                    <a:pt x="1863820" y="496690"/>
                    <a:pt x="1863630" y="497070"/>
                    <a:pt x="1863439" y="497545"/>
                  </a:cubicBezTo>
                  <a:cubicBezTo>
                    <a:pt x="1862106" y="500680"/>
                    <a:pt x="1860488" y="503814"/>
                    <a:pt x="1858679" y="506949"/>
                  </a:cubicBezTo>
                  <a:cubicBezTo>
                    <a:pt x="1858298" y="507614"/>
                    <a:pt x="1857917" y="508279"/>
                    <a:pt x="1857441" y="509039"/>
                  </a:cubicBezTo>
                  <a:cubicBezTo>
                    <a:pt x="1855633" y="512173"/>
                    <a:pt x="1853633" y="515308"/>
                    <a:pt x="1851348" y="518442"/>
                  </a:cubicBezTo>
                  <a:cubicBezTo>
                    <a:pt x="1851158" y="518727"/>
                    <a:pt x="1850967" y="519012"/>
                    <a:pt x="1850777" y="519297"/>
                  </a:cubicBezTo>
                  <a:cubicBezTo>
                    <a:pt x="1848587" y="522242"/>
                    <a:pt x="1846302" y="525186"/>
                    <a:pt x="1843827" y="528131"/>
                  </a:cubicBezTo>
                  <a:cubicBezTo>
                    <a:pt x="1843351" y="528701"/>
                    <a:pt x="1842875" y="529271"/>
                    <a:pt x="1842304" y="529936"/>
                  </a:cubicBezTo>
                  <a:cubicBezTo>
                    <a:pt x="1839638" y="532975"/>
                    <a:pt x="1836782" y="536015"/>
                    <a:pt x="1833831" y="538960"/>
                  </a:cubicBezTo>
                  <a:close/>
                  <a:moveTo>
                    <a:pt x="1487667" y="336636"/>
                  </a:moveTo>
                  <a:lnTo>
                    <a:pt x="1540124" y="261596"/>
                  </a:lnTo>
                  <a:lnTo>
                    <a:pt x="1458534" y="324573"/>
                  </a:lnTo>
                  <a:lnTo>
                    <a:pt x="1458534" y="324573"/>
                  </a:lnTo>
                  <a:lnTo>
                    <a:pt x="995840" y="681346"/>
                  </a:lnTo>
                  <a:cubicBezTo>
                    <a:pt x="1079715" y="678971"/>
                    <a:pt x="1159116" y="671752"/>
                    <a:pt x="1231471" y="660449"/>
                  </a:cubicBezTo>
                  <a:lnTo>
                    <a:pt x="1344860" y="540384"/>
                  </a:lnTo>
                  <a:lnTo>
                    <a:pt x="1264793" y="654845"/>
                  </a:lnTo>
                  <a:cubicBezTo>
                    <a:pt x="1264793" y="654845"/>
                    <a:pt x="1264888" y="654845"/>
                    <a:pt x="1264983" y="654845"/>
                  </a:cubicBezTo>
                  <a:cubicBezTo>
                    <a:pt x="1284500" y="651330"/>
                    <a:pt x="1303446" y="647531"/>
                    <a:pt x="1321820" y="643541"/>
                  </a:cubicBezTo>
                  <a:cubicBezTo>
                    <a:pt x="1321820" y="643541"/>
                    <a:pt x="1322011" y="643541"/>
                    <a:pt x="1322011" y="643541"/>
                  </a:cubicBezTo>
                  <a:cubicBezTo>
                    <a:pt x="1340290" y="639457"/>
                    <a:pt x="1357808" y="635182"/>
                    <a:pt x="1374754" y="630528"/>
                  </a:cubicBezTo>
                  <a:cubicBezTo>
                    <a:pt x="1374849" y="630528"/>
                    <a:pt x="1374945" y="630528"/>
                    <a:pt x="1375040" y="630528"/>
                  </a:cubicBezTo>
                  <a:cubicBezTo>
                    <a:pt x="1391891" y="625968"/>
                    <a:pt x="1407981" y="621124"/>
                    <a:pt x="1423404" y="615995"/>
                  </a:cubicBezTo>
                  <a:cubicBezTo>
                    <a:pt x="1423499" y="615995"/>
                    <a:pt x="1423689" y="615995"/>
                    <a:pt x="1423785" y="615900"/>
                  </a:cubicBezTo>
                  <a:cubicBezTo>
                    <a:pt x="1433876" y="612575"/>
                    <a:pt x="1443682" y="609061"/>
                    <a:pt x="1453203" y="605546"/>
                  </a:cubicBezTo>
                  <a:lnTo>
                    <a:pt x="1454060" y="605166"/>
                  </a:lnTo>
                  <a:cubicBezTo>
                    <a:pt x="1458629" y="603456"/>
                    <a:pt x="1463009" y="601747"/>
                    <a:pt x="1467388" y="599942"/>
                  </a:cubicBezTo>
                  <a:cubicBezTo>
                    <a:pt x="1467483" y="599942"/>
                    <a:pt x="1467674" y="599847"/>
                    <a:pt x="1467769" y="599752"/>
                  </a:cubicBezTo>
                  <a:cubicBezTo>
                    <a:pt x="1476718" y="596142"/>
                    <a:pt x="1485287" y="592438"/>
                    <a:pt x="1493474" y="588638"/>
                  </a:cubicBezTo>
                  <a:cubicBezTo>
                    <a:pt x="1493950" y="588448"/>
                    <a:pt x="1494426" y="588163"/>
                    <a:pt x="1494902" y="587973"/>
                  </a:cubicBezTo>
                  <a:cubicBezTo>
                    <a:pt x="1498806" y="586169"/>
                    <a:pt x="1502614" y="584364"/>
                    <a:pt x="1506422" y="582464"/>
                  </a:cubicBezTo>
                  <a:cubicBezTo>
                    <a:pt x="1506422" y="582464"/>
                    <a:pt x="1506613" y="582464"/>
                    <a:pt x="1506613" y="582369"/>
                  </a:cubicBezTo>
                  <a:cubicBezTo>
                    <a:pt x="1510611" y="580374"/>
                    <a:pt x="1514419" y="578380"/>
                    <a:pt x="1518228" y="576385"/>
                  </a:cubicBezTo>
                  <a:cubicBezTo>
                    <a:pt x="1518418" y="576290"/>
                    <a:pt x="1518703" y="576100"/>
                    <a:pt x="1518894" y="576005"/>
                  </a:cubicBezTo>
                  <a:cubicBezTo>
                    <a:pt x="1522226" y="574200"/>
                    <a:pt x="1525463" y="572395"/>
                    <a:pt x="1528700" y="570591"/>
                  </a:cubicBezTo>
                  <a:cubicBezTo>
                    <a:pt x="1529271" y="570306"/>
                    <a:pt x="1529842" y="569926"/>
                    <a:pt x="1530414" y="569641"/>
                  </a:cubicBezTo>
                  <a:cubicBezTo>
                    <a:pt x="1537173" y="565746"/>
                    <a:pt x="1543647" y="561662"/>
                    <a:pt x="1549645" y="557672"/>
                  </a:cubicBezTo>
                  <a:cubicBezTo>
                    <a:pt x="1550121" y="557292"/>
                    <a:pt x="1550597" y="557007"/>
                    <a:pt x="1551168" y="556627"/>
                  </a:cubicBezTo>
                  <a:cubicBezTo>
                    <a:pt x="1553644" y="554918"/>
                    <a:pt x="1556119" y="553208"/>
                    <a:pt x="1558499" y="551498"/>
                  </a:cubicBezTo>
                  <a:cubicBezTo>
                    <a:pt x="1559070" y="551118"/>
                    <a:pt x="1559641" y="550643"/>
                    <a:pt x="1560213" y="550263"/>
                  </a:cubicBezTo>
                  <a:cubicBezTo>
                    <a:pt x="1565639" y="546179"/>
                    <a:pt x="1570780" y="541999"/>
                    <a:pt x="1575445" y="537820"/>
                  </a:cubicBezTo>
                  <a:cubicBezTo>
                    <a:pt x="1576017" y="537345"/>
                    <a:pt x="1576493" y="536870"/>
                    <a:pt x="1577064" y="536300"/>
                  </a:cubicBezTo>
                  <a:cubicBezTo>
                    <a:pt x="1578873" y="534590"/>
                    <a:pt x="1580682" y="532881"/>
                    <a:pt x="1582395" y="531171"/>
                  </a:cubicBezTo>
                  <a:cubicBezTo>
                    <a:pt x="1582871" y="530696"/>
                    <a:pt x="1583347" y="530221"/>
                    <a:pt x="1583728" y="529841"/>
                  </a:cubicBezTo>
                  <a:cubicBezTo>
                    <a:pt x="1585823" y="527751"/>
                    <a:pt x="1587822" y="525566"/>
                    <a:pt x="1589726" y="523477"/>
                  </a:cubicBezTo>
                  <a:cubicBezTo>
                    <a:pt x="1589917" y="523192"/>
                    <a:pt x="1590107" y="523002"/>
                    <a:pt x="1590393" y="522717"/>
                  </a:cubicBezTo>
                  <a:cubicBezTo>
                    <a:pt x="1592011" y="520817"/>
                    <a:pt x="1593534" y="518917"/>
                    <a:pt x="1595058" y="517018"/>
                  </a:cubicBezTo>
                  <a:cubicBezTo>
                    <a:pt x="1595534" y="516448"/>
                    <a:pt x="1596010" y="515783"/>
                    <a:pt x="1596390" y="515213"/>
                  </a:cubicBezTo>
                  <a:cubicBezTo>
                    <a:pt x="1597723" y="513503"/>
                    <a:pt x="1598961" y="511698"/>
                    <a:pt x="1600103" y="509988"/>
                  </a:cubicBezTo>
                  <a:cubicBezTo>
                    <a:pt x="1600389" y="509514"/>
                    <a:pt x="1600770" y="509039"/>
                    <a:pt x="1601055" y="508659"/>
                  </a:cubicBezTo>
                  <a:cubicBezTo>
                    <a:pt x="1602483" y="506474"/>
                    <a:pt x="1603721" y="504289"/>
                    <a:pt x="1604959" y="502104"/>
                  </a:cubicBezTo>
                  <a:cubicBezTo>
                    <a:pt x="1605244" y="501630"/>
                    <a:pt x="1605435" y="501155"/>
                    <a:pt x="1605721" y="500585"/>
                  </a:cubicBezTo>
                  <a:cubicBezTo>
                    <a:pt x="1606673" y="498875"/>
                    <a:pt x="1607434" y="497070"/>
                    <a:pt x="1608291" y="495360"/>
                  </a:cubicBezTo>
                  <a:cubicBezTo>
                    <a:pt x="1608577" y="494695"/>
                    <a:pt x="1608862" y="494031"/>
                    <a:pt x="1609148" y="493366"/>
                  </a:cubicBezTo>
                  <a:cubicBezTo>
                    <a:pt x="1609909" y="491466"/>
                    <a:pt x="1610671" y="489566"/>
                    <a:pt x="1611338" y="487666"/>
                  </a:cubicBezTo>
                  <a:cubicBezTo>
                    <a:pt x="1611433" y="487286"/>
                    <a:pt x="1611623" y="487001"/>
                    <a:pt x="1611718" y="486621"/>
                  </a:cubicBezTo>
                  <a:cubicBezTo>
                    <a:pt x="1612385" y="484437"/>
                    <a:pt x="1613051" y="482157"/>
                    <a:pt x="1613527" y="479877"/>
                  </a:cubicBezTo>
                  <a:cubicBezTo>
                    <a:pt x="1613622" y="479212"/>
                    <a:pt x="1613813" y="478643"/>
                    <a:pt x="1613908" y="477978"/>
                  </a:cubicBezTo>
                  <a:cubicBezTo>
                    <a:pt x="1614289" y="476268"/>
                    <a:pt x="1614479" y="474558"/>
                    <a:pt x="1614765" y="472848"/>
                  </a:cubicBezTo>
                  <a:cubicBezTo>
                    <a:pt x="1614765" y="472183"/>
                    <a:pt x="1614955" y="471518"/>
                    <a:pt x="1615051" y="470854"/>
                  </a:cubicBezTo>
                  <a:cubicBezTo>
                    <a:pt x="1615241" y="468574"/>
                    <a:pt x="1615431" y="466294"/>
                    <a:pt x="1615431" y="464014"/>
                  </a:cubicBezTo>
                  <a:cubicBezTo>
                    <a:pt x="1615431" y="464014"/>
                    <a:pt x="1615431" y="464014"/>
                    <a:pt x="1615431" y="464014"/>
                  </a:cubicBezTo>
                  <a:lnTo>
                    <a:pt x="1615431" y="464014"/>
                  </a:lnTo>
                  <a:cubicBezTo>
                    <a:pt x="1615431" y="416521"/>
                    <a:pt x="1568115" y="372541"/>
                    <a:pt x="1487857" y="336731"/>
                  </a:cubicBezTo>
                  <a:close/>
                  <a:moveTo>
                    <a:pt x="935099" y="245638"/>
                  </a:moveTo>
                  <a:cubicBezTo>
                    <a:pt x="841037" y="245638"/>
                    <a:pt x="751545" y="251812"/>
                    <a:pt x="670050" y="262926"/>
                  </a:cubicBezTo>
                  <a:lnTo>
                    <a:pt x="935099" y="467814"/>
                  </a:lnTo>
                  <a:lnTo>
                    <a:pt x="1200149" y="262926"/>
                  </a:lnTo>
                  <a:cubicBezTo>
                    <a:pt x="1118654" y="251812"/>
                    <a:pt x="1029161" y="245638"/>
                    <a:pt x="935099" y="245638"/>
                  </a:cubicBezTo>
                  <a:close/>
                  <a:moveTo>
                    <a:pt x="254958" y="463919"/>
                  </a:moveTo>
                  <a:cubicBezTo>
                    <a:pt x="254958" y="466199"/>
                    <a:pt x="255148" y="468479"/>
                    <a:pt x="255339" y="470854"/>
                  </a:cubicBezTo>
                  <a:cubicBezTo>
                    <a:pt x="255339" y="471518"/>
                    <a:pt x="255529" y="472183"/>
                    <a:pt x="255529" y="472848"/>
                  </a:cubicBezTo>
                  <a:cubicBezTo>
                    <a:pt x="255720" y="474558"/>
                    <a:pt x="256005" y="476363"/>
                    <a:pt x="256386" y="478073"/>
                  </a:cubicBezTo>
                  <a:cubicBezTo>
                    <a:pt x="256481" y="478643"/>
                    <a:pt x="256576" y="479307"/>
                    <a:pt x="256767" y="479877"/>
                  </a:cubicBezTo>
                  <a:cubicBezTo>
                    <a:pt x="257243" y="482157"/>
                    <a:pt x="257909" y="484342"/>
                    <a:pt x="258576" y="486621"/>
                  </a:cubicBezTo>
                  <a:cubicBezTo>
                    <a:pt x="258671" y="486906"/>
                    <a:pt x="258766" y="487286"/>
                    <a:pt x="258956" y="487571"/>
                  </a:cubicBezTo>
                  <a:cubicBezTo>
                    <a:pt x="259623" y="489471"/>
                    <a:pt x="260385" y="491466"/>
                    <a:pt x="261146" y="493366"/>
                  </a:cubicBezTo>
                  <a:cubicBezTo>
                    <a:pt x="261432" y="494031"/>
                    <a:pt x="261717" y="494600"/>
                    <a:pt x="262003" y="495265"/>
                  </a:cubicBezTo>
                  <a:cubicBezTo>
                    <a:pt x="262765" y="497070"/>
                    <a:pt x="263621" y="498780"/>
                    <a:pt x="264574" y="500585"/>
                  </a:cubicBezTo>
                  <a:cubicBezTo>
                    <a:pt x="264859" y="501060"/>
                    <a:pt x="265050" y="501535"/>
                    <a:pt x="265335" y="502010"/>
                  </a:cubicBezTo>
                  <a:cubicBezTo>
                    <a:pt x="266573" y="504194"/>
                    <a:pt x="267811" y="506379"/>
                    <a:pt x="269239" y="508564"/>
                  </a:cubicBezTo>
                  <a:cubicBezTo>
                    <a:pt x="269524" y="509039"/>
                    <a:pt x="269810" y="509419"/>
                    <a:pt x="270095" y="509798"/>
                  </a:cubicBezTo>
                  <a:cubicBezTo>
                    <a:pt x="271333" y="511603"/>
                    <a:pt x="272571" y="513408"/>
                    <a:pt x="273904" y="515118"/>
                  </a:cubicBezTo>
                  <a:cubicBezTo>
                    <a:pt x="274380" y="515688"/>
                    <a:pt x="274760" y="516258"/>
                    <a:pt x="275236" y="516828"/>
                  </a:cubicBezTo>
                  <a:cubicBezTo>
                    <a:pt x="276760" y="518727"/>
                    <a:pt x="278283" y="520627"/>
                    <a:pt x="279901" y="522527"/>
                  </a:cubicBezTo>
                  <a:cubicBezTo>
                    <a:pt x="280092" y="522717"/>
                    <a:pt x="280282" y="523002"/>
                    <a:pt x="280473" y="523192"/>
                  </a:cubicBezTo>
                  <a:cubicBezTo>
                    <a:pt x="282377" y="525376"/>
                    <a:pt x="284376" y="527466"/>
                    <a:pt x="286471" y="529651"/>
                  </a:cubicBezTo>
                  <a:cubicBezTo>
                    <a:pt x="286947" y="530126"/>
                    <a:pt x="287327" y="530506"/>
                    <a:pt x="287803" y="530981"/>
                  </a:cubicBezTo>
                  <a:cubicBezTo>
                    <a:pt x="289517" y="532691"/>
                    <a:pt x="291326" y="534400"/>
                    <a:pt x="293230" y="536110"/>
                  </a:cubicBezTo>
                  <a:cubicBezTo>
                    <a:pt x="293801" y="536585"/>
                    <a:pt x="294277" y="537060"/>
                    <a:pt x="294849" y="537535"/>
                  </a:cubicBezTo>
                  <a:cubicBezTo>
                    <a:pt x="299514" y="541714"/>
                    <a:pt x="304655" y="545894"/>
                    <a:pt x="310081" y="549978"/>
                  </a:cubicBezTo>
                  <a:cubicBezTo>
                    <a:pt x="310653" y="550358"/>
                    <a:pt x="311224" y="550833"/>
                    <a:pt x="311700" y="551213"/>
                  </a:cubicBezTo>
                  <a:cubicBezTo>
                    <a:pt x="314080" y="552923"/>
                    <a:pt x="316555" y="554728"/>
                    <a:pt x="319031" y="556437"/>
                  </a:cubicBezTo>
                  <a:cubicBezTo>
                    <a:pt x="319507" y="556817"/>
                    <a:pt x="319983" y="557102"/>
                    <a:pt x="320459" y="557482"/>
                  </a:cubicBezTo>
                  <a:cubicBezTo>
                    <a:pt x="326457" y="561567"/>
                    <a:pt x="332930" y="565556"/>
                    <a:pt x="339690" y="569451"/>
                  </a:cubicBezTo>
                  <a:cubicBezTo>
                    <a:pt x="340261" y="569736"/>
                    <a:pt x="340832" y="570116"/>
                    <a:pt x="341404" y="570401"/>
                  </a:cubicBezTo>
                  <a:cubicBezTo>
                    <a:pt x="344545" y="572205"/>
                    <a:pt x="347782" y="574010"/>
                    <a:pt x="351210" y="575815"/>
                  </a:cubicBezTo>
                  <a:cubicBezTo>
                    <a:pt x="351400" y="575910"/>
                    <a:pt x="351686" y="576100"/>
                    <a:pt x="351876" y="576195"/>
                  </a:cubicBezTo>
                  <a:cubicBezTo>
                    <a:pt x="355684" y="578190"/>
                    <a:pt x="359492" y="580184"/>
                    <a:pt x="363491" y="582179"/>
                  </a:cubicBezTo>
                  <a:cubicBezTo>
                    <a:pt x="363491" y="582179"/>
                    <a:pt x="363682" y="582179"/>
                    <a:pt x="363682" y="582274"/>
                  </a:cubicBezTo>
                  <a:cubicBezTo>
                    <a:pt x="367394" y="584174"/>
                    <a:pt x="371298" y="585979"/>
                    <a:pt x="375201" y="587783"/>
                  </a:cubicBezTo>
                  <a:lnTo>
                    <a:pt x="376629" y="588448"/>
                  </a:lnTo>
                  <a:cubicBezTo>
                    <a:pt x="384817" y="592248"/>
                    <a:pt x="393385" y="595952"/>
                    <a:pt x="402335" y="599562"/>
                  </a:cubicBezTo>
                  <a:cubicBezTo>
                    <a:pt x="402525" y="599562"/>
                    <a:pt x="402620" y="599657"/>
                    <a:pt x="402811" y="599752"/>
                  </a:cubicBezTo>
                  <a:cubicBezTo>
                    <a:pt x="407190" y="601462"/>
                    <a:pt x="411569" y="603266"/>
                    <a:pt x="416139" y="604976"/>
                  </a:cubicBezTo>
                  <a:cubicBezTo>
                    <a:pt x="416425" y="605071"/>
                    <a:pt x="416806" y="605261"/>
                    <a:pt x="417091" y="605356"/>
                  </a:cubicBezTo>
                  <a:cubicBezTo>
                    <a:pt x="426517" y="608871"/>
                    <a:pt x="436323" y="612385"/>
                    <a:pt x="446414" y="615710"/>
                  </a:cubicBezTo>
                  <a:cubicBezTo>
                    <a:pt x="446605" y="615710"/>
                    <a:pt x="446700" y="615805"/>
                    <a:pt x="446890" y="615900"/>
                  </a:cubicBezTo>
                  <a:cubicBezTo>
                    <a:pt x="451936" y="617609"/>
                    <a:pt x="457077" y="619224"/>
                    <a:pt x="462313" y="620839"/>
                  </a:cubicBezTo>
                  <a:cubicBezTo>
                    <a:pt x="462313" y="620839"/>
                    <a:pt x="462313" y="620839"/>
                    <a:pt x="462313" y="620839"/>
                  </a:cubicBezTo>
                  <a:cubicBezTo>
                    <a:pt x="472881" y="624164"/>
                    <a:pt x="483830" y="627298"/>
                    <a:pt x="495064" y="630338"/>
                  </a:cubicBezTo>
                  <a:lnTo>
                    <a:pt x="495445" y="630338"/>
                  </a:lnTo>
                  <a:cubicBezTo>
                    <a:pt x="512296" y="634992"/>
                    <a:pt x="529909" y="639362"/>
                    <a:pt x="548093" y="643446"/>
                  </a:cubicBezTo>
                  <a:cubicBezTo>
                    <a:pt x="548188" y="643446"/>
                    <a:pt x="548283" y="643446"/>
                    <a:pt x="548378" y="643446"/>
                  </a:cubicBezTo>
                  <a:cubicBezTo>
                    <a:pt x="566658" y="647531"/>
                    <a:pt x="585603" y="651330"/>
                    <a:pt x="605120" y="654750"/>
                  </a:cubicBezTo>
                  <a:cubicBezTo>
                    <a:pt x="605120" y="654750"/>
                    <a:pt x="605120" y="654750"/>
                    <a:pt x="605120" y="654750"/>
                  </a:cubicBezTo>
                  <a:lnTo>
                    <a:pt x="525053" y="540290"/>
                  </a:lnTo>
                  <a:lnTo>
                    <a:pt x="638442" y="660354"/>
                  </a:lnTo>
                  <a:cubicBezTo>
                    <a:pt x="710417" y="671562"/>
                    <a:pt x="789436" y="678781"/>
                    <a:pt x="872836" y="681251"/>
                  </a:cubicBezTo>
                  <a:lnTo>
                    <a:pt x="411474" y="324573"/>
                  </a:lnTo>
                  <a:lnTo>
                    <a:pt x="411474" y="324573"/>
                  </a:lnTo>
                  <a:lnTo>
                    <a:pt x="329979" y="261596"/>
                  </a:lnTo>
                  <a:lnTo>
                    <a:pt x="382437" y="336636"/>
                  </a:lnTo>
                  <a:cubicBezTo>
                    <a:pt x="302179" y="372446"/>
                    <a:pt x="254863" y="416426"/>
                    <a:pt x="254863" y="463919"/>
                  </a:cubicBezTo>
                  <a:close/>
                </a:path>
              </a:pathLst>
            </a:custGeom>
            <a:solidFill>
              <a:srgbClr val="FFFFFF"/>
            </a:solidFill>
            <a:ln w="9511" cap="flat">
              <a:noFill/>
              <a:prstDash val="solid"/>
              <a:miter/>
            </a:ln>
          </p:spPr>
          <p:txBody>
            <a:bodyPr rtlCol="0" anchor="ctr"/>
            <a:lstStyle/>
            <a:p>
              <a:endParaRPr lang="en-US"/>
            </a:p>
          </p:txBody>
        </p:sp>
        <p:grpSp>
          <p:nvGrpSpPr>
            <p:cNvPr id="143" name="Graphic 2">
              <a:extLst>
                <a:ext uri="{FF2B5EF4-FFF2-40B4-BE49-F238E27FC236}">
                  <a16:creationId xmlns:a16="http://schemas.microsoft.com/office/drawing/2014/main" id="{75D0C4B6-40D6-F452-EF41-168DFFCDB28B}"/>
                </a:ext>
              </a:extLst>
            </p:cNvPr>
            <p:cNvGrpSpPr/>
            <p:nvPr/>
          </p:nvGrpSpPr>
          <p:grpSpPr>
            <a:xfrm>
              <a:off x="1244600" y="2262201"/>
              <a:ext cx="2273104" cy="585598"/>
              <a:chOff x="1244600" y="2262201"/>
              <a:chExt cx="2273104" cy="585598"/>
            </a:xfrm>
            <a:solidFill>
              <a:srgbClr val="FFFFFF"/>
            </a:solidFill>
          </p:grpSpPr>
          <p:sp>
            <p:nvSpPr>
              <p:cNvPr id="144" name="Freeform 143">
                <a:extLst>
                  <a:ext uri="{FF2B5EF4-FFF2-40B4-BE49-F238E27FC236}">
                    <a16:creationId xmlns:a16="http://schemas.microsoft.com/office/drawing/2014/main" id="{8E2D3464-67B3-ECEC-297E-543EDDF986B6}"/>
                  </a:ext>
                </a:extLst>
              </p:cNvPr>
              <p:cNvSpPr/>
              <p:nvPr/>
            </p:nvSpPr>
            <p:spPr>
              <a:xfrm>
                <a:off x="1244600" y="2262201"/>
                <a:ext cx="714224" cy="584933"/>
              </a:xfrm>
              <a:custGeom>
                <a:avLst/>
                <a:gdLst>
                  <a:gd name="connsiteX0" fmla="*/ 500871 w 714224"/>
                  <a:gd name="connsiteY0" fmla="*/ 584934 h 584933"/>
                  <a:gd name="connsiteX1" fmla="*/ 0 w 714224"/>
                  <a:gd name="connsiteY1" fmla="*/ 584934 h 584933"/>
                  <a:gd name="connsiteX2" fmla="*/ 0 w 714224"/>
                  <a:gd name="connsiteY2" fmla="*/ 0 h 584933"/>
                  <a:gd name="connsiteX3" fmla="*/ 500871 w 714224"/>
                  <a:gd name="connsiteY3" fmla="*/ 0 h 584933"/>
                  <a:gd name="connsiteX4" fmla="*/ 714225 w 714224"/>
                  <a:gd name="connsiteY4" fmla="*/ 212867 h 584933"/>
                  <a:gd name="connsiteX5" fmla="*/ 714225 w 714224"/>
                  <a:gd name="connsiteY5" fmla="*/ 371972 h 584933"/>
                  <a:gd name="connsiteX6" fmla="*/ 500871 w 714224"/>
                  <a:gd name="connsiteY6" fmla="*/ 584839 h 584933"/>
                  <a:gd name="connsiteX7" fmla="*/ 138142 w 714224"/>
                  <a:gd name="connsiteY7" fmla="*/ 447107 h 584933"/>
                  <a:gd name="connsiteX8" fmla="*/ 500871 w 714224"/>
                  <a:gd name="connsiteY8" fmla="*/ 447107 h 584933"/>
                  <a:gd name="connsiteX9" fmla="*/ 576083 w 714224"/>
                  <a:gd name="connsiteY9" fmla="*/ 372066 h 584933"/>
                  <a:gd name="connsiteX10" fmla="*/ 576083 w 714224"/>
                  <a:gd name="connsiteY10" fmla="*/ 212962 h 584933"/>
                  <a:gd name="connsiteX11" fmla="*/ 500871 w 714224"/>
                  <a:gd name="connsiteY11" fmla="*/ 137922 h 584933"/>
                  <a:gd name="connsiteX12" fmla="*/ 138142 w 714224"/>
                  <a:gd name="connsiteY12" fmla="*/ 137922 h 584933"/>
                  <a:gd name="connsiteX13" fmla="*/ 138142 w 714224"/>
                  <a:gd name="connsiteY13" fmla="*/ 447202 h 5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224" h="584933">
                    <a:moveTo>
                      <a:pt x="500871" y="584934"/>
                    </a:moveTo>
                    <a:lnTo>
                      <a:pt x="0" y="584934"/>
                    </a:lnTo>
                    <a:lnTo>
                      <a:pt x="0" y="0"/>
                    </a:lnTo>
                    <a:lnTo>
                      <a:pt x="500871" y="0"/>
                    </a:lnTo>
                    <a:cubicBezTo>
                      <a:pt x="618544" y="0"/>
                      <a:pt x="714225" y="95463"/>
                      <a:pt x="714225" y="212867"/>
                    </a:cubicBezTo>
                    <a:lnTo>
                      <a:pt x="714225" y="371972"/>
                    </a:lnTo>
                    <a:cubicBezTo>
                      <a:pt x="714225" y="489376"/>
                      <a:pt x="618449" y="584839"/>
                      <a:pt x="500871" y="584839"/>
                    </a:cubicBezTo>
                    <a:close/>
                    <a:moveTo>
                      <a:pt x="138142" y="447107"/>
                    </a:moveTo>
                    <a:lnTo>
                      <a:pt x="500871" y="447107"/>
                    </a:lnTo>
                    <a:cubicBezTo>
                      <a:pt x="542381" y="447107"/>
                      <a:pt x="576083" y="413386"/>
                      <a:pt x="576083" y="372066"/>
                    </a:cubicBezTo>
                    <a:lnTo>
                      <a:pt x="576083" y="212962"/>
                    </a:lnTo>
                    <a:cubicBezTo>
                      <a:pt x="576083" y="171548"/>
                      <a:pt x="542285" y="137922"/>
                      <a:pt x="500871" y="137922"/>
                    </a:cubicBezTo>
                    <a:lnTo>
                      <a:pt x="138142" y="137922"/>
                    </a:lnTo>
                    <a:lnTo>
                      <a:pt x="138142" y="447202"/>
                    </a:lnTo>
                    <a:close/>
                  </a:path>
                </a:pathLst>
              </a:custGeom>
              <a:solidFill>
                <a:srgbClr val="FFFFFF"/>
              </a:solidFill>
              <a:ln w="9511"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408DEC32-1D9F-8135-D530-C688C54AF5EE}"/>
                  </a:ext>
                </a:extLst>
              </p:cNvPr>
              <p:cNvSpPr/>
              <p:nvPr/>
            </p:nvSpPr>
            <p:spPr>
              <a:xfrm>
                <a:off x="2803479" y="2262296"/>
                <a:ext cx="714224" cy="584838"/>
              </a:xfrm>
              <a:custGeom>
                <a:avLst/>
                <a:gdLst>
                  <a:gd name="connsiteX0" fmla="*/ 500871 w 714224"/>
                  <a:gd name="connsiteY0" fmla="*/ 584839 h 584838"/>
                  <a:gd name="connsiteX1" fmla="*/ 213353 w 714224"/>
                  <a:gd name="connsiteY1" fmla="*/ 584839 h 584838"/>
                  <a:gd name="connsiteX2" fmla="*/ 0 w 714224"/>
                  <a:gd name="connsiteY2" fmla="*/ 371972 h 584838"/>
                  <a:gd name="connsiteX3" fmla="*/ 0 w 714224"/>
                  <a:gd name="connsiteY3" fmla="*/ 212867 h 584838"/>
                  <a:gd name="connsiteX4" fmla="*/ 213353 w 714224"/>
                  <a:gd name="connsiteY4" fmla="*/ 0 h 584838"/>
                  <a:gd name="connsiteX5" fmla="*/ 500871 w 714224"/>
                  <a:gd name="connsiteY5" fmla="*/ 0 h 584838"/>
                  <a:gd name="connsiteX6" fmla="*/ 714225 w 714224"/>
                  <a:gd name="connsiteY6" fmla="*/ 212867 h 584838"/>
                  <a:gd name="connsiteX7" fmla="*/ 714225 w 714224"/>
                  <a:gd name="connsiteY7" fmla="*/ 371972 h 584838"/>
                  <a:gd name="connsiteX8" fmla="*/ 500871 w 714224"/>
                  <a:gd name="connsiteY8" fmla="*/ 584839 h 584838"/>
                  <a:gd name="connsiteX9" fmla="*/ 213353 w 714224"/>
                  <a:gd name="connsiteY9" fmla="*/ 137732 h 584838"/>
                  <a:gd name="connsiteX10" fmla="*/ 138142 w 714224"/>
                  <a:gd name="connsiteY10" fmla="*/ 212772 h 584838"/>
                  <a:gd name="connsiteX11" fmla="*/ 138142 w 714224"/>
                  <a:gd name="connsiteY11" fmla="*/ 371877 h 584838"/>
                  <a:gd name="connsiteX12" fmla="*/ 213353 w 714224"/>
                  <a:gd name="connsiteY12" fmla="*/ 446917 h 584838"/>
                  <a:gd name="connsiteX13" fmla="*/ 500871 w 714224"/>
                  <a:gd name="connsiteY13" fmla="*/ 446917 h 584838"/>
                  <a:gd name="connsiteX14" fmla="*/ 576083 w 714224"/>
                  <a:gd name="connsiteY14" fmla="*/ 371877 h 584838"/>
                  <a:gd name="connsiteX15" fmla="*/ 576083 w 714224"/>
                  <a:gd name="connsiteY15" fmla="*/ 212772 h 584838"/>
                  <a:gd name="connsiteX16" fmla="*/ 500871 w 714224"/>
                  <a:gd name="connsiteY16" fmla="*/ 137732 h 584838"/>
                  <a:gd name="connsiteX17" fmla="*/ 213353 w 714224"/>
                  <a:gd name="connsiteY17" fmla="*/ 137732 h 58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224" h="584838">
                    <a:moveTo>
                      <a:pt x="500871" y="584839"/>
                    </a:moveTo>
                    <a:lnTo>
                      <a:pt x="213353" y="584839"/>
                    </a:lnTo>
                    <a:cubicBezTo>
                      <a:pt x="95680" y="584839"/>
                      <a:pt x="0" y="489376"/>
                      <a:pt x="0" y="371972"/>
                    </a:cubicBezTo>
                    <a:lnTo>
                      <a:pt x="0" y="212867"/>
                    </a:lnTo>
                    <a:cubicBezTo>
                      <a:pt x="0" y="95463"/>
                      <a:pt x="95776" y="0"/>
                      <a:pt x="213353" y="0"/>
                    </a:cubicBezTo>
                    <a:lnTo>
                      <a:pt x="500871" y="0"/>
                    </a:lnTo>
                    <a:cubicBezTo>
                      <a:pt x="618544" y="0"/>
                      <a:pt x="714225" y="95463"/>
                      <a:pt x="714225" y="212867"/>
                    </a:cubicBezTo>
                    <a:lnTo>
                      <a:pt x="714225" y="371972"/>
                    </a:lnTo>
                    <a:cubicBezTo>
                      <a:pt x="714225" y="489376"/>
                      <a:pt x="618449" y="584839"/>
                      <a:pt x="500871" y="584839"/>
                    </a:cubicBezTo>
                    <a:close/>
                    <a:moveTo>
                      <a:pt x="213353" y="137732"/>
                    </a:moveTo>
                    <a:cubicBezTo>
                      <a:pt x="171844" y="137732"/>
                      <a:pt x="138142" y="171453"/>
                      <a:pt x="138142" y="212772"/>
                    </a:cubicBezTo>
                    <a:lnTo>
                      <a:pt x="138142" y="371877"/>
                    </a:lnTo>
                    <a:cubicBezTo>
                      <a:pt x="138142" y="413291"/>
                      <a:pt x="171939" y="446917"/>
                      <a:pt x="213353" y="446917"/>
                    </a:cubicBezTo>
                    <a:lnTo>
                      <a:pt x="500871" y="446917"/>
                    </a:lnTo>
                    <a:cubicBezTo>
                      <a:pt x="542381" y="446917"/>
                      <a:pt x="576083" y="413196"/>
                      <a:pt x="576083" y="371877"/>
                    </a:cubicBezTo>
                    <a:lnTo>
                      <a:pt x="576083" y="212772"/>
                    </a:lnTo>
                    <a:cubicBezTo>
                      <a:pt x="576083" y="171358"/>
                      <a:pt x="542285" y="137732"/>
                      <a:pt x="500871" y="137732"/>
                    </a:cubicBezTo>
                    <a:lnTo>
                      <a:pt x="213353" y="137732"/>
                    </a:lnTo>
                    <a:close/>
                  </a:path>
                </a:pathLst>
              </a:custGeom>
              <a:solidFill>
                <a:srgbClr val="FFFFFF"/>
              </a:solidFill>
              <a:ln w="9511"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4FCF1A4E-C6B1-30F8-1B6D-AB04156CB4A2}"/>
                  </a:ext>
                </a:extLst>
              </p:cNvPr>
              <p:cNvSpPr/>
              <p:nvPr/>
            </p:nvSpPr>
            <p:spPr>
              <a:xfrm>
                <a:off x="2019279" y="2262201"/>
                <a:ext cx="718794" cy="585598"/>
              </a:xfrm>
              <a:custGeom>
                <a:avLst/>
                <a:gdLst>
                  <a:gd name="connsiteX0" fmla="*/ 718795 w 718794"/>
                  <a:gd name="connsiteY0" fmla="*/ 0 h 585598"/>
                  <a:gd name="connsiteX1" fmla="*/ 0 w 718794"/>
                  <a:gd name="connsiteY1" fmla="*/ 0 h 585598"/>
                  <a:gd name="connsiteX2" fmla="*/ 0 w 718794"/>
                  <a:gd name="connsiteY2" fmla="*/ 137827 h 585598"/>
                  <a:gd name="connsiteX3" fmla="*/ 290374 w 718794"/>
                  <a:gd name="connsiteY3" fmla="*/ 137827 h 585598"/>
                  <a:gd name="connsiteX4" fmla="*/ 290374 w 718794"/>
                  <a:gd name="connsiteY4" fmla="*/ 585599 h 585598"/>
                  <a:gd name="connsiteX5" fmla="*/ 428516 w 718794"/>
                  <a:gd name="connsiteY5" fmla="*/ 585599 h 585598"/>
                  <a:gd name="connsiteX6" fmla="*/ 428516 w 718794"/>
                  <a:gd name="connsiteY6" fmla="*/ 137827 h 585598"/>
                  <a:gd name="connsiteX7" fmla="*/ 718795 w 718794"/>
                  <a:gd name="connsiteY7" fmla="*/ 137827 h 585598"/>
                  <a:gd name="connsiteX8" fmla="*/ 718795 w 718794"/>
                  <a:gd name="connsiteY8" fmla="*/ 0 h 58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794" h="585598">
                    <a:moveTo>
                      <a:pt x="718795" y="0"/>
                    </a:moveTo>
                    <a:lnTo>
                      <a:pt x="0" y="0"/>
                    </a:lnTo>
                    <a:lnTo>
                      <a:pt x="0" y="137827"/>
                    </a:lnTo>
                    <a:lnTo>
                      <a:pt x="290374" y="137827"/>
                    </a:lnTo>
                    <a:lnTo>
                      <a:pt x="290374" y="585599"/>
                    </a:lnTo>
                    <a:lnTo>
                      <a:pt x="428516" y="585599"/>
                    </a:lnTo>
                    <a:lnTo>
                      <a:pt x="428516" y="137827"/>
                    </a:lnTo>
                    <a:lnTo>
                      <a:pt x="718795" y="137827"/>
                    </a:lnTo>
                    <a:lnTo>
                      <a:pt x="718795" y="0"/>
                    </a:lnTo>
                    <a:close/>
                  </a:path>
                </a:pathLst>
              </a:custGeom>
              <a:solidFill>
                <a:srgbClr val="FFFFFF"/>
              </a:solidFill>
              <a:ln w="9511" cap="flat">
                <a:noFill/>
                <a:prstDash val="solid"/>
                <a:miter/>
              </a:ln>
            </p:spPr>
            <p:txBody>
              <a:bodyPr rtlCol="0" anchor="ctr"/>
              <a:lstStyle/>
              <a:p>
                <a:endParaRPr lang="en-US"/>
              </a:p>
            </p:txBody>
          </p:sp>
        </p:grpSp>
      </p:grpSp>
      <p:sp>
        <p:nvSpPr>
          <p:cNvPr id="3" name="TextBox 2">
            <a:extLst>
              <a:ext uri="{FF2B5EF4-FFF2-40B4-BE49-F238E27FC236}">
                <a16:creationId xmlns:a16="http://schemas.microsoft.com/office/drawing/2014/main" id="{6AC287FE-0975-01AB-61D2-F8BBCBC7C7E5}"/>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0925-04CB-2E38-F403-633796B5D56A}"/>
              </a:ext>
            </a:extLst>
          </p:cNvPr>
          <p:cNvSpPr>
            <a:spLocks noGrp="1"/>
          </p:cNvSpPr>
          <p:nvPr>
            <p:ph type="title"/>
          </p:nvPr>
        </p:nvSpPr>
        <p:spPr/>
        <p:txBody>
          <a:bodyPr/>
          <a:lstStyle/>
          <a:p>
            <a:r>
              <a:rPr lang="en-US"/>
              <a:t>Critical Design Review </a:t>
            </a:r>
            <a:br>
              <a:rPr lang="en-US"/>
            </a:br>
            <a:r>
              <a:rPr lang="en-US"/>
              <a:t>Example Language</a:t>
            </a:r>
          </a:p>
        </p:txBody>
      </p:sp>
      <p:sp>
        <p:nvSpPr>
          <p:cNvPr id="3" name="Content Placeholder 2">
            <a:extLst>
              <a:ext uri="{FF2B5EF4-FFF2-40B4-BE49-F238E27FC236}">
                <a16:creationId xmlns:a16="http://schemas.microsoft.com/office/drawing/2014/main" id="{0091B112-6EF2-EACA-3EE7-A2204EA03F0D}"/>
              </a:ext>
            </a:extLst>
          </p:cNvPr>
          <p:cNvSpPr>
            <a:spLocks noGrp="1"/>
          </p:cNvSpPr>
          <p:nvPr>
            <p:ph type="body" idx="1"/>
          </p:nvPr>
        </p:nvSpPr>
        <p:spPr/>
        <p:txBody>
          <a:bodyPr/>
          <a:lstStyle/>
          <a:p>
            <a:r>
              <a:rPr lang="en-US" sz="1400"/>
              <a:t>Program data is accessible to stakeholders through the digital engineering ecosystem.</a:t>
            </a:r>
          </a:p>
          <a:p>
            <a:r>
              <a:rPr lang="en-US" sz="1400"/>
              <a:t>The digital thread is developed in accordance with the SEMP.</a:t>
            </a:r>
          </a:p>
          <a:p>
            <a:r>
              <a:rPr lang="en-US" sz="1400"/>
              <a:t>MBSE model contains the component verification methods and requirements.</a:t>
            </a:r>
          </a:p>
          <a:p>
            <a:r>
              <a:rPr lang="en-US" sz="1400"/>
              <a:t>MBSE model includes the system’s components.</a:t>
            </a:r>
          </a:p>
          <a:p>
            <a:r>
              <a:rPr lang="en-US" sz="1400"/>
              <a:t>MBSE model includes the functional and performance requirements of the system’s components traceable to the system requirements.</a:t>
            </a:r>
          </a:p>
          <a:p>
            <a:endParaRPr lang="en-US"/>
          </a:p>
        </p:txBody>
      </p:sp>
      <p:sp>
        <p:nvSpPr>
          <p:cNvPr id="5" name="TextBox 4">
            <a:extLst>
              <a:ext uri="{FF2B5EF4-FFF2-40B4-BE49-F238E27FC236}">
                <a16:creationId xmlns:a16="http://schemas.microsoft.com/office/drawing/2014/main" id="{A676667F-950C-BE15-8DF0-8654063B83C1}"/>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6" name="Straight Connector 5">
            <a:extLst>
              <a:ext uri="{FF2B5EF4-FFF2-40B4-BE49-F238E27FC236}">
                <a16:creationId xmlns:a16="http://schemas.microsoft.com/office/drawing/2014/main" id="{810C2714-1566-699B-3936-4ACE707040AB}"/>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782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0925-04CB-2E38-F403-633796B5D56A}"/>
              </a:ext>
            </a:extLst>
          </p:cNvPr>
          <p:cNvSpPr>
            <a:spLocks noGrp="1"/>
          </p:cNvSpPr>
          <p:nvPr>
            <p:ph type="title"/>
          </p:nvPr>
        </p:nvSpPr>
        <p:spPr/>
        <p:txBody>
          <a:bodyPr/>
          <a:lstStyle/>
          <a:p>
            <a:r>
              <a:rPr lang="en-US"/>
              <a:t>Test Readiness Review </a:t>
            </a:r>
            <a:br>
              <a:rPr lang="en-US"/>
            </a:br>
            <a:r>
              <a:rPr lang="en-US"/>
              <a:t>Example Language</a:t>
            </a:r>
          </a:p>
        </p:txBody>
      </p:sp>
      <p:sp>
        <p:nvSpPr>
          <p:cNvPr id="3" name="Content Placeholder 2">
            <a:extLst>
              <a:ext uri="{FF2B5EF4-FFF2-40B4-BE49-F238E27FC236}">
                <a16:creationId xmlns:a16="http://schemas.microsoft.com/office/drawing/2014/main" id="{0091B112-6EF2-EACA-3EE7-A2204EA03F0D}"/>
              </a:ext>
            </a:extLst>
          </p:cNvPr>
          <p:cNvSpPr>
            <a:spLocks noGrp="1"/>
          </p:cNvSpPr>
          <p:nvPr>
            <p:ph type="body" idx="1"/>
          </p:nvPr>
        </p:nvSpPr>
        <p:spPr/>
        <p:txBody>
          <a:bodyPr/>
          <a:lstStyle/>
          <a:p>
            <a:r>
              <a:rPr lang="en-US" sz="1400"/>
              <a:t>Artifacts supporting test readiness are accessible in the digital engineering ecosystem.</a:t>
            </a:r>
          </a:p>
          <a:p>
            <a:r>
              <a:rPr lang="en-US" sz="1400"/>
              <a:t>Models or simulations are in place to support test activities.</a:t>
            </a:r>
          </a:p>
          <a:p>
            <a:r>
              <a:rPr lang="en-US" sz="1400"/>
              <a:t>Plan to incorporate data from testing into models and simulations is complete.</a:t>
            </a:r>
          </a:p>
          <a:p>
            <a:endParaRPr lang="en-US"/>
          </a:p>
        </p:txBody>
      </p:sp>
      <p:sp>
        <p:nvSpPr>
          <p:cNvPr id="5" name="TextBox 4">
            <a:extLst>
              <a:ext uri="{FF2B5EF4-FFF2-40B4-BE49-F238E27FC236}">
                <a16:creationId xmlns:a16="http://schemas.microsoft.com/office/drawing/2014/main" id="{5A7FDBF3-2166-0A38-6141-E5C3B5AFACF9}"/>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6" name="Straight Connector 5">
            <a:extLst>
              <a:ext uri="{FF2B5EF4-FFF2-40B4-BE49-F238E27FC236}">
                <a16:creationId xmlns:a16="http://schemas.microsoft.com/office/drawing/2014/main" id="{187F716E-5894-D17C-35F8-8EE459EF94B3}"/>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463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0925-04CB-2E38-F403-633796B5D56A}"/>
              </a:ext>
            </a:extLst>
          </p:cNvPr>
          <p:cNvSpPr>
            <a:spLocks noGrp="1"/>
          </p:cNvSpPr>
          <p:nvPr>
            <p:ph type="title"/>
          </p:nvPr>
        </p:nvSpPr>
        <p:spPr/>
        <p:txBody>
          <a:bodyPr/>
          <a:lstStyle/>
          <a:p>
            <a:r>
              <a:rPr lang="en-US"/>
              <a:t>System Verification Review</a:t>
            </a:r>
            <a:br>
              <a:rPr lang="en-US"/>
            </a:br>
            <a:r>
              <a:rPr lang="en-US"/>
              <a:t>Example Language</a:t>
            </a:r>
          </a:p>
        </p:txBody>
      </p:sp>
      <p:sp>
        <p:nvSpPr>
          <p:cNvPr id="3" name="Content Placeholder 2">
            <a:extLst>
              <a:ext uri="{FF2B5EF4-FFF2-40B4-BE49-F238E27FC236}">
                <a16:creationId xmlns:a16="http://schemas.microsoft.com/office/drawing/2014/main" id="{0091B112-6EF2-EACA-3EE7-A2204EA03F0D}"/>
              </a:ext>
            </a:extLst>
          </p:cNvPr>
          <p:cNvSpPr>
            <a:spLocks noGrp="1"/>
          </p:cNvSpPr>
          <p:nvPr>
            <p:ph type="body" idx="1"/>
          </p:nvPr>
        </p:nvSpPr>
        <p:spPr/>
        <p:txBody>
          <a:bodyPr/>
          <a:lstStyle/>
          <a:p>
            <a:r>
              <a:rPr lang="en-US" sz="1400"/>
              <a:t>Artifacts that support verification of the functional and allocated baselines are stored in the digital engineering ecosystem.</a:t>
            </a:r>
          </a:p>
          <a:p>
            <a:r>
              <a:rPr lang="en-US" sz="1400"/>
              <a:t>Requirements were verified using the method described in the RVTM.</a:t>
            </a:r>
          </a:p>
          <a:p>
            <a:endParaRPr lang="en-US"/>
          </a:p>
        </p:txBody>
      </p:sp>
      <p:sp>
        <p:nvSpPr>
          <p:cNvPr id="5" name="TextBox 4">
            <a:extLst>
              <a:ext uri="{FF2B5EF4-FFF2-40B4-BE49-F238E27FC236}">
                <a16:creationId xmlns:a16="http://schemas.microsoft.com/office/drawing/2014/main" id="{5E0A5251-917D-1CE6-FF31-CE09F840F460}"/>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6" name="Straight Connector 5">
            <a:extLst>
              <a:ext uri="{FF2B5EF4-FFF2-40B4-BE49-F238E27FC236}">
                <a16:creationId xmlns:a16="http://schemas.microsoft.com/office/drawing/2014/main" id="{2C02D12F-2116-5E14-B8BE-C58307F7B7F4}"/>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51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D0925-04CB-2E38-F403-633796B5D56A}"/>
              </a:ext>
            </a:extLst>
          </p:cNvPr>
          <p:cNvSpPr>
            <a:spLocks noGrp="1"/>
          </p:cNvSpPr>
          <p:nvPr>
            <p:ph type="title"/>
          </p:nvPr>
        </p:nvSpPr>
        <p:spPr/>
        <p:txBody>
          <a:bodyPr/>
          <a:lstStyle/>
          <a:p>
            <a:r>
              <a:rPr lang="en-US"/>
              <a:t>Production Readiness Review</a:t>
            </a:r>
            <a:br>
              <a:rPr lang="en-US"/>
            </a:br>
            <a:r>
              <a:rPr lang="en-US"/>
              <a:t>Example Language</a:t>
            </a:r>
          </a:p>
        </p:txBody>
      </p:sp>
      <p:sp>
        <p:nvSpPr>
          <p:cNvPr id="3" name="Content Placeholder 2">
            <a:extLst>
              <a:ext uri="{FF2B5EF4-FFF2-40B4-BE49-F238E27FC236}">
                <a16:creationId xmlns:a16="http://schemas.microsoft.com/office/drawing/2014/main" id="{0091B112-6EF2-EACA-3EE7-A2204EA03F0D}"/>
              </a:ext>
            </a:extLst>
          </p:cNvPr>
          <p:cNvSpPr>
            <a:spLocks noGrp="1"/>
          </p:cNvSpPr>
          <p:nvPr>
            <p:ph type="body" idx="1"/>
          </p:nvPr>
        </p:nvSpPr>
        <p:spPr/>
        <p:txBody>
          <a:bodyPr/>
          <a:lstStyle/>
          <a:p>
            <a:r>
              <a:rPr lang="en-US" sz="1400"/>
              <a:t>Digital models have been updated with changes since TRR.</a:t>
            </a:r>
          </a:p>
          <a:p>
            <a:r>
              <a:rPr lang="en-US" sz="1400"/>
              <a:t>Production cost model is based on the stable detailed design and supply chain and has been validated using digital models.</a:t>
            </a:r>
          </a:p>
          <a:p>
            <a:r>
              <a:rPr lang="en-US" sz="1400"/>
              <a:t>Production planning is captured in digital models.</a:t>
            </a:r>
          </a:p>
          <a:p>
            <a:r>
              <a:rPr lang="en-US" sz="1400"/>
              <a:t>Models that will be used for production have been identified and are available.</a:t>
            </a:r>
          </a:p>
          <a:p>
            <a:r>
              <a:rPr lang="en-US" sz="1400"/>
              <a:t>Plan for digital engineering ecosystem sustainment through production is complete.</a:t>
            </a:r>
          </a:p>
          <a:p>
            <a:endParaRPr lang="en-US"/>
          </a:p>
        </p:txBody>
      </p:sp>
      <p:sp>
        <p:nvSpPr>
          <p:cNvPr id="5" name="TextBox 4">
            <a:extLst>
              <a:ext uri="{FF2B5EF4-FFF2-40B4-BE49-F238E27FC236}">
                <a16:creationId xmlns:a16="http://schemas.microsoft.com/office/drawing/2014/main" id="{98E739FB-0F39-9900-C7E5-07E9CE3EE513}"/>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6" name="Straight Connector 5">
            <a:extLst>
              <a:ext uri="{FF2B5EF4-FFF2-40B4-BE49-F238E27FC236}">
                <a16:creationId xmlns:a16="http://schemas.microsoft.com/office/drawing/2014/main" id="{4D63FBF8-3805-AF5C-9F2A-99E228C0BC80}"/>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550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00E5A-670E-694D-C98E-9429440495C0}"/>
              </a:ext>
            </a:extLst>
          </p:cNvPr>
          <p:cNvSpPr>
            <a:spLocks noGrp="1"/>
          </p:cNvSpPr>
          <p:nvPr>
            <p:ph type="title"/>
          </p:nvPr>
        </p:nvSpPr>
        <p:spPr/>
        <p:txBody>
          <a:bodyPr/>
          <a:lstStyle/>
          <a:p>
            <a:r>
              <a:rPr lang="en-US"/>
              <a:t>Physical Configuration Audit</a:t>
            </a:r>
            <a:br>
              <a:rPr lang="en-US"/>
            </a:br>
            <a:r>
              <a:rPr lang="en-US"/>
              <a:t>Example Language </a:t>
            </a:r>
          </a:p>
        </p:txBody>
      </p:sp>
      <p:sp>
        <p:nvSpPr>
          <p:cNvPr id="3" name="Content Placeholder 2">
            <a:extLst>
              <a:ext uri="{FF2B5EF4-FFF2-40B4-BE49-F238E27FC236}">
                <a16:creationId xmlns:a16="http://schemas.microsoft.com/office/drawing/2014/main" id="{0251EC10-52F5-3CE3-FB3B-42CE20FB8702}"/>
              </a:ext>
            </a:extLst>
          </p:cNvPr>
          <p:cNvSpPr>
            <a:spLocks noGrp="1"/>
          </p:cNvSpPr>
          <p:nvPr>
            <p:ph type="body" idx="1"/>
          </p:nvPr>
        </p:nvSpPr>
        <p:spPr/>
        <p:txBody>
          <a:bodyPr/>
          <a:lstStyle/>
          <a:p>
            <a:r>
              <a:rPr lang="en-US" sz="1400"/>
              <a:t>Drawings, models, specifications, and other data items that are used for the PCA are accessible in the digital engineering ecosystem.</a:t>
            </a:r>
          </a:p>
          <a:p>
            <a:r>
              <a:rPr lang="en-US" sz="1400"/>
              <a:t>Digital models have been updated since PRR.</a:t>
            </a:r>
          </a:p>
          <a:p>
            <a:r>
              <a:rPr lang="en-US" sz="1400"/>
              <a:t>Plan to update models with findings from the PCA are complete.</a:t>
            </a:r>
          </a:p>
          <a:p>
            <a:endParaRPr lang="en-US"/>
          </a:p>
        </p:txBody>
      </p:sp>
      <p:sp>
        <p:nvSpPr>
          <p:cNvPr id="5" name="TextBox 4">
            <a:extLst>
              <a:ext uri="{FF2B5EF4-FFF2-40B4-BE49-F238E27FC236}">
                <a16:creationId xmlns:a16="http://schemas.microsoft.com/office/drawing/2014/main" id="{76B45CDF-A5D4-CF6B-E95E-D2962D4D3A25}"/>
              </a:ext>
            </a:extLst>
          </p:cNvPr>
          <p:cNvSpPr txBox="1"/>
          <p:nvPr/>
        </p:nvSpPr>
        <p:spPr>
          <a:xfrm>
            <a:off x="3657675" y="5007769"/>
            <a:ext cx="1725152" cy="184666"/>
          </a:xfrm>
          <a:prstGeom prst="rect">
            <a:avLst/>
          </a:prstGeom>
          <a:noFill/>
        </p:spPr>
        <p:txBody>
          <a:bodyPr wrap="none" rtlCol="0">
            <a:spAutoFit/>
          </a:bodyPr>
          <a:lstStyle/>
          <a:p>
            <a:pPr defTabSz="685800" eaLnBrk="0" fontAlgn="base" hangingPunct="0">
              <a:spcBef>
                <a:spcPct val="0"/>
              </a:spcBef>
              <a:spcAft>
                <a:spcPct val="0"/>
              </a:spcAft>
              <a:buClrTx/>
            </a:pPr>
            <a:r>
              <a:rPr lang="en-US" sz="600" kern="1200">
                <a:latin typeface="Arial" panose="020B0604020202020204" pitchFamily="34" charset="0"/>
                <a:ea typeface="+mn-ea"/>
                <a:cs typeface="+mn-cs"/>
              </a:rPr>
              <a:t>SAF/PA Cleared. Case Number: 2024-0936. </a:t>
            </a:r>
          </a:p>
        </p:txBody>
      </p:sp>
      <p:cxnSp>
        <p:nvCxnSpPr>
          <p:cNvPr id="6" name="Straight Connector 5">
            <a:extLst>
              <a:ext uri="{FF2B5EF4-FFF2-40B4-BE49-F238E27FC236}">
                <a16:creationId xmlns:a16="http://schemas.microsoft.com/office/drawing/2014/main" id="{C06E0253-6898-F9D1-234A-EC48105F54B3}"/>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08792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5484-EE54-F5FF-BF8F-BF5470F4EA60}"/>
              </a:ext>
            </a:extLst>
          </p:cNvPr>
          <p:cNvSpPr>
            <a:spLocks noGrp="1"/>
          </p:cNvSpPr>
          <p:nvPr>
            <p:ph type="title"/>
          </p:nvPr>
        </p:nvSpPr>
        <p:spPr>
          <a:xfrm>
            <a:off x="470400" y="2074664"/>
            <a:ext cx="8203200" cy="994200"/>
          </a:xfrm>
        </p:spPr>
        <p:txBody>
          <a:bodyPr/>
          <a:lstStyle/>
          <a:p>
            <a:r>
              <a:rPr lang="en-US" b="1"/>
              <a:t>Facilitated Exercise #1</a:t>
            </a:r>
          </a:p>
        </p:txBody>
      </p:sp>
      <p:sp>
        <p:nvSpPr>
          <p:cNvPr id="4" name="TextBox 3">
            <a:extLst>
              <a:ext uri="{FF2B5EF4-FFF2-40B4-BE49-F238E27FC236}">
                <a16:creationId xmlns:a16="http://schemas.microsoft.com/office/drawing/2014/main" id="{147B0296-F694-A903-951B-B0F593E6F744}"/>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319916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A02F5-8837-9E93-6A7F-255B7B43329A}"/>
              </a:ext>
            </a:extLst>
          </p:cNvPr>
          <p:cNvSpPr>
            <a:spLocks noGrp="1"/>
          </p:cNvSpPr>
          <p:nvPr>
            <p:ph type="title" idx="4294967295"/>
          </p:nvPr>
        </p:nvSpPr>
        <p:spPr>
          <a:xfrm>
            <a:off x="469900" y="220387"/>
            <a:ext cx="8204200" cy="995362"/>
          </a:xfrm>
        </p:spPr>
        <p:txBody>
          <a:bodyPr>
            <a:normAutofit/>
          </a:bodyPr>
          <a:lstStyle/>
          <a:p>
            <a:r>
              <a:rPr lang="en-US" sz="2000"/>
              <a:t>Facilitated Exercise #1 Part 1: </a:t>
            </a:r>
            <a:br>
              <a:rPr lang="en-US" sz="2000"/>
            </a:br>
            <a:r>
              <a:rPr lang="en-US" sz="2000"/>
              <a:t>Implementing Digital SETRs (25 Minutes)</a:t>
            </a:r>
          </a:p>
        </p:txBody>
      </p:sp>
      <p:sp>
        <p:nvSpPr>
          <p:cNvPr id="6" name="Text Placeholder 5">
            <a:extLst>
              <a:ext uri="{FF2B5EF4-FFF2-40B4-BE49-F238E27FC236}">
                <a16:creationId xmlns:a16="http://schemas.microsoft.com/office/drawing/2014/main" id="{6A05AF84-43DA-68C9-9DEE-49FD1D72882D}"/>
              </a:ext>
            </a:extLst>
          </p:cNvPr>
          <p:cNvSpPr>
            <a:spLocks noGrp="1"/>
          </p:cNvSpPr>
          <p:nvPr>
            <p:ph type="body" idx="4294967295"/>
          </p:nvPr>
        </p:nvSpPr>
        <p:spPr>
          <a:xfrm>
            <a:off x="432065" y="1144311"/>
            <a:ext cx="8204200" cy="4110176"/>
          </a:xfrm>
        </p:spPr>
        <p:txBody>
          <a:bodyPr>
            <a:normAutofit fontScale="92500" lnSpcReduction="20000"/>
          </a:bodyPr>
          <a:lstStyle/>
          <a:p>
            <a:pPr marL="11112" indent="0" algn="l" rtl="0" fontAlgn="base">
              <a:buNone/>
            </a:pPr>
            <a:r>
              <a:rPr lang="en-US" sz="1800" i="0">
                <a:solidFill>
                  <a:srgbClr val="000000"/>
                </a:solidFill>
                <a:effectLst/>
                <a:latin typeface="Aptos" panose="020B0004020202020204" pitchFamily="34" charset="0"/>
              </a:rPr>
              <a:t>For SETR processes in general, please use the space below to answer the following questions. If continuing your answers on a different page, please use the question number, e.g. 1.c, to indicate what you are responding to. </a:t>
            </a:r>
          </a:p>
          <a:p>
            <a:pPr algn="l" rtl="0" fontAlgn="base">
              <a:buFont typeface="+mj-lt"/>
              <a:buAutoNum type="arabicPeriod"/>
            </a:pPr>
            <a:r>
              <a:rPr lang="en-US" sz="1800" i="0">
                <a:solidFill>
                  <a:srgbClr val="000000"/>
                </a:solidFill>
                <a:effectLst/>
                <a:latin typeface="Aptos" panose="020B0004020202020204" pitchFamily="34" charset="0"/>
              </a:rPr>
              <a:t> What are the overall challenges to preparing, documenting, executing, and reviewing SETRs? </a:t>
            </a:r>
          </a:p>
          <a:p>
            <a:pPr algn="l" rtl="0" fontAlgn="base">
              <a:buFont typeface="+mj-lt"/>
              <a:buAutoNum type="arabicPeriod" startAt="2"/>
            </a:pPr>
            <a:r>
              <a:rPr lang="en-US" sz="1800" i="0">
                <a:solidFill>
                  <a:srgbClr val="000000"/>
                </a:solidFill>
                <a:effectLst/>
                <a:latin typeface="Aptos" panose="020B0004020202020204" pitchFamily="34" charset="0"/>
              </a:rPr>
              <a:t> What approaches (digital or otherwise) have you found successful in accelerating the SETR process while increasing (or maintaining) the efficacy of the review? </a:t>
            </a:r>
          </a:p>
          <a:p>
            <a:pPr algn="l" rtl="0" fontAlgn="base">
              <a:buFont typeface="+mj-lt"/>
              <a:buAutoNum type="arabicPeriod" startAt="3"/>
            </a:pPr>
            <a:r>
              <a:rPr lang="en-US" sz="1800" i="0">
                <a:solidFill>
                  <a:srgbClr val="000000"/>
                </a:solidFill>
                <a:effectLst/>
                <a:latin typeface="Aptos" panose="020B0004020202020204" pitchFamily="34" charset="0"/>
              </a:rPr>
              <a:t> What digital tools, platforms, or methods have you used in your SETR processes? Have these been sufficient?  Expand on successes, failures or gaps. </a:t>
            </a:r>
          </a:p>
          <a:p>
            <a:pPr algn="l" rtl="0" fontAlgn="base">
              <a:buFont typeface="+mj-lt"/>
              <a:buAutoNum type="arabicPeriod" startAt="4"/>
            </a:pPr>
            <a:r>
              <a:rPr lang="en-US" sz="1800" i="0">
                <a:solidFill>
                  <a:srgbClr val="000000"/>
                </a:solidFill>
                <a:effectLst/>
                <a:latin typeface="Aptos" panose="020B0004020202020204" pitchFamily="34" charset="0"/>
              </a:rPr>
              <a:t> What are the lessons learned from the approaches you've tried or participated in?  </a:t>
            </a:r>
          </a:p>
          <a:p>
            <a:pPr algn="l" rtl="0" fontAlgn="base">
              <a:buFont typeface="+mj-lt"/>
              <a:buAutoNum type="arabicPeriod" startAt="4"/>
            </a:pPr>
            <a:r>
              <a:rPr lang="en-US" sz="1800" i="0">
                <a:solidFill>
                  <a:srgbClr val="000000"/>
                </a:solidFill>
                <a:effectLst/>
                <a:latin typeface="Aptos" panose="020B0004020202020204" pitchFamily="34" charset="0"/>
              </a:rPr>
              <a:t> What specific cultural attributes need to change to successfully implement the approaches identified above? Are their risks or impediments, and how would you mitigate or overcome them? </a:t>
            </a:r>
          </a:p>
          <a:p>
            <a:endParaRPr lang="en-US"/>
          </a:p>
        </p:txBody>
      </p:sp>
      <p:cxnSp>
        <p:nvCxnSpPr>
          <p:cNvPr id="2" name="Straight Connector 1">
            <a:extLst>
              <a:ext uri="{FF2B5EF4-FFF2-40B4-BE49-F238E27FC236}">
                <a16:creationId xmlns:a16="http://schemas.microsoft.com/office/drawing/2014/main" id="{735E5155-AEAE-94BC-4464-7B8D65CBDB60}"/>
              </a:ext>
            </a:extLst>
          </p:cNvPr>
          <p:cNvCxnSpPr>
            <a:cxnSpLocks/>
          </p:cNvCxnSpPr>
          <p:nvPr/>
        </p:nvCxnSpPr>
        <p:spPr>
          <a:xfrm>
            <a:off x="378420" y="1083567"/>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D83D319-B6AE-5F0D-8C9D-A381F19337DB}"/>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3935064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A02F5-8837-9E93-6A7F-255B7B43329A}"/>
              </a:ext>
            </a:extLst>
          </p:cNvPr>
          <p:cNvSpPr>
            <a:spLocks noGrp="1"/>
          </p:cNvSpPr>
          <p:nvPr>
            <p:ph type="title" idx="4294967295"/>
          </p:nvPr>
        </p:nvSpPr>
        <p:spPr>
          <a:xfrm>
            <a:off x="378420" y="339656"/>
            <a:ext cx="8204200" cy="995362"/>
          </a:xfrm>
        </p:spPr>
        <p:txBody>
          <a:bodyPr>
            <a:normAutofit/>
          </a:bodyPr>
          <a:lstStyle/>
          <a:p>
            <a:r>
              <a:rPr lang="en-US" sz="2000"/>
              <a:t>Facilitated Exercise #1 Part 2:</a:t>
            </a:r>
            <a:br>
              <a:rPr lang="en-US" sz="2000"/>
            </a:br>
            <a:r>
              <a:rPr lang="en-US" sz="2000"/>
              <a:t>Implementing Digital SETRs (25 Minutes)</a:t>
            </a:r>
          </a:p>
        </p:txBody>
      </p:sp>
      <p:sp>
        <p:nvSpPr>
          <p:cNvPr id="6" name="Text Placeholder 5">
            <a:extLst>
              <a:ext uri="{FF2B5EF4-FFF2-40B4-BE49-F238E27FC236}">
                <a16:creationId xmlns:a16="http://schemas.microsoft.com/office/drawing/2014/main" id="{6A05AF84-43DA-68C9-9DEE-49FD1D72882D}"/>
              </a:ext>
            </a:extLst>
          </p:cNvPr>
          <p:cNvSpPr>
            <a:spLocks noGrp="1"/>
          </p:cNvSpPr>
          <p:nvPr>
            <p:ph type="body" idx="4294967295"/>
          </p:nvPr>
        </p:nvSpPr>
        <p:spPr>
          <a:xfrm>
            <a:off x="432065" y="1007176"/>
            <a:ext cx="8204200" cy="4386458"/>
          </a:xfrm>
        </p:spPr>
        <p:txBody>
          <a:bodyPr>
            <a:normAutofit/>
          </a:bodyPr>
          <a:lstStyle/>
          <a:p>
            <a:pPr marL="11112" indent="0" algn="l" rtl="0" fontAlgn="base">
              <a:buNone/>
            </a:pPr>
            <a:r>
              <a:rPr lang="en-US" sz="1800" b="0" i="0">
                <a:solidFill>
                  <a:srgbClr val="000000"/>
                </a:solidFill>
                <a:effectLst/>
                <a:latin typeface="Aptos" panose="020B0004020202020204" pitchFamily="34" charset="0"/>
              </a:rPr>
              <a:t>For your designated SETR event, please use the space below to answer the following questions. If continuing your answers on a different page, please use the question number, e.g. 1.c, to indicate what you are responding to. </a:t>
            </a:r>
          </a:p>
          <a:p>
            <a:pPr marL="11112" indent="0" algn="l" rtl="0" fontAlgn="base">
              <a:buNone/>
            </a:pPr>
            <a:r>
              <a:rPr lang="en-US" sz="1800" b="0" i="0">
                <a:solidFill>
                  <a:srgbClr val="000000"/>
                </a:solidFill>
                <a:effectLst/>
                <a:latin typeface="Aptos" panose="020B0004020202020204" pitchFamily="34" charset="0"/>
              </a:rPr>
              <a:t>For the Digital Engineering criteria proposed for your selected SETR event in the provided “Digital SETR Gate Criteria” document, </a:t>
            </a:r>
          </a:p>
          <a:p>
            <a:pPr marL="11112" indent="0" algn="l" rtl="0" fontAlgn="base">
              <a:buNone/>
            </a:pPr>
            <a:endParaRPr lang="en-US" sz="2000" b="0" i="0">
              <a:solidFill>
                <a:srgbClr val="000000"/>
              </a:solidFill>
              <a:effectLst/>
              <a:latin typeface="Segoe UI" panose="020B0502040204020203" pitchFamily="34" charset="0"/>
            </a:endParaRPr>
          </a:p>
          <a:p>
            <a:pPr algn="l" rtl="0" fontAlgn="base">
              <a:buFont typeface="+mj-lt"/>
              <a:buAutoNum type="arabicPeriod"/>
            </a:pPr>
            <a:r>
              <a:rPr lang="en-US" sz="1800" b="0" i="0">
                <a:solidFill>
                  <a:srgbClr val="000000"/>
                </a:solidFill>
                <a:effectLst/>
                <a:latin typeface="Aptos" panose="020B0004020202020204" pitchFamily="34" charset="0"/>
              </a:rPr>
              <a:t> Do the listed digital engineering criteria make sense for your selected SETR event? </a:t>
            </a:r>
          </a:p>
          <a:p>
            <a:pPr algn="l" rtl="0" fontAlgn="base">
              <a:buFont typeface="+mj-lt"/>
              <a:buAutoNum type="arabicPeriod" startAt="2"/>
            </a:pPr>
            <a:r>
              <a:rPr lang="en-US" sz="1800" b="0" i="0">
                <a:solidFill>
                  <a:srgbClr val="000000"/>
                </a:solidFill>
                <a:effectLst/>
                <a:latin typeface="Aptos" panose="020B0004020202020204" pitchFamily="34" charset="0"/>
              </a:rPr>
              <a:t> Are there any criteria you would add, change, or remove?  (Annotate the Gate Criteria doc if helpful)  </a:t>
            </a:r>
          </a:p>
          <a:p>
            <a:pPr algn="l" rtl="0" fontAlgn="base">
              <a:buFont typeface="+mj-lt"/>
              <a:buAutoNum type="arabicPeriod" startAt="3"/>
            </a:pPr>
            <a:r>
              <a:rPr lang="en-US" sz="1800" b="0" i="0">
                <a:solidFill>
                  <a:srgbClr val="000000"/>
                </a:solidFill>
                <a:effectLst/>
                <a:latin typeface="Aptos" panose="020B0004020202020204" pitchFamily="34" charset="0"/>
              </a:rPr>
              <a:t> Do the listed criteria represent a reasonable digital maturity for the SETR event?  </a:t>
            </a:r>
          </a:p>
          <a:p>
            <a:endParaRPr lang="en-US"/>
          </a:p>
        </p:txBody>
      </p:sp>
      <p:cxnSp>
        <p:nvCxnSpPr>
          <p:cNvPr id="2" name="Straight Connector 1">
            <a:extLst>
              <a:ext uri="{FF2B5EF4-FFF2-40B4-BE49-F238E27FC236}">
                <a16:creationId xmlns:a16="http://schemas.microsoft.com/office/drawing/2014/main" id="{2E8CD8A2-15A8-772E-1F37-4A730865558F}"/>
              </a:ext>
            </a:extLst>
          </p:cNvPr>
          <p:cNvCxnSpPr>
            <a:cxnSpLocks/>
          </p:cNvCxnSpPr>
          <p:nvPr/>
        </p:nvCxnSpPr>
        <p:spPr>
          <a:xfrm>
            <a:off x="378420" y="1070315"/>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3252A42-B19C-8E3D-308F-A9ACF0E35A1F}"/>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710153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A02F5-8837-9E93-6A7F-255B7B43329A}"/>
              </a:ext>
            </a:extLst>
          </p:cNvPr>
          <p:cNvSpPr>
            <a:spLocks noGrp="1"/>
          </p:cNvSpPr>
          <p:nvPr>
            <p:ph type="title"/>
          </p:nvPr>
        </p:nvSpPr>
        <p:spPr/>
        <p:txBody>
          <a:bodyPr>
            <a:normAutofit/>
          </a:bodyPr>
          <a:lstStyle/>
          <a:p>
            <a:r>
              <a:rPr lang="en-US" sz="2000"/>
              <a:t>Wrap Up/Admin (5 Minutes)</a:t>
            </a:r>
          </a:p>
        </p:txBody>
      </p:sp>
      <p:sp>
        <p:nvSpPr>
          <p:cNvPr id="6" name="Text Placeholder 5">
            <a:extLst>
              <a:ext uri="{FF2B5EF4-FFF2-40B4-BE49-F238E27FC236}">
                <a16:creationId xmlns:a16="http://schemas.microsoft.com/office/drawing/2014/main" id="{6A05AF84-43DA-68C9-9DEE-49FD1D72882D}"/>
              </a:ext>
            </a:extLst>
          </p:cNvPr>
          <p:cNvSpPr>
            <a:spLocks noGrp="1"/>
          </p:cNvSpPr>
          <p:nvPr>
            <p:ph type="body" idx="1"/>
          </p:nvPr>
        </p:nvSpPr>
        <p:spPr>
          <a:xfrm>
            <a:off x="378421" y="1150896"/>
            <a:ext cx="8203200" cy="3560247"/>
          </a:xfrm>
        </p:spPr>
        <p:txBody>
          <a:bodyPr>
            <a:normAutofit/>
          </a:bodyPr>
          <a:lstStyle/>
          <a:p>
            <a:r>
              <a:rPr lang="en-US" sz="1400"/>
              <a:t>Please conclude all work on the first facilitated discussion.</a:t>
            </a:r>
          </a:p>
          <a:p>
            <a:r>
              <a:rPr lang="en-US" sz="1400"/>
              <a:t>After the 15 minute break, we will be working on a new activity, focusing on an unencumbered future state of Digital SETRs. Please come back ready to discuss what the future would look like, if all barriers were removed.  </a:t>
            </a:r>
          </a:p>
          <a:p>
            <a:endParaRPr lang="en-US"/>
          </a:p>
        </p:txBody>
      </p:sp>
      <p:pic>
        <p:nvPicPr>
          <p:cNvPr id="2" name="Picture 1">
            <a:extLst>
              <a:ext uri="{FF2B5EF4-FFF2-40B4-BE49-F238E27FC236}">
                <a16:creationId xmlns:a16="http://schemas.microsoft.com/office/drawing/2014/main" id="{1D93E182-C664-E38B-37DA-D5979AA7C99E}"/>
              </a:ext>
            </a:extLst>
          </p:cNvPr>
          <p:cNvPicPr>
            <a:picLocks noChangeAspect="1"/>
          </p:cNvPicPr>
          <p:nvPr/>
        </p:nvPicPr>
        <p:blipFill>
          <a:blip r:embed="rId2"/>
          <a:stretch>
            <a:fillRect/>
          </a:stretch>
        </p:blipFill>
        <p:spPr>
          <a:xfrm>
            <a:off x="2766982" y="2180326"/>
            <a:ext cx="3610036" cy="2406691"/>
          </a:xfrm>
          <a:prstGeom prst="rect">
            <a:avLst/>
          </a:prstGeom>
        </p:spPr>
      </p:pic>
      <p:pic>
        <p:nvPicPr>
          <p:cNvPr id="7" name="Picture 6">
            <a:extLst>
              <a:ext uri="{FF2B5EF4-FFF2-40B4-BE49-F238E27FC236}">
                <a16:creationId xmlns:a16="http://schemas.microsoft.com/office/drawing/2014/main" id="{6BCFDA85-94FA-8CBD-7E8C-AF820A3EA9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75182" y="22891"/>
            <a:ext cx="848139" cy="848139"/>
          </a:xfrm>
          <a:prstGeom prst="rect">
            <a:avLst/>
          </a:prstGeom>
        </p:spPr>
      </p:pic>
      <p:sp>
        <p:nvSpPr>
          <p:cNvPr id="8" name="TextBox 7">
            <a:extLst>
              <a:ext uri="{FF2B5EF4-FFF2-40B4-BE49-F238E27FC236}">
                <a16:creationId xmlns:a16="http://schemas.microsoft.com/office/drawing/2014/main" id="{5CA55BF4-F16E-3A19-56BE-866BF9E4470A}"/>
              </a:ext>
            </a:extLst>
          </p:cNvPr>
          <p:cNvSpPr txBox="1"/>
          <p:nvPr/>
        </p:nvSpPr>
        <p:spPr>
          <a:xfrm>
            <a:off x="7248940" y="96987"/>
            <a:ext cx="1026242" cy="584775"/>
          </a:xfrm>
          <a:prstGeom prst="rect">
            <a:avLst/>
          </a:prstGeom>
          <a:noFill/>
        </p:spPr>
        <p:txBody>
          <a:bodyPr wrap="square" rtlCol="0">
            <a:spAutoFit/>
          </a:bodyPr>
          <a:lstStyle/>
          <a:p>
            <a:pPr algn="r"/>
            <a:r>
              <a:rPr lang="en-US" sz="800" b="1"/>
              <a:t>Like what you see? Fill this out to stay in touch with us! </a:t>
            </a:r>
          </a:p>
        </p:txBody>
      </p:sp>
      <p:cxnSp>
        <p:nvCxnSpPr>
          <p:cNvPr id="3" name="Straight Connector 2">
            <a:extLst>
              <a:ext uri="{FF2B5EF4-FFF2-40B4-BE49-F238E27FC236}">
                <a16:creationId xmlns:a16="http://schemas.microsoft.com/office/drawing/2014/main" id="{227B63D7-CC33-F57B-B144-1997CA7C3A9F}"/>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E2A709F-FC07-8CA3-4F00-8F59F56C9EFA}"/>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453065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98C2-6A84-D38C-2993-AB0A6DD478E7}"/>
              </a:ext>
            </a:extLst>
          </p:cNvPr>
          <p:cNvSpPr>
            <a:spLocks noGrp="1"/>
          </p:cNvSpPr>
          <p:nvPr>
            <p:ph type="title"/>
          </p:nvPr>
        </p:nvSpPr>
        <p:spPr/>
        <p:txBody>
          <a:bodyPr/>
          <a:lstStyle/>
          <a:p>
            <a:r>
              <a:rPr lang="en-US" b="1"/>
              <a:t>Facilitated Exercise #2</a:t>
            </a:r>
          </a:p>
        </p:txBody>
      </p:sp>
      <p:sp>
        <p:nvSpPr>
          <p:cNvPr id="4" name="TextBox 3">
            <a:extLst>
              <a:ext uri="{FF2B5EF4-FFF2-40B4-BE49-F238E27FC236}">
                <a16:creationId xmlns:a16="http://schemas.microsoft.com/office/drawing/2014/main" id="{78A0C23D-B098-FC10-C021-50FF66CD3A6F}"/>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06918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9A8B300F-CB9D-B4C2-E267-2B21FDF5DC91}"/>
            </a:ext>
          </a:extLst>
        </p:cNvPr>
        <p:cNvGrpSpPr/>
        <p:nvPr/>
      </p:nvGrpSpPr>
      <p:grpSpPr>
        <a:xfrm>
          <a:off x="0" y="0"/>
          <a:ext cx="0" cy="0"/>
          <a:chOff x="0" y="0"/>
          <a:chExt cx="0" cy="0"/>
        </a:xfrm>
      </p:grpSpPr>
      <p:sp>
        <p:nvSpPr>
          <p:cNvPr id="185" name="Google Shape;185;p39">
            <a:extLst>
              <a:ext uri="{FF2B5EF4-FFF2-40B4-BE49-F238E27FC236}">
                <a16:creationId xmlns:a16="http://schemas.microsoft.com/office/drawing/2014/main" id="{CEDC7E4D-AEB9-3658-C986-A351506D5B0C}"/>
              </a:ext>
            </a:extLst>
          </p:cNvPr>
          <p:cNvSpPr txBox="1">
            <a:spLocks noGrp="1"/>
          </p:cNvSpPr>
          <p:nvPr>
            <p:ph type="title"/>
          </p:nvPr>
        </p:nvSpPr>
        <p:spPr>
          <a:xfrm>
            <a:off x="378420" y="227505"/>
            <a:ext cx="82032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b="1"/>
              <a:t>AGENDA</a:t>
            </a:r>
          </a:p>
        </p:txBody>
      </p:sp>
      <p:sp>
        <p:nvSpPr>
          <p:cNvPr id="186" name="Google Shape;186;p39">
            <a:extLst>
              <a:ext uri="{FF2B5EF4-FFF2-40B4-BE49-F238E27FC236}">
                <a16:creationId xmlns:a16="http://schemas.microsoft.com/office/drawing/2014/main" id="{1F8F8C87-0EEB-0B5D-E924-7FA94BC3DBC7}"/>
              </a:ext>
            </a:extLst>
          </p:cNvPr>
          <p:cNvSpPr txBox="1">
            <a:spLocks noGrp="1"/>
          </p:cNvSpPr>
          <p:nvPr>
            <p:ph type="body" idx="4294967295"/>
          </p:nvPr>
        </p:nvSpPr>
        <p:spPr>
          <a:xfrm>
            <a:off x="378421" y="1094599"/>
            <a:ext cx="8203200" cy="3263400"/>
          </a:xfrm>
          <a:prstGeom prst="rect">
            <a:avLst/>
          </a:prstGeom>
        </p:spPr>
        <p:txBody>
          <a:bodyPr spcFirstLastPara="1" wrap="square" lIns="68575" tIns="34275" rIns="68575" bIns="34275" anchor="t" anchorCtr="0">
            <a:noAutofit/>
          </a:bodyPr>
          <a:lstStyle/>
          <a:p>
            <a:pPr marL="7620" lvl="1" indent="0">
              <a:lnSpc>
                <a:spcPct val="100000"/>
              </a:lnSpc>
              <a:spcBef>
                <a:spcPts val="600"/>
              </a:spcBef>
              <a:buNone/>
            </a:pPr>
            <a:endParaRPr lang="en-US" sz="1600" b="1">
              <a:solidFill>
                <a:schemeClr val="bg1"/>
              </a:solidFill>
              <a:latin typeface="Arial"/>
              <a:cs typeface="Arial"/>
            </a:endParaRPr>
          </a:p>
        </p:txBody>
      </p:sp>
      <p:graphicFrame>
        <p:nvGraphicFramePr>
          <p:cNvPr id="4" name="Table 3">
            <a:extLst>
              <a:ext uri="{FF2B5EF4-FFF2-40B4-BE49-F238E27FC236}">
                <a16:creationId xmlns:a16="http://schemas.microsoft.com/office/drawing/2014/main" id="{448DD324-F0B8-44B8-066B-8CDB4BDA2C99}"/>
              </a:ext>
            </a:extLst>
          </p:cNvPr>
          <p:cNvGraphicFramePr>
            <a:graphicFrameLocks noGrp="1"/>
          </p:cNvGraphicFramePr>
          <p:nvPr>
            <p:extLst>
              <p:ext uri="{D42A27DB-BD31-4B8C-83A1-F6EECF244321}">
                <p14:modId xmlns:p14="http://schemas.microsoft.com/office/powerpoint/2010/main" val="4279512196"/>
              </p:ext>
            </p:extLst>
          </p:nvPr>
        </p:nvGraphicFramePr>
        <p:xfrm>
          <a:off x="364169" y="898917"/>
          <a:ext cx="8223588" cy="3459085"/>
        </p:xfrm>
        <a:graphic>
          <a:graphicData uri="http://schemas.openxmlformats.org/drawingml/2006/table">
            <a:tbl>
              <a:tblPr firstRow="1" bandRow="1">
                <a:tableStyleId>{D4631A2D-1FAD-4F2F-87F1-0B208CF77E98}</a:tableStyleId>
              </a:tblPr>
              <a:tblGrid>
                <a:gridCol w="1078006">
                  <a:extLst>
                    <a:ext uri="{9D8B030D-6E8A-4147-A177-3AD203B41FA5}">
                      <a16:colId xmlns:a16="http://schemas.microsoft.com/office/drawing/2014/main" val="1680269539"/>
                    </a:ext>
                  </a:extLst>
                </a:gridCol>
                <a:gridCol w="5015775">
                  <a:extLst>
                    <a:ext uri="{9D8B030D-6E8A-4147-A177-3AD203B41FA5}">
                      <a16:colId xmlns:a16="http://schemas.microsoft.com/office/drawing/2014/main" val="1244141756"/>
                    </a:ext>
                  </a:extLst>
                </a:gridCol>
                <a:gridCol w="2129807">
                  <a:extLst>
                    <a:ext uri="{9D8B030D-6E8A-4147-A177-3AD203B41FA5}">
                      <a16:colId xmlns:a16="http://schemas.microsoft.com/office/drawing/2014/main" val="4252079971"/>
                    </a:ext>
                  </a:extLst>
                </a:gridCol>
              </a:tblGrid>
              <a:tr h="323279">
                <a:tc>
                  <a:txBody>
                    <a:bodyPr/>
                    <a:lstStyle/>
                    <a:p>
                      <a:r>
                        <a:rPr lang="en-US"/>
                        <a:t>Time</a:t>
                      </a:r>
                    </a:p>
                  </a:txBody>
                  <a:tcPr/>
                </a:tc>
                <a:tc>
                  <a:txBody>
                    <a:bodyPr/>
                    <a:lstStyle/>
                    <a:p>
                      <a:r>
                        <a:rPr lang="en-US"/>
                        <a:t>Subject</a:t>
                      </a:r>
                    </a:p>
                  </a:txBody>
                  <a:tcPr/>
                </a:tc>
                <a:tc>
                  <a:txBody>
                    <a:bodyPr/>
                    <a:lstStyle/>
                    <a:p>
                      <a:r>
                        <a:rPr lang="en-US"/>
                        <a:t>Speaker</a:t>
                      </a:r>
                    </a:p>
                  </a:txBody>
                  <a:tcPr/>
                </a:tc>
                <a:extLst>
                  <a:ext uri="{0D108BD9-81ED-4DB2-BD59-A6C34878D82A}">
                    <a16:rowId xmlns:a16="http://schemas.microsoft.com/office/drawing/2014/main" val="2247781311"/>
                  </a:ext>
                </a:extLst>
              </a:tr>
              <a:tr h="323279">
                <a:tc>
                  <a:txBody>
                    <a:bodyPr/>
                    <a:lstStyle/>
                    <a:p>
                      <a:r>
                        <a:rPr lang="en-US"/>
                        <a:t>1330-1350</a:t>
                      </a:r>
                    </a:p>
                  </a:txBody>
                  <a:tcPr/>
                </a:tc>
                <a:tc>
                  <a:txBody>
                    <a:bodyPr/>
                    <a:lstStyle/>
                    <a:p>
                      <a:r>
                        <a:rPr lang="en-US"/>
                        <a:t>Welcome and Admin</a:t>
                      </a:r>
                    </a:p>
                  </a:txBody>
                  <a:tcPr/>
                </a:tc>
                <a:tc>
                  <a:txBody>
                    <a:bodyPr/>
                    <a:lstStyle/>
                    <a:p>
                      <a:r>
                        <a:rPr lang="en-US"/>
                        <a:t>Lt Col Ryan </a:t>
                      </a:r>
                      <a:r>
                        <a:rPr lang="en-US" err="1"/>
                        <a:t>Pospisal</a:t>
                      </a:r>
                      <a:endParaRPr lang="en-US"/>
                    </a:p>
                  </a:txBody>
                  <a:tcPr/>
                </a:tc>
                <a:extLst>
                  <a:ext uri="{0D108BD9-81ED-4DB2-BD59-A6C34878D82A}">
                    <a16:rowId xmlns:a16="http://schemas.microsoft.com/office/drawing/2014/main" val="1275340472"/>
                  </a:ext>
                </a:extLst>
              </a:tr>
              <a:tr h="323279">
                <a:tc>
                  <a:txBody>
                    <a:bodyPr/>
                    <a:lstStyle/>
                    <a:p>
                      <a:r>
                        <a:rPr lang="en-US"/>
                        <a:t>1350-1400</a:t>
                      </a:r>
                    </a:p>
                  </a:txBody>
                  <a:tcPr/>
                </a:tc>
                <a:tc>
                  <a:txBody>
                    <a:bodyPr/>
                    <a:lstStyle/>
                    <a:p>
                      <a:r>
                        <a:rPr lang="en-US"/>
                        <a:t>Tasking #1: What Are We Changing To?</a:t>
                      </a:r>
                    </a:p>
                  </a:txBody>
                  <a:tcPr/>
                </a:tc>
                <a:tc>
                  <a:txBody>
                    <a:bodyPr/>
                    <a:lstStyle/>
                    <a:p>
                      <a:r>
                        <a:rPr lang="en-US"/>
                        <a:t>Mr. Kyle Hurst</a:t>
                      </a:r>
                    </a:p>
                  </a:txBody>
                  <a:tcPr/>
                </a:tc>
                <a:extLst>
                  <a:ext uri="{0D108BD9-81ED-4DB2-BD59-A6C34878D82A}">
                    <a16:rowId xmlns:a16="http://schemas.microsoft.com/office/drawing/2014/main" val="514474803"/>
                  </a:ext>
                </a:extLst>
              </a:tr>
              <a:tr h="549574">
                <a:tc>
                  <a:txBody>
                    <a:bodyPr/>
                    <a:lstStyle/>
                    <a:p>
                      <a:r>
                        <a:rPr lang="en-US"/>
                        <a:t>1400-1450</a:t>
                      </a:r>
                    </a:p>
                  </a:txBody>
                  <a:tcPr/>
                </a:tc>
                <a:tc>
                  <a:txBody>
                    <a:bodyPr/>
                    <a:lstStyle/>
                    <a:p>
                      <a:r>
                        <a:rPr lang="en-US"/>
                        <a:t>Facilitated Breakout #1: A</a:t>
                      </a:r>
                      <a:r>
                        <a:rPr lang="en-US" sz="1400" b="0" i="0" u="none" strike="noStrike" cap="none">
                          <a:solidFill>
                            <a:schemeClr val="dk1"/>
                          </a:solidFill>
                          <a:effectLst/>
                          <a:latin typeface="Calibri"/>
                          <a:ea typeface="Calibri"/>
                          <a:cs typeface="Calibri"/>
                          <a:sym typeface="Arial"/>
                        </a:rPr>
                        <a:t>ddressing </a:t>
                      </a:r>
                      <a:r>
                        <a:rPr lang="en-US" sz="1400" b="0" i="1" u="none" strike="noStrike" cap="none">
                          <a:solidFill>
                            <a:schemeClr val="dk1"/>
                          </a:solidFill>
                          <a:effectLst/>
                          <a:latin typeface="Calibri"/>
                          <a:ea typeface="Calibri"/>
                          <a:cs typeface="Calibri"/>
                          <a:sym typeface="Arial"/>
                        </a:rPr>
                        <a:t>Digital-based, Continuous Technical Reviews</a:t>
                      </a:r>
                      <a:endParaRPr lang="en-US"/>
                    </a:p>
                  </a:txBody>
                  <a:tcPr/>
                </a:tc>
                <a:tc>
                  <a:txBody>
                    <a:bodyPr/>
                    <a:lstStyle/>
                    <a:p>
                      <a:r>
                        <a:rPr lang="en-US"/>
                        <a:t>-</a:t>
                      </a:r>
                    </a:p>
                  </a:txBody>
                  <a:tcPr/>
                </a:tc>
                <a:extLst>
                  <a:ext uri="{0D108BD9-81ED-4DB2-BD59-A6C34878D82A}">
                    <a16:rowId xmlns:a16="http://schemas.microsoft.com/office/drawing/2014/main" val="997138249"/>
                  </a:ext>
                </a:extLst>
              </a:tr>
              <a:tr h="323279">
                <a:tc>
                  <a:txBody>
                    <a:bodyPr/>
                    <a:lstStyle/>
                    <a:p>
                      <a:r>
                        <a:rPr lang="en-US"/>
                        <a:t>1450-1455</a:t>
                      </a:r>
                    </a:p>
                  </a:txBody>
                  <a:tcPr/>
                </a:tc>
                <a:tc>
                  <a:txBody>
                    <a:bodyPr/>
                    <a:lstStyle/>
                    <a:p>
                      <a:r>
                        <a:rPr lang="en-US"/>
                        <a:t>Breakout #1 Wrap Up/Admin</a:t>
                      </a:r>
                    </a:p>
                  </a:txBody>
                  <a:tcPr/>
                </a:tc>
                <a:tc>
                  <a:txBody>
                    <a:bodyPr/>
                    <a:lstStyle/>
                    <a:p>
                      <a:pPr lvl="0">
                        <a:buNone/>
                      </a:pPr>
                      <a:r>
                        <a:rPr lang="en-US"/>
                        <a:t>Lt Col Ryan Pospisal</a:t>
                      </a:r>
                    </a:p>
                  </a:txBody>
                  <a:tcPr/>
                </a:tc>
                <a:extLst>
                  <a:ext uri="{0D108BD9-81ED-4DB2-BD59-A6C34878D82A}">
                    <a16:rowId xmlns:a16="http://schemas.microsoft.com/office/drawing/2014/main" val="613592969"/>
                  </a:ext>
                </a:extLst>
              </a:tr>
              <a:tr h="323279">
                <a:tc>
                  <a:txBody>
                    <a:bodyPr/>
                    <a:lstStyle/>
                    <a:p>
                      <a:r>
                        <a:rPr lang="en-US"/>
                        <a:t>1455-1510</a:t>
                      </a:r>
                    </a:p>
                  </a:txBody>
                  <a:tcPr/>
                </a:tc>
                <a:tc>
                  <a:txBody>
                    <a:bodyPr/>
                    <a:lstStyle/>
                    <a:p>
                      <a:pPr lvl="0">
                        <a:buNone/>
                      </a:pPr>
                      <a:r>
                        <a:rPr lang="en-US"/>
                        <a:t>Break</a:t>
                      </a:r>
                    </a:p>
                  </a:txBody>
                  <a:tcPr/>
                </a:tc>
                <a:tc>
                  <a:txBody>
                    <a:bodyPr/>
                    <a:lstStyle/>
                    <a:p>
                      <a:r>
                        <a:rPr lang="en-US"/>
                        <a:t>-</a:t>
                      </a:r>
                    </a:p>
                  </a:txBody>
                  <a:tcPr/>
                </a:tc>
                <a:extLst>
                  <a:ext uri="{0D108BD9-81ED-4DB2-BD59-A6C34878D82A}">
                    <a16:rowId xmlns:a16="http://schemas.microsoft.com/office/drawing/2014/main" val="498967227"/>
                  </a:ext>
                </a:extLst>
              </a:tr>
              <a:tr h="323279">
                <a:tc>
                  <a:txBody>
                    <a:bodyPr/>
                    <a:lstStyle/>
                    <a:p>
                      <a:r>
                        <a:rPr lang="en-US"/>
                        <a:t>1510-1520</a:t>
                      </a:r>
                    </a:p>
                  </a:txBody>
                  <a:tcPr/>
                </a:tc>
                <a:tc>
                  <a:txBody>
                    <a:bodyPr/>
                    <a:lstStyle/>
                    <a:p>
                      <a:r>
                        <a:rPr lang="en-US"/>
                        <a:t>Tasking #2: Future State for Technical Reviews</a:t>
                      </a:r>
                    </a:p>
                  </a:txBody>
                  <a:tcPr/>
                </a:tc>
                <a:tc>
                  <a:txBody>
                    <a:bodyPr/>
                    <a:lstStyle/>
                    <a:p>
                      <a:r>
                        <a:rPr lang="en-US"/>
                        <a:t>Ms. Monika Patel-Parsons</a:t>
                      </a:r>
                    </a:p>
                  </a:txBody>
                  <a:tcPr/>
                </a:tc>
                <a:extLst>
                  <a:ext uri="{0D108BD9-81ED-4DB2-BD59-A6C34878D82A}">
                    <a16:rowId xmlns:a16="http://schemas.microsoft.com/office/drawing/2014/main" val="3851638852"/>
                  </a:ext>
                </a:extLst>
              </a:tr>
              <a:tr h="323279">
                <a:tc>
                  <a:txBody>
                    <a:bodyPr/>
                    <a:lstStyle/>
                    <a:p>
                      <a:r>
                        <a:rPr lang="en-US"/>
                        <a:t>1520-1615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t>Facilitated Breakout #2: </a:t>
                      </a:r>
                      <a:r>
                        <a:rPr lang="en-US" sz="1400" b="0" i="1" u="none" strike="noStrike" cap="none">
                          <a:solidFill>
                            <a:schemeClr val="dk1"/>
                          </a:solidFill>
                          <a:effectLst/>
                          <a:latin typeface="Calibri"/>
                          <a:ea typeface="Calibri"/>
                          <a:cs typeface="Calibri"/>
                          <a:sym typeface="Arial"/>
                        </a:rPr>
                        <a:t>Imagining the Future of Technical Reviews</a:t>
                      </a:r>
                      <a:endParaRPr lang="en-US"/>
                    </a:p>
                  </a:txBody>
                  <a:tcPr/>
                </a:tc>
                <a:tc>
                  <a:txBody>
                    <a:bodyPr/>
                    <a:lstStyle/>
                    <a:p>
                      <a:r>
                        <a:rPr lang="en-US"/>
                        <a:t>-</a:t>
                      </a:r>
                    </a:p>
                  </a:txBody>
                  <a:tcPr/>
                </a:tc>
                <a:extLst>
                  <a:ext uri="{0D108BD9-81ED-4DB2-BD59-A6C34878D82A}">
                    <a16:rowId xmlns:a16="http://schemas.microsoft.com/office/drawing/2014/main" val="1928139298"/>
                  </a:ext>
                </a:extLst>
              </a:tr>
              <a:tr h="323279">
                <a:tc>
                  <a:txBody>
                    <a:bodyPr/>
                    <a:lstStyle/>
                    <a:p>
                      <a:r>
                        <a:rPr lang="en-US"/>
                        <a:t>1615-1645</a:t>
                      </a:r>
                    </a:p>
                  </a:txBody>
                  <a:tcPr/>
                </a:tc>
                <a:tc>
                  <a:txBody>
                    <a:bodyPr/>
                    <a:lstStyle/>
                    <a:p>
                      <a:r>
                        <a:rPr lang="en-US"/>
                        <a:t>Breakout #2 Out-briefs</a:t>
                      </a:r>
                    </a:p>
                  </a:txBody>
                  <a:tcPr/>
                </a:tc>
                <a:tc>
                  <a:txBody>
                    <a:bodyPr/>
                    <a:lstStyle/>
                    <a:p>
                      <a:r>
                        <a:rPr lang="en-US"/>
                        <a:t>2 Minute Briefs</a:t>
                      </a:r>
                    </a:p>
                  </a:txBody>
                  <a:tcPr/>
                </a:tc>
                <a:extLst>
                  <a:ext uri="{0D108BD9-81ED-4DB2-BD59-A6C34878D82A}">
                    <a16:rowId xmlns:a16="http://schemas.microsoft.com/office/drawing/2014/main" val="294384568"/>
                  </a:ext>
                </a:extLst>
              </a:tr>
              <a:tr h="323279">
                <a:tc>
                  <a:txBody>
                    <a:bodyPr/>
                    <a:lstStyle/>
                    <a:p>
                      <a:r>
                        <a:rPr lang="en-US"/>
                        <a:t>1645-1700</a:t>
                      </a:r>
                    </a:p>
                  </a:txBody>
                  <a:tcPr/>
                </a:tc>
                <a:tc>
                  <a:txBody>
                    <a:bodyPr/>
                    <a:lstStyle/>
                    <a:p>
                      <a:r>
                        <a:rPr lang="en-US"/>
                        <a:t>Closing Comments</a:t>
                      </a:r>
                    </a:p>
                  </a:txBody>
                  <a:tcPr/>
                </a:tc>
                <a:tc>
                  <a:txBody>
                    <a:bodyPr/>
                    <a:lstStyle/>
                    <a:p>
                      <a:r>
                        <a:rPr lang="en-US"/>
                        <a:t>Lt Col Ryan Pospisal</a:t>
                      </a:r>
                    </a:p>
                  </a:txBody>
                  <a:tcPr/>
                </a:tc>
                <a:extLst>
                  <a:ext uri="{0D108BD9-81ED-4DB2-BD59-A6C34878D82A}">
                    <a16:rowId xmlns:a16="http://schemas.microsoft.com/office/drawing/2014/main" val="3742466808"/>
                  </a:ext>
                </a:extLst>
              </a:tr>
            </a:tbl>
          </a:graphicData>
        </a:graphic>
      </p:graphicFrame>
      <p:sp>
        <p:nvSpPr>
          <p:cNvPr id="3" name="TextBox 2">
            <a:extLst>
              <a:ext uri="{FF2B5EF4-FFF2-40B4-BE49-F238E27FC236}">
                <a16:creationId xmlns:a16="http://schemas.microsoft.com/office/drawing/2014/main" id="{1604FBD0-68F6-9334-C8D8-544D8257D619}"/>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25421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A02F5-8837-9E93-6A7F-255B7B43329A}"/>
              </a:ext>
            </a:extLst>
          </p:cNvPr>
          <p:cNvSpPr>
            <a:spLocks noGrp="1"/>
          </p:cNvSpPr>
          <p:nvPr>
            <p:ph type="title"/>
          </p:nvPr>
        </p:nvSpPr>
        <p:spPr/>
        <p:txBody>
          <a:bodyPr>
            <a:normAutofit/>
          </a:bodyPr>
          <a:lstStyle/>
          <a:p>
            <a:r>
              <a:rPr lang="en-US" sz="2000"/>
              <a:t>Tasking #2: Future State</a:t>
            </a:r>
          </a:p>
        </p:txBody>
      </p:sp>
      <p:sp>
        <p:nvSpPr>
          <p:cNvPr id="6" name="Text Placeholder 5">
            <a:extLst>
              <a:ext uri="{FF2B5EF4-FFF2-40B4-BE49-F238E27FC236}">
                <a16:creationId xmlns:a16="http://schemas.microsoft.com/office/drawing/2014/main" id="{6A05AF84-43DA-68C9-9DEE-49FD1D72882D}"/>
              </a:ext>
            </a:extLst>
          </p:cNvPr>
          <p:cNvSpPr>
            <a:spLocks noGrp="1"/>
          </p:cNvSpPr>
          <p:nvPr>
            <p:ph type="body" idx="1"/>
          </p:nvPr>
        </p:nvSpPr>
        <p:spPr>
          <a:xfrm>
            <a:off x="378420" y="1150897"/>
            <a:ext cx="8093053" cy="907978"/>
          </a:xfrm>
        </p:spPr>
        <p:txBody>
          <a:bodyPr>
            <a:normAutofit/>
          </a:bodyPr>
          <a:lstStyle/>
          <a:p>
            <a:pPr marL="11112" indent="0">
              <a:buNone/>
            </a:pPr>
            <a:r>
              <a:rPr lang="en-US"/>
              <a:t>It is now 2045 and AFMC has actualized DMM – integrated federated ecosystem to include enterprise tools and data platforms.  All policy and guidance has been updated to enable, encourage and enforce maximizing the usage of DMM</a:t>
            </a:r>
          </a:p>
        </p:txBody>
      </p:sp>
      <p:pic>
        <p:nvPicPr>
          <p:cNvPr id="1026" name="Picture 2">
            <a:extLst>
              <a:ext uri="{FF2B5EF4-FFF2-40B4-BE49-F238E27FC236}">
                <a16:creationId xmlns:a16="http://schemas.microsoft.com/office/drawing/2014/main" id="{87EBBC71-C082-77F7-E7F6-157B523A8A2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48111" y="2089180"/>
            <a:ext cx="2647778" cy="2647778"/>
          </a:xfrm>
          <a:prstGeom prst="rect">
            <a:avLst/>
          </a:prstGeom>
          <a:noFill/>
          <a:ln w="130175" cmpd="thinThick">
            <a:solidFill>
              <a:schemeClr val="accent1">
                <a:shade val="15000"/>
              </a:schemeClr>
            </a:solidFill>
            <a:extLst>
              <a:ext uri="{C807C97D-BFC1-408E-A445-0C87EB9F89A2}">
                <ask:lineSketchStyleProps xmlns:ask="http://schemas.microsoft.com/office/drawing/2018/sketchyshapes" sd="1219033472">
                  <a:custGeom>
                    <a:avLst/>
                    <a:gdLst>
                      <a:gd name="connsiteX0" fmla="*/ 0 w 3022324"/>
                      <a:gd name="connsiteY0" fmla="*/ 0 h 3022324"/>
                      <a:gd name="connsiteX1" fmla="*/ 3022324 w 3022324"/>
                      <a:gd name="connsiteY1" fmla="*/ 0 h 3022324"/>
                      <a:gd name="connsiteX2" fmla="*/ 3022324 w 3022324"/>
                      <a:gd name="connsiteY2" fmla="*/ 3022324 h 3022324"/>
                      <a:gd name="connsiteX3" fmla="*/ 0 w 3022324"/>
                      <a:gd name="connsiteY3" fmla="*/ 3022324 h 3022324"/>
                      <a:gd name="connsiteX4" fmla="*/ 0 w 3022324"/>
                      <a:gd name="connsiteY4" fmla="*/ 0 h 3022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2324" h="3022324" extrusionOk="0">
                        <a:moveTo>
                          <a:pt x="0" y="0"/>
                        </a:moveTo>
                        <a:cubicBezTo>
                          <a:pt x="1201772" y="118645"/>
                          <a:pt x="1858225" y="116012"/>
                          <a:pt x="3022324" y="0"/>
                        </a:cubicBezTo>
                        <a:cubicBezTo>
                          <a:pt x="2889442" y="1483766"/>
                          <a:pt x="3107275" y="2335407"/>
                          <a:pt x="3022324" y="3022324"/>
                        </a:cubicBezTo>
                        <a:cubicBezTo>
                          <a:pt x="1715893" y="3156924"/>
                          <a:pt x="1227866" y="2865128"/>
                          <a:pt x="0" y="3022324"/>
                        </a:cubicBezTo>
                        <a:cubicBezTo>
                          <a:pt x="-20187" y="2037713"/>
                          <a:pt x="-152480" y="1419480"/>
                          <a:pt x="0" y="0"/>
                        </a:cubicBezTo>
                        <a:close/>
                      </a:path>
                    </a:pathLst>
                  </a:custGeom>
                  <ask:type>
                    <ask:lineSketchNone/>
                  </ask:type>
                </ask:lineSketchStyleProps>
              </a:ext>
            </a:extLst>
          </a:ln>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E7CE7FE9-0335-4674-9C5D-B121021D73F4}"/>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5928DB6-4AE5-A60D-AF4E-B32481E39249}"/>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384137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A02F5-8837-9E93-6A7F-255B7B43329A}"/>
              </a:ext>
            </a:extLst>
          </p:cNvPr>
          <p:cNvSpPr>
            <a:spLocks noGrp="1"/>
          </p:cNvSpPr>
          <p:nvPr>
            <p:ph type="title"/>
          </p:nvPr>
        </p:nvSpPr>
        <p:spPr/>
        <p:txBody>
          <a:bodyPr>
            <a:normAutofit/>
          </a:bodyPr>
          <a:lstStyle/>
          <a:p>
            <a:r>
              <a:rPr lang="en-US" sz="2000"/>
              <a:t>Tasking #2: Future State</a:t>
            </a:r>
          </a:p>
        </p:txBody>
      </p:sp>
      <p:sp>
        <p:nvSpPr>
          <p:cNvPr id="6" name="Text Placeholder 5">
            <a:extLst>
              <a:ext uri="{FF2B5EF4-FFF2-40B4-BE49-F238E27FC236}">
                <a16:creationId xmlns:a16="http://schemas.microsoft.com/office/drawing/2014/main" id="{6A05AF84-43DA-68C9-9DEE-49FD1D72882D}"/>
              </a:ext>
            </a:extLst>
          </p:cNvPr>
          <p:cNvSpPr>
            <a:spLocks noGrp="1"/>
          </p:cNvSpPr>
          <p:nvPr>
            <p:ph type="body" idx="1"/>
          </p:nvPr>
        </p:nvSpPr>
        <p:spPr>
          <a:xfrm>
            <a:off x="378421" y="1150897"/>
            <a:ext cx="3086802" cy="3263400"/>
          </a:xfrm>
        </p:spPr>
        <p:txBody>
          <a:bodyPr>
            <a:normAutofit lnSpcReduction="10000"/>
          </a:bodyPr>
          <a:lstStyle/>
          <a:p>
            <a:r>
              <a:rPr lang="en-US"/>
              <a:t>Culture has been designed to adopt DMM</a:t>
            </a:r>
          </a:p>
          <a:p>
            <a:r>
              <a:rPr lang="en-US"/>
              <a:t>Workforce has been trained to operate in shared DMM environments and use DMM tools, such as CAD and PLM </a:t>
            </a:r>
          </a:p>
          <a:p>
            <a:r>
              <a:rPr lang="en-US"/>
              <a:t>DMM has been fully funded and is supported by all levels of leadership</a:t>
            </a:r>
          </a:p>
          <a:p>
            <a:r>
              <a:rPr lang="en-US"/>
              <a:t>DMM tools are available across the enterprise and can interoperate with each other</a:t>
            </a:r>
          </a:p>
          <a:p>
            <a:r>
              <a:rPr lang="en-US"/>
              <a:t>There is a data governance schema and enterprise data platforms that all tools can access as the </a:t>
            </a:r>
            <a:r>
              <a:rPr lang="en-US" err="1"/>
              <a:t>ASoT</a:t>
            </a:r>
            <a:endParaRPr lang="en-US"/>
          </a:p>
          <a:p>
            <a:r>
              <a:rPr lang="en-US"/>
              <a:t>There is a shared environment that both government and industry can access with the appropriate guardrails for IP and Data Rights</a:t>
            </a:r>
          </a:p>
        </p:txBody>
      </p:sp>
      <p:pic>
        <p:nvPicPr>
          <p:cNvPr id="2" name="Picture 1">
            <a:extLst>
              <a:ext uri="{FF2B5EF4-FFF2-40B4-BE49-F238E27FC236}">
                <a16:creationId xmlns:a16="http://schemas.microsoft.com/office/drawing/2014/main" id="{F93A945F-BB86-3665-3BCC-A41B24200A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51990" y="1150897"/>
            <a:ext cx="4542863" cy="3287754"/>
          </a:xfrm>
          <a:prstGeom prst="rect">
            <a:avLst/>
          </a:prstGeom>
          <a:solidFill>
            <a:srgbClr val="FFFFFF"/>
          </a:solidFill>
          <a:ln w="57150">
            <a:solidFill>
              <a:srgbClr val="1F589B"/>
            </a:solidFill>
          </a:ln>
        </p:spPr>
      </p:pic>
      <p:sp>
        <p:nvSpPr>
          <p:cNvPr id="11" name="TextBox 10">
            <a:extLst>
              <a:ext uri="{FF2B5EF4-FFF2-40B4-BE49-F238E27FC236}">
                <a16:creationId xmlns:a16="http://schemas.microsoft.com/office/drawing/2014/main" id="{A2E7723C-B999-164C-FE5C-4DB9A0435D4B}"/>
              </a:ext>
            </a:extLst>
          </p:cNvPr>
          <p:cNvSpPr txBox="1"/>
          <p:nvPr/>
        </p:nvSpPr>
        <p:spPr>
          <a:xfrm>
            <a:off x="3712152" y="4537634"/>
            <a:ext cx="5912427"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t>Source: </a:t>
            </a:r>
            <a:r>
              <a:rPr lang="en-US" sz="800">
                <a:hlinkClick r:id="rId3"/>
              </a:rPr>
              <a:t>https://parkar.digital/understanding-digital-engineering-ecosystem-a-comprehensive-guide-2024/</a:t>
            </a:r>
            <a:endParaRPr lang="en-US" sz="800"/>
          </a:p>
        </p:txBody>
      </p:sp>
      <p:cxnSp>
        <p:nvCxnSpPr>
          <p:cNvPr id="7" name="Straight Connector 6">
            <a:extLst>
              <a:ext uri="{FF2B5EF4-FFF2-40B4-BE49-F238E27FC236}">
                <a16:creationId xmlns:a16="http://schemas.microsoft.com/office/drawing/2014/main" id="{A0C2A4AA-BF66-B493-1A88-EFA6166B4C66}"/>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29D8481A-87C8-752D-D608-DC70B77129B7}"/>
              </a:ext>
            </a:extLst>
          </p:cNvPr>
          <p:cNvCxnSpPr/>
          <p:nvPr/>
        </p:nvCxnSpPr>
        <p:spPr>
          <a:xfrm flipH="1">
            <a:off x="4572000" y="1454727"/>
            <a:ext cx="9144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28237B3-9F0F-FE5D-1689-014541415942}"/>
              </a:ext>
            </a:extLst>
          </p:cNvPr>
          <p:cNvCxnSpPr/>
          <p:nvPr/>
        </p:nvCxnSpPr>
        <p:spPr>
          <a:xfrm flipH="1">
            <a:off x="4590176" y="1909131"/>
            <a:ext cx="9144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1279780-2CD3-E50C-C765-8079305C73AA}"/>
              </a:ext>
            </a:extLst>
          </p:cNvPr>
          <p:cNvCxnSpPr/>
          <p:nvPr/>
        </p:nvCxnSpPr>
        <p:spPr>
          <a:xfrm>
            <a:off x="5494789" y="1454727"/>
            <a:ext cx="0" cy="590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CB7AC2E-9008-BAC5-CBF4-27834947042E}"/>
              </a:ext>
            </a:extLst>
          </p:cNvPr>
          <p:cNvCxnSpPr/>
          <p:nvPr/>
        </p:nvCxnSpPr>
        <p:spPr>
          <a:xfrm>
            <a:off x="6033083" y="1422569"/>
            <a:ext cx="0" cy="5902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76D04FE-DC79-B76D-E706-B508F852176F}"/>
              </a:ext>
            </a:extLst>
          </p:cNvPr>
          <p:cNvCxnSpPr>
            <a:cxnSpLocks/>
          </p:cNvCxnSpPr>
          <p:nvPr/>
        </p:nvCxnSpPr>
        <p:spPr>
          <a:xfrm>
            <a:off x="6033083" y="1422569"/>
            <a:ext cx="59541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52EA532-DF23-292B-37FE-15D0CA73EAA8}"/>
              </a:ext>
            </a:extLst>
          </p:cNvPr>
          <p:cNvCxnSpPr>
            <a:cxnSpLocks/>
          </p:cNvCxnSpPr>
          <p:nvPr/>
        </p:nvCxnSpPr>
        <p:spPr>
          <a:xfrm>
            <a:off x="7315200" y="1616914"/>
            <a:ext cx="3129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914E199-63B1-49FB-9B6D-1D439AB12862}"/>
              </a:ext>
            </a:extLst>
          </p:cNvPr>
          <p:cNvCxnSpPr>
            <a:cxnSpLocks/>
          </p:cNvCxnSpPr>
          <p:nvPr/>
        </p:nvCxnSpPr>
        <p:spPr>
          <a:xfrm>
            <a:off x="7315200" y="1915359"/>
            <a:ext cx="3129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5735EE-C5F6-8266-0D8E-9F92FEB73E45}"/>
              </a:ext>
            </a:extLst>
          </p:cNvPr>
          <p:cNvCxnSpPr>
            <a:cxnSpLocks/>
          </p:cNvCxnSpPr>
          <p:nvPr/>
        </p:nvCxnSpPr>
        <p:spPr>
          <a:xfrm>
            <a:off x="7315200" y="1614029"/>
            <a:ext cx="8389" cy="99578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BAD3DA-38D2-9636-0A19-BB9DCDE5E91A}"/>
              </a:ext>
            </a:extLst>
          </p:cNvPr>
          <p:cNvCxnSpPr>
            <a:cxnSpLocks/>
          </p:cNvCxnSpPr>
          <p:nvPr/>
        </p:nvCxnSpPr>
        <p:spPr>
          <a:xfrm>
            <a:off x="6485883" y="2609818"/>
            <a:ext cx="846095" cy="31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9B7922B-4FE2-EF92-4E3F-9AAFFAEA073B}"/>
              </a:ext>
            </a:extLst>
          </p:cNvPr>
          <p:cNvCxnSpPr>
            <a:cxnSpLocks/>
          </p:cNvCxnSpPr>
          <p:nvPr/>
        </p:nvCxnSpPr>
        <p:spPr>
          <a:xfrm>
            <a:off x="6620107" y="2906658"/>
            <a:ext cx="3129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F2A2F83-AA60-CFD1-9361-5DCEB991BE2A}"/>
              </a:ext>
            </a:extLst>
          </p:cNvPr>
          <p:cNvCxnSpPr>
            <a:cxnSpLocks/>
          </p:cNvCxnSpPr>
          <p:nvPr/>
        </p:nvCxnSpPr>
        <p:spPr>
          <a:xfrm>
            <a:off x="6628496" y="3344284"/>
            <a:ext cx="31298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DE503C5-4C87-E51B-5517-9A1510467804}"/>
              </a:ext>
            </a:extLst>
          </p:cNvPr>
          <p:cNvCxnSpPr>
            <a:cxnSpLocks/>
          </p:cNvCxnSpPr>
          <p:nvPr/>
        </p:nvCxnSpPr>
        <p:spPr>
          <a:xfrm flipH="1">
            <a:off x="6628496" y="2906065"/>
            <a:ext cx="0" cy="676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D29C52D-2A1B-2379-262F-A027ABC7E4A5}"/>
              </a:ext>
            </a:extLst>
          </p:cNvPr>
          <p:cNvCxnSpPr>
            <a:cxnSpLocks/>
          </p:cNvCxnSpPr>
          <p:nvPr/>
        </p:nvCxnSpPr>
        <p:spPr>
          <a:xfrm>
            <a:off x="5908441" y="3284968"/>
            <a:ext cx="0" cy="2971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A2D16E-F684-ECE4-C7CA-D271BDC69CC0}"/>
              </a:ext>
            </a:extLst>
          </p:cNvPr>
          <p:cNvCxnSpPr>
            <a:cxnSpLocks/>
          </p:cNvCxnSpPr>
          <p:nvPr/>
        </p:nvCxnSpPr>
        <p:spPr>
          <a:xfrm flipV="1">
            <a:off x="5907741" y="3582099"/>
            <a:ext cx="720755" cy="7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D55B43-32E1-4627-62A0-56E3AD9571E2}"/>
              </a:ext>
            </a:extLst>
          </p:cNvPr>
          <p:cNvCxnSpPr>
            <a:cxnSpLocks/>
          </p:cNvCxnSpPr>
          <p:nvPr/>
        </p:nvCxnSpPr>
        <p:spPr>
          <a:xfrm>
            <a:off x="5607835" y="3284968"/>
            <a:ext cx="0" cy="2971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F4C736A-FF01-B7D9-4F87-A3503759A627}"/>
              </a:ext>
            </a:extLst>
          </p:cNvPr>
          <p:cNvCxnSpPr>
            <a:cxnSpLocks/>
          </p:cNvCxnSpPr>
          <p:nvPr/>
        </p:nvCxnSpPr>
        <p:spPr>
          <a:xfrm flipV="1">
            <a:off x="5187337" y="3578166"/>
            <a:ext cx="425248" cy="39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755CD12-8819-63FA-9288-E2CBBF6AD1D9}"/>
              </a:ext>
            </a:extLst>
          </p:cNvPr>
          <p:cNvCxnSpPr>
            <a:cxnSpLocks/>
          </p:cNvCxnSpPr>
          <p:nvPr/>
        </p:nvCxnSpPr>
        <p:spPr>
          <a:xfrm>
            <a:off x="5178948" y="3311533"/>
            <a:ext cx="0" cy="438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2EDA4CA-A218-9A8D-DF6D-FC953C7D7260}"/>
              </a:ext>
            </a:extLst>
          </p:cNvPr>
          <p:cNvCxnSpPr>
            <a:cxnSpLocks/>
          </p:cNvCxnSpPr>
          <p:nvPr/>
        </p:nvCxnSpPr>
        <p:spPr>
          <a:xfrm flipH="1">
            <a:off x="4883791" y="3293316"/>
            <a:ext cx="2867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CA015D4-7F64-0BF7-F917-40EE2E1C993B}"/>
              </a:ext>
            </a:extLst>
          </p:cNvPr>
          <p:cNvCxnSpPr>
            <a:cxnSpLocks/>
          </p:cNvCxnSpPr>
          <p:nvPr/>
        </p:nvCxnSpPr>
        <p:spPr>
          <a:xfrm flipH="1">
            <a:off x="4878970" y="3766657"/>
            <a:ext cx="28676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28105719-95E4-47B2-4C55-470DD5D44A14}"/>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61352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1A02F5-8837-9E93-6A7F-255B7B43329A}"/>
              </a:ext>
            </a:extLst>
          </p:cNvPr>
          <p:cNvSpPr>
            <a:spLocks noGrp="1"/>
          </p:cNvSpPr>
          <p:nvPr>
            <p:ph type="title"/>
          </p:nvPr>
        </p:nvSpPr>
        <p:spPr/>
        <p:txBody>
          <a:bodyPr>
            <a:normAutofit/>
          </a:bodyPr>
          <a:lstStyle/>
          <a:p>
            <a:r>
              <a:rPr lang="en-US" sz="2000"/>
              <a:t>Facilitated Exercise #2: </a:t>
            </a:r>
            <a:br>
              <a:rPr lang="en-US" sz="2000"/>
            </a:br>
            <a:r>
              <a:rPr lang="en-US" sz="2000"/>
              <a:t>Imagining the Future of Technical Reviews (50 Minutes)</a:t>
            </a:r>
          </a:p>
        </p:txBody>
      </p:sp>
      <p:sp>
        <p:nvSpPr>
          <p:cNvPr id="6" name="Text Placeholder 5">
            <a:extLst>
              <a:ext uri="{FF2B5EF4-FFF2-40B4-BE49-F238E27FC236}">
                <a16:creationId xmlns:a16="http://schemas.microsoft.com/office/drawing/2014/main" id="{6A05AF84-43DA-68C9-9DEE-49FD1D72882D}"/>
              </a:ext>
            </a:extLst>
          </p:cNvPr>
          <p:cNvSpPr>
            <a:spLocks noGrp="1"/>
          </p:cNvSpPr>
          <p:nvPr>
            <p:ph type="body" idx="1"/>
          </p:nvPr>
        </p:nvSpPr>
        <p:spPr>
          <a:xfrm>
            <a:off x="378420" y="1150897"/>
            <a:ext cx="8153877" cy="3263400"/>
          </a:xfrm>
        </p:spPr>
        <p:txBody>
          <a:bodyPr>
            <a:normAutofit/>
          </a:bodyPr>
          <a:lstStyle/>
          <a:p>
            <a:pPr marL="11112" indent="0" algn="ctr">
              <a:buNone/>
            </a:pPr>
            <a:r>
              <a:rPr lang="en-US" sz="1600"/>
              <a:t>We live in an actualized DMM world but are doing SETRs the old way …</a:t>
            </a:r>
          </a:p>
          <a:p>
            <a:pPr marL="11112" indent="0" algn="ctr">
              <a:buNone/>
            </a:pPr>
            <a:endParaRPr lang="en-US"/>
          </a:p>
          <a:p>
            <a:pPr marL="342900"/>
            <a:r>
              <a:rPr lang="en-US" sz="1400"/>
              <a:t>Do we continue to execute technical reviews through a digital process?</a:t>
            </a:r>
          </a:p>
          <a:p>
            <a:pPr marL="342900">
              <a:buNone/>
            </a:pPr>
            <a:endParaRPr lang="en-US"/>
          </a:p>
          <a:p>
            <a:pPr marL="342900"/>
            <a:r>
              <a:rPr lang="en-US" sz="1400"/>
              <a:t>Do we burn it to the ground?</a:t>
            </a:r>
          </a:p>
          <a:p>
            <a:pPr marL="800100" lvl="2" indent="-103188">
              <a:spcBef>
                <a:spcPts val="800"/>
              </a:spcBef>
              <a:buClr>
                <a:srgbClr val="29A7DE"/>
              </a:buClr>
              <a:buSzPct val="100000"/>
              <a:buFont typeface="Wingdings" pitchFamily="2" charset="2"/>
              <a:buChar char="§"/>
            </a:pPr>
            <a:r>
              <a:rPr lang="en-US">
                <a:solidFill>
                  <a:schemeClr val="tx1"/>
                </a:solidFill>
              </a:rPr>
              <a:t>If so, then how do we meet the intent of what the technical Reviews are?</a:t>
            </a:r>
          </a:p>
          <a:p>
            <a:pPr marL="800100" lvl="2" indent="-103188">
              <a:spcBef>
                <a:spcPts val="800"/>
              </a:spcBef>
              <a:buClr>
                <a:srgbClr val="29A7DE"/>
              </a:buClr>
              <a:buSzPct val="100000"/>
              <a:buFont typeface="Wingdings" pitchFamily="2" charset="2"/>
              <a:buChar char="§"/>
            </a:pPr>
            <a:endParaRPr lang="en-US" sz="1200">
              <a:solidFill>
                <a:schemeClr val="tx1"/>
              </a:solidFill>
            </a:endParaRPr>
          </a:p>
          <a:p>
            <a:pPr marL="342900" lvl="1" indent="-103188">
              <a:spcBef>
                <a:spcPts val="800"/>
              </a:spcBef>
              <a:buClr>
                <a:srgbClr val="29A7DE"/>
              </a:buClr>
              <a:buSzPct val="100000"/>
              <a:buFont typeface="Wingdings" pitchFamily="2" charset="2"/>
              <a:buChar char="§"/>
            </a:pPr>
            <a:r>
              <a:rPr lang="en-US">
                <a:solidFill>
                  <a:schemeClr val="tx1"/>
                </a:solidFill>
              </a:rPr>
              <a:t>Or is there a middle ground?</a:t>
            </a:r>
          </a:p>
          <a:p>
            <a:endParaRPr lang="en-US"/>
          </a:p>
        </p:txBody>
      </p:sp>
      <p:pic>
        <p:nvPicPr>
          <p:cNvPr id="3" name="Picture 2">
            <a:extLst>
              <a:ext uri="{FF2B5EF4-FFF2-40B4-BE49-F238E27FC236}">
                <a16:creationId xmlns:a16="http://schemas.microsoft.com/office/drawing/2014/main" id="{E1AA70B5-58C1-F9AB-9886-D56B97A476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55579" y="2284899"/>
            <a:ext cx="497698" cy="497698"/>
          </a:xfrm>
          <a:prstGeom prst="rect">
            <a:avLst/>
          </a:prstGeom>
        </p:spPr>
      </p:pic>
      <p:pic>
        <p:nvPicPr>
          <p:cNvPr id="7" name="Picture 6">
            <a:extLst>
              <a:ext uri="{FF2B5EF4-FFF2-40B4-BE49-F238E27FC236}">
                <a16:creationId xmlns:a16="http://schemas.microsoft.com/office/drawing/2014/main" id="{707BDF0B-F894-1DCC-186F-A6E5775B6DA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4029" y="2284899"/>
            <a:ext cx="497698" cy="497698"/>
          </a:xfrm>
          <a:prstGeom prst="rect">
            <a:avLst/>
          </a:prstGeom>
        </p:spPr>
      </p:pic>
      <p:sp>
        <p:nvSpPr>
          <p:cNvPr id="8" name="Oval 7">
            <a:extLst>
              <a:ext uri="{FF2B5EF4-FFF2-40B4-BE49-F238E27FC236}">
                <a16:creationId xmlns:a16="http://schemas.microsoft.com/office/drawing/2014/main" id="{AFC59483-87B0-C699-C859-57D1EBD803BD}"/>
              </a:ext>
            </a:extLst>
          </p:cNvPr>
          <p:cNvSpPr/>
          <p:nvPr/>
        </p:nvSpPr>
        <p:spPr>
          <a:xfrm>
            <a:off x="7044553" y="2797213"/>
            <a:ext cx="273698" cy="45719"/>
          </a:xfrm>
          <a:prstGeom prst="ellipse">
            <a:avLst/>
          </a:prstGeom>
          <a:solidFill>
            <a:schemeClr val="bg2">
              <a:lumMod val="40000"/>
              <a:lumOff val="60000"/>
            </a:schemeClr>
          </a:solidFill>
          <a:ln>
            <a:solidFill>
              <a:schemeClr val="bg2">
                <a:lumMod val="40000"/>
                <a:lumOff val="60000"/>
              </a:schemeClr>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 Balance Scale Emoji">
            <a:extLst>
              <a:ext uri="{FF2B5EF4-FFF2-40B4-BE49-F238E27FC236}">
                <a16:creationId xmlns:a16="http://schemas.microsoft.com/office/drawing/2014/main" id="{DADF9A5A-4703-311D-4BAA-6F06ED276E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5379" y="2919282"/>
            <a:ext cx="591885" cy="8894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 Balance Scale Emoji">
            <a:extLst>
              <a:ext uri="{FF2B5EF4-FFF2-40B4-BE49-F238E27FC236}">
                <a16:creationId xmlns:a16="http://schemas.microsoft.com/office/drawing/2014/main" id="{96C9C81B-F6F3-B0F5-1B4B-B38E8D0B71C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54008" y="2919282"/>
            <a:ext cx="591885" cy="889444"/>
          </a:xfrm>
          <a:prstGeom prst="rect">
            <a:avLst/>
          </a:prstGeom>
          <a:noFill/>
          <a:extLst>
            <a:ext uri="{909E8E84-426E-40DD-AFC4-6F175D3DCCD1}">
              <a14:hiddenFill xmlns:a14="http://schemas.microsoft.com/office/drawing/2010/main">
                <a:solidFill>
                  <a:srgbClr val="FFFFFF"/>
                </a:solidFill>
              </a14:hiddenFill>
            </a:ext>
          </a:extLst>
        </p:spPr>
      </p:pic>
      <p:sp>
        <p:nvSpPr>
          <p:cNvPr id="10" name="Oval 9">
            <a:extLst>
              <a:ext uri="{FF2B5EF4-FFF2-40B4-BE49-F238E27FC236}">
                <a16:creationId xmlns:a16="http://schemas.microsoft.com/office/drawing/2014/main" id="{EA1332A0-3204-CDB7-5032-1A89CC5FF84E}"/>
              </a:ext>
            </a:extLst>
          </p:cNvPr>
          <p:cNvSpPr/>
          <p:nvPr/>
        </p:nvSpPr>
        <p:spPr>
          <a:xfrm>
            <a:off x="274473" y="2797213"/>
            <a:ext cx="273698" cy="45719"/>
          </a:xfrm>
          <a:prstGeom prst="ellipse">
            <a:avLst/>
          </a:prstGeom>
          <a:solidFill>
            <a:schemeClr val="bg2">
              <a:lumMod val="40000"/>
              <a:lumOff val="60000"/>
            </a:schemeClr>
          </a:solidFill>
          <a:ln>
            <a:solidFill>
              <a:schemeClr val="bg2">
                <a:lumMod val="40000"/>
                <a:lumOff val="60000"/>
              </a:schemeClr>
            </a:solid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8D6E5D9-0596-DA3F-7C4B-23BFA957BFE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67403" y="1719403"/>
            <a:ext cx="519323" cy="377688"/>
          </a:xfrm>
          <a:prstGeom prst="rect">
            <a:avLst/>
          </a:prstGeom>
        </p:spPr>
      </p:pic>
      <p:pic>
        <p:nvPicPr>
          <p:cNvPr id="14" name="Picture 13">
            <a:extLst>
              <a:ext uri="{FF2B5EF4-FFF2-40B4-BE49-F238E27FC236}">
                <a16:creationId xmlns:a16="http://schemas.microsoft.com/office/drawing/2014/main" id="{73C735DC-4728-59AA-EDDB-BF67121B71CE}"/>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36256" y="1767409"/>
            <a:ext cx="519323" cy="377688"/>
          </a:xfrm>
          <a:prstGeom prst="rect">
            <a:avLst/>
          </a:prstGeom>
        </p:spPr>
      </p:pic>
      <p:sp>
        <p:nvSpPr>
          <p:cNvPr id="16" name="TextBox 15">
            <a:extLst>
              <a:ext uri="{FF2B5EF4-FFF2-40B4-BE49-F238E27FC236}">
                <a16:creationId xmlns:a16="http://schemas.microsoft.com/office/drawing/2014/main" id="{7227DB64-4BF3-E0B0-E9DF-1A9F3B9D6B57}"/>
              </a:ext>
            </a:extLst>
          </p:cNvPr>
          <p:cNvSpPr txBox="1"/>
          <p:nvPr/>
        </p:nvSpPr>
        <p:spPr>
          <a:xfrm>
            <a:off x="633231" y="3746238"/>
            <a:ext cx="7948389" cy="584775"/>
          </a:xfrm>
          <a:prstGeom prst="rect">
            <a:avLst/>
          </a:prstGeom>
          <a:solidFill>
            <a:schemeClr val="accent1">
              <a:lumMod val="50000"/>
            </a:schemeClr>
          </a:solidFill>
          <a:ln>
            <a:solidFill>
              <a:srgbClr val="0C1929"/>
            </a:solidFill>
          </a:ln>
        </p:spPr>
        <p:txBody>
          <a:bodyPr wrap="square" rtlCol="0">
            <a:spAutoFit/>
          </a:bodyPr>
          <a:lstStyle/>
          <a:p>
            <a:pPr algn="ctr"/>
            <a:r>
              <a:rPr lang="en-US" sz="1600">
                <a:solidFill>
                  <a:schemeClr val="bg1"/>
                </a:solidFill>
              </a:rPr>
              <a:t>1. How would you change / eliminate / redesign technical reviews in this new world?</a:t>
            </a:r>
          </a:p>
          <a:p>
            <a:pPr algn="ctr"/>
            <a:r>
              <a:rPr lang="en-US" sz="1600">
                <a:solidFill>
                  <a:schemeClr val="bg1"/>
                </a:solidFill>
              </a:rPr>
              <a:t>2. Map out the new technical review process to make it a reality</a:t>
            </a:r>
          </a:p>
        </p:txBody>
      </p:sp>
      <p:pic>
        <p:nvPicPr>
          <p:cNvPr id="18" name="Picture 17">
            <a:extLst>
              <a:ext uri="{FF2B5EF4-FFF2-40B4-BE49-F238E27FC236}">
                <a16:creationId xmlns:a16="http://schemas.microsoft.com/office/drawing/2014/main" id="{3D09592E-4EF2-BFF1-EC5C-BC30CAE6F2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05250" y="1822174"/>
            <a:ext cx="1431235" cy="1431235"/>
          </a:xfrm>
          <a:prstGeom prst="rect">
            <a:avLst/>
          </a:prstGeom>
        </p:spPr>
      </p:pic>
      <p:cxnSp>
        <p:nvCxnSpPr>
          <p:cNvPr id="2" name="Straight Connector 1">
            <a:extLst>
              <a:ext uri="{FF2B5EF4-FFF2-40B4-BE49-F238E27FC236}">
                <a16:creationId xmlns:a16="http://schemas.microsoft.com/office/drawing/2014/main" id="{10232A64-F851-AEE6-F283-CF1E6BDD1F36}"/>
              </a:ext>
            </a:extLst>
          </p:cNvPr>
          <p:cNvCxnSpPr>
            <a:cxnSpLocks/>
          </p:cNvCxnSpPr>
          <p:nvPr/>
        </p:nvCxnSpPr>
        <p:spPr>
          <a:xfrm>
            <a:off x="378420" y="1063689"/>
            <a:ext cx="83114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133724-8DF7-7632-E9B9-57C15F95D38B}"/>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2079692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5A09D4-615E-651F-D92B-80949B2E3AB4}"/>
              </a:ext>
            </a:extLst>
          </p:cNvPr>
          <p:cNvSpPr>
            <a:spLocks noGrp="1"/>
          </p:cNvSpPr>
          <p:nvPr>
            <p:ph type="sldNum" idx="12"/>
          </p:nvPr>
        </p:nvSpPr>
        <p:spPr/>
        <p:txBody>
          <a:bodyPr/>
          <a:lstStyle/>
          <a:p>
            <a:pPr>
              <a:defRPr/>
            </a:pPr>
            <a:fld id="{0CBDF859-B77C-4932-B7B0-12C49A93E314}" type="slidenum">
              <a:rPr lang="en-US" altLang="en-US" smtClean="0"/>
              <a:pPr>
                <a:defRPr/>
              </a:pPr>
              <a:t>33</a:t>
            </a:fld>
            <a:endParaRPr lang="en-US" altLang="en-US">
              <a:solidFill>
                <a:schemeClr val="bg2"/>
              </a:solidFill>
            </a:endParaRPr>
          </a:p>
        </p:txBody>
      </p:sp>
      <p:pic>
        <p:nvPicPr>
          <p:cNvPr id="2" name="Picture 1">
            <a:extLst>
              <a:ext uri="{FF2B5EF4-FFF2-40B4-BE49-F238E27FC236}">
                <a16:creationId xmlns:a16="http://schemas.microsoft.com/office/drawing/2014/main" id="{5F484EFD-F956-7B00-ABD1-3BE746DC79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itle 4">
            <a:extLst>
              <a:ext uri="{FF2B5EF4-FFF2-40B4-BE49-F238E27FC236}">
                <a16:creationId xmlns:a16="http://schemas.microsoft.com/office/drawing/2014/main" id="{4C1A02F5-8837-9E93-6A7F-255B7B43329A}"/>
              </a:ext>
            </a:extLst>
          </p:cNvPr>
          <p:cNvSpPr>
            <a:spLocks noGrp="1"/>
          </p:cNvSpPr>
          <p:nvPr>
            <p:ph type="title"/>
          </p:nvPr>
        </p:nvSpPr>
        <p:spPr>
          <a:xfrm>
            <a:off x="1932387" y="4694026"/>
            <a:ext cx="5279227" cy="449474"/>
          </a:xfrm>
        </p:spPr>
        <p:txBody>
          <a:bodyPr>
            <a:normAutofit/>
          </a:bodyPr>
          <a:lstStyle/>
          <a:p>
            <a:r>
              <a:rPr lang="en-US" sz="2000">
                <a:solidFill>
                  <a:schemeClr val="bg1"/>
                </a:solidFill>
              </a:rPr>
              <a:t>Facilitated Out-Brief (2 Minutes Per Table) </a:t>
            </a:r>
          </a:p>
        </p:txBody>
      </p:sp>
    </p:spTree>
    <p:extLst>
      <p:ext uri="{BB962C8B-B14F-4D97-AF65-F5344CB8AC3E}">
        <p14:creationId xmlns:p14="http://schemas.microsoft.com/office/powerpoint/2010/main" val="34289127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CB2C2E-1518-2C0A-C615-B9ADC97B0FDD}"/>
              </a:ext>
            </a:extLst>
          </p:cNvPr>
          <p:cNvSpPr>
            <a:spLocks noGrp="1"/>
          </p:cNvSpPr>
          <p:nvPr>
            <p:ph type="title"/>
          </p:nvPr>
        </p:nvSpPr>
        <p:spPr/>
        <p:txBody>
          <a:bodyPr/>
          <a:lstStyle/>
          <a:p>
            <a:r>
              <a:rPr lang="en-US" b="1"/>
              <a:t>Closing Remarks</a:t>
            </a:r>
          </a:p>
        </p:txBody>
      </p:sp>
      <p:sp>
        <p:nvSpPr>
          <p:cNvPr id="6" name="TextBox 5">
            <a:extLst>
              <a:ext uri="{FF2B5EF4-FFF2-40B4-BE49-F238E27FC236}">
                <a16:creationId xmlns:a16="http://schemas.microsoft.com/office/drawing/2014/main" id="{FFDED029-0AE9-49A6-6B8E-4962172C5ACB}"/>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6695054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9FF9-2307-0181-D1B6-F94E38049CDF}"/>
              </a:ext>
            </a:extLst>
          </p:cNvPr>
          <p:cNvSpPr>
            <a:spLocks noGrp="1"/>
          </p:cNvSpPr>
          <p:nvPr>
            <p:ph type="title"/>
          </p:nvPr>
        </p:nvSpPr>
        <p:spPr/>
        <p:txBody>
          <a:bodyPr/>
          <a:lstStyle/>
          <a:p>
            <a:r>
              <a:rPr lang="en-US"/>
              <a:t>Next Steps</a:t>
            </a:r>
          </a:p>
        </p:txBody>
      </p:sp>
      <p:sp>
        <p:nvSpPr>
          <p:cNvPr id="4" name="Text Placeholder 3">
            <a:extLst>
              <a:ext uri="{FF2B5EF4-FFF2-40B4-BE49-F238E27FC236}">
                <a16:creationId xmlns:a16="http://schemas.microsoft.com/office/drawing/2014/main" id="{D5B46E6D-F8A6-8614-B3D9-8E47C37A01DD}"/>
              </a:ext>
            </a:extLst>
          </p:cNvPr>
          <p:cNvSpPr>
            <a:spLocks noGrp="1"/>
          </p:cNvSpPr>
          <p:nvPr>
            <p:ph type="body" idx="1"/>
          </p:nvPr>
        </p:nvSpPr>
        <p:spPr>
          <a:noFill/>
        </p:spPr>
        <p:txBody>
          <a:bodyPr/>
          <a:lstStyle/>
          <a:p>
            <a:pPr marL="438150" indent="-285750"/>
            <a:r>
              <a:rPr lang="en-US"/>
              <a:t>AIAA SciTech Forum and Exposition in Orlando: </a:t>
            </a:r>
          </a:p>
          <a:p>
            <a:pPr lvl="1">
              <a:buClr>
                <a:schemeClr val="bg1"/>
              </a:buClr>
              <a:buFont typeface="Wingdings" panose="05000000000000000000" pitchFamily="2" charset="2"/>
              <a:buChar char="§"/>
            </a:pPr>
            <a:r>
              <a:rPr lang="en-US" sz="1600">
                <a:solidFill>
                  <a:schemeClr val="bg1"/>
                </a:solidFill>
              </a:rPr>
              <a:t>2025 forum theme is "Energize the Future" </a:t>
            </a:r>
          </a:p>
          <a:p>
            <a:pPr lvl="1">
              <a:buClr>
                <a:schemeClr val="bg1"/>
              </a:buClr>
              <a:buFont typeface="Wingdings" panose="05000000000000000000" pitchFamily="2" charset="2"/>
              <a:buChar char="§"/>
            </a:pPr>
            <a:r>
              <a:rPr lang="en-US" sz="1600">
                <a:solidFill>
                  <a:schemeClr val="bg1"/>
                </a:solidFill>
              </a:rPr>
              <a:t>January 6</a:t>
            </a:r>
            <a:r>
              <a:rPr lang="en-US" sz="1600" baseline="30000">
                <a:solidFill>
                  <a:schemeClr val="bg1"/>
                </a:solidFill>
              </a:rPr>
              <a:t>th</a:t>
            </a:r>
            <a:r>
              <a:rPr lang="en-US" sz="1600">
                <a:solidFill>
                  <a:schemeClr val="bg1"/>
                </a:solidFill>
              </a:rPr>
              <a:t> -10</a:t>
            </a:r>
            <a:r>
              <a:rPr lang="en-US" sz="1600" baseline="30000">
                <a:solidFill>
                  <a:schemeClr val="bg1"/>
                </a:solidFill>
              </a:rPr>
              <a:t>th</a:t>
            </a:r>
            <a:r>
              <a:rPr lang="en-US" sz="1600">
                <a:solidFill>
                  <a:schemeClr val="bg1"/>
                </a:solidFill>
              </a:rPr>
              <a:t>, 2025</a:t>
            </a:r>
          </a:p>
          <a:p>
            <a:pPr lvl="1">
              <a:buClr>
                <a:schemeClr val="bg1"/>
              </a:buClr>
              <a:buFont typeface="Wingdings"/>
              <a:buChar char="§"/>
            </a:pPr>
            <a:r>
              <a:rPr lang="en-US" sz="1600">
                <a:solidFill>
                  <a:schemeClr val="bg1"/>
                </a:solidFill>
              </a:rPr>
              <a:t>Next DMM Workshop: January 8</a:t>
            </a:r>
            <a:r>
              <a:rPr lang="en-US" sz="1600" baseline="30000">
                <a:solidFill>
                  <a:schemeClr val="bg1"/>
                </a:solidFill>
              </a:rPr>
              <a:t>th</a:t>
            </a:r>
            <a:r>
              <a:rPr lang="en-US" sz="1600">
                <a:solidFill>
                  <a:schemeClr val="bg1"/>
                </a:solidFill>
              </a:rPr>
              <a:t> </a:t>
            </a:r>
          </a:p>
          <a:p>
            <a:pPr lvl="1"/>
            <a:endParaRPr lang="en-US">
              <a:solidFill>
                <a:schemeClr val="bg1"/>
              </a:solidFill>
            </a:endParaRPr>
          </a:p>
        </p:txBody>
      </p:sp>
      <p:pic>
        <p:nvPicPr>
          <p:cNvPr id="6" name="Picture 5">
            <a:extLst>
              <a:ext uri="{FF2B5EF4-FFF2-40B4-BE49-F238E27FC236}">
                <a16:creationId xmlns:a16="http://schemas.microsoft.com/office/drawing/2014/main" id="{EB945D09-2E6F-6E3A-069B-BF6BAC5ABC6F}"/>
              </a:ext>
            </a:extLst>
          </p:cNvPr>
          <p:cNvPicPr>
            <a:picLocks noChangeAspect="1"/>
          </p:cNvPicPr>
          <p:nvPr/>
        </p:nvPicPr>
        <p:blipFill>
          <a:blip r:embed="rId2"/>
          <a:stretch>
            <a:fillRect/>
          </a:stretch>
        </p:blipFill>
        <p:spPr>
          <a:xfrm>
            <a:off x="6305550" y="0"/>
            <a:ext cx="2838450" cy="590550"/>
          </a:xfrm>
          <a:prstGeom prst="rect">
            <a:avLst/>
          </a:prstGeom>
        </p:spPr>
      </p:pic>
      <p:pic>
        <p:nvPicPr>
          <p:cNvPr id="8" name="Picture 7">
            <a:extLst>
              <a:ext uri="{FF2B5EF4-FFF2-40B4-BE49-F238E27FC236}">
                <a16:creationId xmlns:a16="http://schemas.microsoft.com/office/drawing/2014/main" id="{F28BF632-EFE5-0B9F-1DC2-F8761C5235B7}"/>
              </a:ext>
            </a:extLst>
          </p:cNvPr>
          <p:cNvPicPr>
            <a:picLocks noChangeAspect="1"/>
          </p:cNvPicPr>
          <p:nvPr/>
        </p:nvPicPr>
        <p:blipFill>
          <a:blip r:embed="rId3"/>
          <a:stretch>
            <a:fillRect/>
          </a:stretch>
        </p:blipFill>
        <p:spPr>
          <a:xfrm>
            <a:off x="7380298" y="662109"/>
            <a:ext cx="1693972" cy="1727852"/>
          </a:xfrm>
          <a:prstGeom prst="rect">
            <a:avLst/>
          </a:prstGeom>
        </p:spPr>
      </p:pic>
      <p:sp>
        <p:nvSpPr>
          <p:cNvPr id="11" name="TextBox 10">
            <a:extLst>
              <a:ext uri="{FF2B5EF4-FFF2-40B4-BE49-F238E27FC236}">
                <a16:creationId xmlns:a16="http://schemas.microsoft.com/office/drawing/2014/main" id="{6EB06E63-939D-E3C9-E71A-6D46C534641A}"/>
              </a:ext>
            </a:extLst>
          </p:cNvPr>
          <p:cNvSpPr txBox="1"/>
          <p:nvPr/>
        </p:nvSpPr>
        <p:spPr>
          <a:xfrm>
            <a:off x="7380298" y="2461520"/>
            <a:ext cx="1693972" cy="261610"/>
          </a:xfrm>
          <a:prstGeom prst="rect">
            <a:avLst/>
          </a:prstGeom>
          <a:noFill/>
        </p:spPr>
        <p:txBody>
          <a:bodyPr wrap="square" rtlCol="0">
            <a:spAutoFit/>
          </a:bodyPr>
          <a:lstStyle/>
          <a:p>
            <a:pPr algn="ctr"/>
            <a:r>
              <a:rPr lang="en-US" sz="1100" b="1">
                <a:solidFill>
                  <a:schemeClr val="bg1"/>
                </a:solidFill>
              </a:rPr>
              <a:t>SciTech Website</a:t>
            </a:r>
          </a:p>
        </p:txBody>
      </p:sp>
      <p:sp>
        <p:nvSpPr>
          <p:cNvPr id="5" name="TextBox 4">
            <a:extLst>
              <a:ext uri="{FF2B5EF4-FFF2-40B4-BE49-F238E27FC236}">
                <a16:creationId xmlns:a16="http://schemas.microsoft.com/office/drawing/2014/main" id="{2CF0D371-1AD6-2DD2-4A41-FDADF76C3D64}"/>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666826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302D1-6DC2-41CF-D500-DBC3A93B86DC}"/>
              </a:ext>
            </a:extLst>
          </p:cNvPr>
          <p:cNvPicPr>
            <a:picLocks noChangeAspect="1"/>
          </p:cNvPicPr>
          <p:nvPr/>
        </p:nvPicPr>
        <p:blipFill>
          <a:blip r:embed="rId2"/>
          <a:stretch>
            <a:fillRect/>
          </a:stretch>
        </p:blipFill>
        <p:spPr>
          <a:xfrm>
            <a:off x="3119656" y="1152769"/>
            <a:ext cx="2904689" cy="2965116"/>
          </a:xfrm>
          <a:prstGeom prst="rect">
            <a:avLst/>
          </a:prstGeom>
        </p:spPr>
      </p:pic>
      <p:sp>
        <p:nvSpPr>
          <p:cNvPr id="3" name="TextBox 2">
            <a:extLst>
              <a:ext uri="{FF2B5EF4-FFF2-40B4-BE49-F238E27FC236}">
                <a16:creationId xmlns:a16="http://schemas.microsoft.com/office/drawing/2014/main" id="{AF0EBE43-855D-99E7-9ED8-10C819F4797E}"/>
              </a:ext>
            </a:extLst>
          </p:cNvPr>
          <p:cNvSpPr txBox="1"/>
          <p:nvPr/>
        </p:nvSpPr>
        <p:spPr>
          <a:xfrm>
            <a:off x="2547318" y="4117885"/>
            <a:ext cx="4049364" cy="584775"/>
          </a:xfrm>
          <a:prstGeom prst="rect">
            <a:avLst/>
          </a:prstGeom>
          <a:noFill/>
        </p:spPr>
        <p:txBody>
          <a:bodyPr wrap="square" rtlCol="0">
            <a:spAutoFit/>
          </a:bodyPr>
          <a:lstStyle/>
          <a:p>
            <a:pPr algn="ctr"/>
            <a:r>
              <a:rPr lang="en-US" sz="3200" err="1">
                <a:solidFill>
                  <a:schemeClr val="bg1"/>
                </a:solidFill>
                <a:hlinkClick r:id="rId3">
                  <a:extLst>
                    <a:ext uri="{A12FA001-AC4F-418D-AE19-62706E023703}">
                      <ahyp:hlinkClr xmlns:ahyp="http://schemas.microsoft.com/office/drawing/2018/hyperlinkcolor" val="tx"/>
                    </a:ext>
                  </a:extLst>
                </a:hlinkClick>
              </a:rPr>
              <a:t>Mentimeter</a:t>
            </a:r>
            <a:endParaRPr lang="en-US" sz="800">
              <a:solidFill>
                <a:schemeClr val="bg1"/>
              </a:solidFill>
            </a:endParaRPr>
          </a:p>
        </p:txBody>
      </p:sp>
      <p:sp>
        <p:nvSpPr>
          <p:cNvPr id="6" name="TextBox 5">
            <a:extLst>
              <a:ext uri="{FF2B5EF4-FFF2-40B4-BE49-F238E27FC236}">
                <a16:creationId xmlns:a16="http://schemas.microsoft.com/office/drawing/2014/main" id="{096A034C-9725-1DE3-E0B4-F65B455D3682}"/>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568665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57D5FB05-E55E-21B6-925B-8E3B054CE5F8}"/>
            </a:ext>
          </a:extLst>
        </p:cNvPr>
        <p:cNvGrpSpPr/>
        <p:nvPr/>
      </p:nvGrpSpPr>
      <p:grpSpPr>
        <a:xfrm>
          <a:off x="0" y="0"/>
          <a:ext cx="0" cy="0"/>
          <a:chOff x="0" y="0"/>
          <a:chExt cx="0" cy="0"/>
        </a:xfrm>
      </p:grpSpPr>
      <p:grpSp>
        <p:nvGrpSpPr>
          <p:cNvPr id="2" name="Graphic 2">
            <a:extLst>
              <a:ext uri="{FF2B5EF4-FFF2-40B4-BE49-F238E27FC236}">
                <a16:creationId xmlns:a16="http://schemas.microsoft.com/office/drawing/2014/main" id="{DF6E74D6-8CD8-3CB4-F636-A35CB12C754A}"/>
              </a:ext>
            </a:extLst>
          </p:cNvPr>
          <p:cNvGrpSpPr/>
          <p:nvPr/>
        </p:nvGrpSpPr>
        <p:grpSpPr>
          <a:xfrm>
            <a:off x="4859612" y="1314892"/>
            <a:ext cx="3036073" cy="2295280"/>
            <a:chOff x="4859612" y="762442"/>
            <a:chExt cx="3036073" cy="2295280"/>
          </a:xfrm>
          <a:solidFill>
            <a:srgbClr val="FFFFFF"/>
          </a:solidFill>
        </p:grpSpPr>
        <p:grpSp>
          <p:nvGrpSpPr>
            <p:cNvPr id="4" name="Graphic 2">
              <a:extLst>
                <a:ext uri="{FF2B5EF4-FFF2-40B4-BE49-F238E27FC236}">
                  <a16:creationId xmlns:a16="http://schemas.microsoft.com/office/drawing/2014/main" id="{404D7E29-5A0C-AF1D-6D69-775DAE2CBE2B}"/>
                </a:ext>
              </a:extLst>
            </p:cNvPr>
            <p:cNvGrpSpPr/>
            <p:nvPr/>
          </p:nvGrpSpPr>
          <p:grpSpPr>
            <a:xfrm>
              <a:off x="5488629" y="762442"/>
              <a:ext cx="1778421" cy="1212041"/>
              <a:chOff x="5488629" y="762442"/>
              <a:chExt cx="1778421" cy="1212041"/>
            </a:xfrm>
            <a:solidFill>
              <a:srgbClr val="FFFFFF"/>
            </a:solidFill>
          </p:grpSpPr>
          <p:sp>
            <p:nvSpPr>
              <p:cNvPr id="38" name="Freeform 37">
                <a:extLst>
                  <a:ext uri="{FF2B5EF4-FFF2-40B4-BE49-F238E27FC236}">
                    <a16:creationId xmlns:a16="http://schemas.microsoft.com/office/drawing/2014/main" id="{B4527439-AFC6-A244-5B90-CFE311205AFB}"/>
                  </a:ext>
                </a:extLst>
              </p:cNvPr>
              <p:cNvSpPr/>
              <p:nvPr/>
            </p:nvSpPr>
            <p:spPr>
              <a:xfrm>
                <a:off x="6252932" y="1645826"/>
                <a:ext cx="98822" cy="328657"/>
              </a:xfrm>
              <a:custGeom>
                <a:avLst/>
                <a:gdLst>
                  <a:gd name="connsiteX0" fmla="*/ 95 w 98822"/>
                  <a:gd name="connsiteY0" fmla="*/ 328657 h 328657"/>
                  <a:gd name="connsiteX1" fmla="*/ 98822 w 98822"/>
                  <a:gd name="connsiteY1" fmla="*/ 328657 h 328657"/>
                  <a:gd name="connsiteX2" fmla="*/ 98822 w 98822"/>
                  <a:gd name="connsiteY2" fmla="*/ 760 h 328657"/>
                  <a:gd name="connsiteX3" fmla="*/ 50173 w 98822"/>
                  <a:gd name="connsiteY3" fmla="*/ 0 h 328657"/>
                  <a:gd name="connsiteX4" fmla="*/ 0 w 98822"/>
                  <a:gd name="connsiteY4" fmla="*/ 328657 h 32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2" h="328657">
                    <a:moveTo>
                      <a:pt x="95" y="328657"/>
                    </a:moveTo>
                    <a:lnTo>
                      <a:pt x="98822" y="328657"/>
                    </a:lnTo>
                    <a:lnTo>
                      <a:pt x="98822" y="760"/>
                    </a:lnTo>
                    <a:cubicBezTo>
                      <a:pt x="82542" y="665"/>
                      <a:pt x="66263" y="380"/>
                      <a:pt x="50173" y="0"/>
                    </a:cubicBezTo>
                    <a:lnTo>
                      <a:pt x="0" y="328657"/>
                    </a:lnTo>
                    <a:close/>
                  </a:path>
                </a:pathLst>
              </a:custGeom>
              <a:solidFill>
                <a:srgbClr val="FFFFFF"/>
              </a:solidFill>
              <a:ln w="951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930C1BF-3B47-A00D-16E3-E0B9E7061CC0}"/>
                  </a:ext>
                </a:extLst>
              </p:cNvPr>
              <p:cNvSpPr/>
              <p:nvPr/>
            </p:nvSpPr>
            <p:spPr>
              <a:xfrm>
                <a:off x="6103651" y="1641932"/>
                <a:ext cx="148233" cy="332551"/>
              </a:xfrm>
              <a:custGeom>
                <a:avLst/>
                <a:gdLst>
                  <a:gd name="connsiteX0" fmla="*/ 0 w 148233"/>
                  <a:gd name="connsiteY0" fmla="*/ 332552 h 332551"/>
                  <a:gd name="connsiteX1" fmla="*/ 97870 w 148233"/>
                  <a:gd name="connsiteY1" fmla="*/ 332552 h 332551"/>
                  <a:gd name="connsiteX2" fmla="*/ 148234 w 148233"/>
                  <a:gd name="connsiteY2" fmla="*/ 2280 h 332551"/>
                  <a:gd name="connsiteX3" fmla="*/ 101012 w 148233"/>
                  <a:gd name="connsiteY3" fmla="*/ 0 h 332551"/>
                  <a:gd name="connsiteX4" fmla="*/ 0 w 148233"/>
                  <a:gd name="connsiteY4" fmla="*/ 332552 h 33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3" h="332551">
                    <a:moveTo>
                      <a:pt x="0" y="332552"/>
                    </a:moveTo>
                    <a:lnTo>
                      <a:pt x="97870" y="332552"/>
                    </a:lnTo>
                    <a:lnTo>
                      <a:pt x="148234" y="2280"/>
                    </a:lnTo>
                    <a:cubicBezTo>
                      <a:pt x="132335" y="1615"/>
                      <a:pt x="116626" y="950"/>
                      <a:pt x="101012" y="0"/>
                    </a:cubicBezTo>
                    <a:lnTo>
                      <a:pt x="0" y="332552"/>
                    </a:lnTo>
                    <a:close/>
                  </a:path>
                </a:pathLst>
              </a:custGeom>
              <a:solidFill>
                <a:srgbClr val="FFFFFF"/>
              </a:solidFill>
              <a:ln w="951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3254C8A-74CE-13B6-DB86-1CF64190B938}"/>
                  </a:ext>
                </a:extLst>
              </p:cNvPr>
              <p:cNvSpPr/>
              <p:nvPr/>
            </p:nvSpPr>
            <p:spPr>
              <a:xfrm>
                <a:off x="6502939" y="1642027"/>
                <a:ext cx="147947" cy="332456"/>
              </a:xfrm>
              <a:custGeom>
                <a:avLst/>
                <a:gdLst>
                  <a:gd name="connsiteX0" fmla="*/ 0 w 147947"/>
                  <a:gd name="connsiteY0" fmla="*/ 2185 h 332456"/>
                  <a:gd name="connsiteX1" fmla="*/ 50173 w 147947"/>
                  <a:gd name="connsiteY1" fmla="*/ 332457 h 332456"/>
                  <a:gd name="connsiteX2" fmla="*/ 147948 w 147947"/>
                  <a:gd name="connsiteY2" fmla="*/ 332457 h 332456"/>
                  <a:gd name="connsiteX3" fmla="*/ 46936 w 147947"/>
                  <a:gd name="connsiteY3" fmla="*/ 0 h 332456"/>
                  <a:gd name="connsiteX4" fmla="*/ 0 w 147947"/>
                  <a:gd name="connsiteY4" fmla="*/ 2185 h 3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47" h="332456">
                    <a:moveTo>
                      <a:pt x="0" y="2185"/>
                    </a:moveTo>
                    <a:lnTo>
                      <a:pt x="50173" y="332457"/>
                    </a:lnTo>
                    <a:lnTo>
                      <a:pt x="147948" y="332457"/>
                    </a:lnTo>
                    <a:lnTo>
                      <a:pt x="46936" y="0"/>
                    </a:lnTo>
                    <a:cubicBezTo>
                      <a:pt x="31417" y="855"/>
                      <a:pt x="15804" y="1615"/>
                      <a:pt x="0" y="2185"/>
                    </a:cubicBezTo>
                    <a:close/>
                  </a:path>
                </a:pathLst>
              </a:custGeom>
              <a:solidFill>
                <a:srgbClr val="FFFFFF"/>
              </a:solidFill>
              <a:ln w="951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E59EDE9-2BF4-736D-79BF-8B37CE3F05ED}"/>
                  </a:ext>
                </a:extLst>
              </p:cNvPr>
              <p:cNvSpPr/>
              <p:nvPr/>
            </p:nvSpPr>
            <p:spPr>
              <a:xfrm>
                <a:off x="6402783" y="1645826"/>
                <a:ext cx="98917" cy="328657"/>
              </a:xfrm>
              <a:custGeom>
                <a:avLst/>
                <a:gdLst>
                  <a:gd name="connsiteX0" fmla="*/ 0 w 98917"/>
                  <a:gd name="connsiteY0" fmla="*/ 760 h 328657"/>
                  <a:gd name="connsiteX1" fmla="*/ 0 w 98917"/>
                  <a:gd name="connsiteY1" fmla="*/ 328657 h 328657"/>
                  <a:gd name="connsiteX2" fmla="*/ 98918 w 98917"/>
                  <a:gd name="connsiteY2" fmla="*/ 328657 h 328657"/>
                  <a:gd name="connsiteX3" fmla="*/ 48935 w 98917"/>
                  <a:gd name="connsiteY3" fmla="*/ 0 h 328657"/>
                  <a:gd name="connsiteX4" fmla="*/ 0 w 98917"/>
                  <a:gd name="connsiteY4" fmla="*/ 760 h 32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328657">
                    <a:moveTo>
                      <a:pt x="0" y="760"/>
                    </a:moveTo>
                    <a:lnTo>
                      <a:pt x="0" y="328657"/>
                    </a:lnTo>
                    <a:lnTo>
                      <a:pt x="98918" y="328657"/>
                    </a:lnTo>
                    <a:lnTo>
                      <a:pt x="48935" y="0"/>
                    </a:lnTo>
                    <a:cubicBezTo>
                      <a:pt x="32750" y="380"/>
                      <a:pt x="16375" y="665"/>
                      <a:pt x="0" y="760"/>
                    </a:cubicBezTo>
                    <a:close/>
                  </a:path>
                </a:pathLst>
              </a:custGeom>
              <a:solidFill>
                <a:srgbClr val="FFFFFF"/>
              </a:solidFill>
              <a:ln w="951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1D28820B-CC41-446D-EA42-31FA07943CBD}"/>
                  </a:ext>
                </a:extLst>
              </p:cNvPr>
              <p:cNvSpPr/>
              <p:nvPr/>
            </p:nvSpPr>
            <p:spPr>
              <a:xfrm>
                <a:off x="6846151" y="1599567"/>
                <a:ext cx="50934" cy="368551"/>
              </a:xfrm>
              <a:custGeom>
                <a:avLst/>
                <a:gdLst>
                  <a:gd name="connsiteX0" fmla="*/ 0 w 50934"/>
                  <a:gd name="connsiteY0" fmla="*/ 321153 h 368551"/>
                  <a:gd name="connsiteX1" fmla="*/ 50934 w 50934"/>
                  <a:gd name="connsiteY1" fmla="*/ 368552 h 368551"/>
                  <a:gd name="connsiteX2" fmla="*/ 50934 w 50934"/>
                  <a:gd name="connsiteY2" fmla="*/ 0 h 368551"/>
                  <a:gd name="connsiteX3" fmla="*/ 0 w 50934"/>
                  <a:gd name="connsiteY3" fmla="*/ 9689 h 368551"/>
                  <a:gd name="connsiteX4" fmla="*/ 0 w 50934"/>
                  <a:gd name="connsiteY4" fmla="*/ 321248 h 36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368551">
                    <a:moveTo>
                      <a:pt x="0" y="321153"/>
                    </a:moveTo>
                    <a:lnTo>
                      <a:pt x="50934" y="368552"/>
                    </a:lnTo>
                    <a:lnTo>
                      <a:pt x="50934" y="0"/>
                    </a:lnTo>
                    <a:cubicBezTo>
                      <a:pt x="34369" y="3325"/>
                      <a:pt x="17423" y="6554"/>
                      <a:pt x="0" y="9689"/>
                    </a:cubicBezTo>
                    <a:lnTo>
                      <a:pt x="0" y="321248"/>
                    </a:lnTo>
                    <a:close/>
                  </a:path>
                </a:pathLst>
              </a:custGeom>
              <a:solidFill>
                <a:srgbClr val="FFFFFF"/>
              </a:solidFill>
              <a:ln w="951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FFC70379-6F67-DA12-39E0-359BF6AC6960}"/>
                  </a:ext>
                </a:extLst>
              </p:cNvPr>
              <p:cNvSpPr/>
              <p:nvPr/>
            </p:nvSpPr>
            <p:spPr>
              <a:xfrm>
                <a:off x="6744187" y="1617520"/>
                <a:ext cx="50934" cy="164233"/>
              </a:xfrm>
              <a:custGeom>
                <a:avLst/>
                <a:gdLst>
                  <a:gd name="connsiteX0" fmla="*/ 0 w 50934"/>
                  <a:gd name="connsiteY0" fmla="*/ 116835 h 164233"/>
                  <a:gd name="connsiteX1" fmla="*/ 50935 w 50934"/>
                  <a:gd name="connsiteY1" fmla="*/ 164234 h 164233"/>
                  <a:gd name="connsiteX2" fmla="*/ 50935 w 50934"/>
                  <a:gd name="connsiteY2" fmla="*/ 0 h 164233"/>
                  <a:gd name="connsiteX3" fmla="*/ 0 w 50934"/>
                  <a:gd name="connsiteY3" fmla="*/ 7029 h 164233"/>
                  <a:gd name="connsiteX4" fmla="*/ 0 w 50934"/>
                  <a:gd name="connsiteY4" fmla="*/ 116930 h 16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164233">
                    <a:moveTo>
                      <a:pt x="0" y="116835"/>
                    </a:moveTo>
                    <a:lnTo>
                      <a:pt x="50935" y="164234"/>
                    </a:lnTo>
                    <a:lnTo>
                      <a:pt x="50935" y="0"/>
                    </a:lnTo>
                    <a:cubicBezTo>
                      <a:pt x="34274" y="2470"/>
                      <a:pt x="17232" y="4844"/>
                      <a:pt x="0" y="7029"/>
                    </a:cubicBezTo>
                    <a:lnTo>
                      <a:pt x="0" y="116930"/>
                    </a:lnTo>
                    <a:close/>
                  </a:path>
                </a:pathLst>
              </a:custGeom>
              <a:solidFill>
                <a:srgbClr val="FFFFFF"/>
              </a:solidFill>
              <a:ln w="951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1CC14C9B-799C-2D30-52D9-CE95CAA7D25F}"/>
                  </a:ext>
                </a:extLst>
              </p:cNvPr>
              <p:cNvSpPr/>
              <p:nvPr/>
            </p:nvSpPr>
            <p:spPr>
              <a:xfrm>
                <a:off x="5960177" y="1617425"/>
                <a:ext cx="50934" cy="164328"/>
              </a:xfrm>
              <a:custGeom>
                <a:avLst/>
                <a:gdLst>
                  <a:gd name="connsiteX0" fmla="*/ 0 w 50934"/>
                  <a:gd name="connsiteY0" fmla="*/ 164329 h 164328"/>
                  <a:gd name="connsiteX1" fmla="*/ 50935 w 50934"/>
                  <a:gd name="connsiteY1" fmla="*/ 116930 h 164328"/>
                  <a:gd name="connsiteX2" fmla="*/ 50935 w 50934"/>
                  <a:gd name="connsiteY2" fmla="*/ 7029 h 164328"/>
                  <a:gd name="connsiteX3" fmla="*/ 0 w 50934"/>
                  <a:gd name="connsiteY3" fmla="*/ 0 h 164328"/>
                  <a:gd name="connsiteX4" fmla="*/ 0 w 50934"/>
                  <a:gd name="connsiteY4" fmla="*/ 164234 h 16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164328">
                    <a:moveTo>
                      <a:pt x="0" y="164329"/>
                    </a:moveTo>
                    <a:lnTo>
                      <a:pt x="50935" y="116930"/>
                    </a:lnTo>
                    <a:lnTo>
                      <a:pt x="50935" y="7029"/>
                    </a:lnTo>
                    <a:cubicBezTo>
                      <a:pt x="33703" y="4844"/>
                      <a:pt x="16661" y="2470"/>
                      <a:pt x="0" y="0"/>
                    </a:cubicBezTo>
                    <a:lnTo>
                      <a:pt x="0" y="164234"/>
                    </a:lnTo>
                    <a:close/>
                  </a:path>
                </a:pathLst>
              </a:custGeom>
              <a:solidFill>
                <a:srgbClr val="FFFFFF"/>
              </a:solidFill>
              <a:ln w="951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26E8192-1B4F-6489-139A-72E66FDD21B7}"/>
                  </a:ext>
                </a:extLst>
              </p:cNvPr>
              <p:cNvSpPr/>
              <p:nvPr/>
            </p:nvSpPr>
            <p:spPr>
              <a:xfrm>
                <a:off x="5858213" y="1599377"/>
                <a:ext cx="50934" cy="368646"/>
              </a:xfrm>
              <a:custGeom>
                <a:avLst/>
                <a:gdLst>
                  <a:gd name="connsiteX0" fmla="*/ 0 w 50934"/>
                  <a:gd name="connsiteY0" fmla="*/ 368647 h 368646"/>
                  <a:gd name="connsiteX1" fmla="*/ 50935 w 50934"/>
                  <a:gd name="connsiteY1" fmla="*/ 321248 h 368646"/>
                  <a:gd name="connsiteX2" fmla="*/ 50935 w 50934"/>
                  <a:gd name="connsiteY2" fmla="*/ 9689 h 368646"/>
                  <a:gd name="connsiteX3" fmla="*/ 0 w 50934"/>
                  <a:gd name="connsiteY3" fmla="*/ 0 h 368646"/>
                  <a:gd name="connsiteX4" fmla="*/ 0 w 50934"/>
                  <a:gd name="connsiteY4" fmla="*/ 368552 h 36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368646">
                    <a:moveTo>
                      <a:pt x="0" y="368647"/>
                    </a:moveTo>
                    <a:lnTo>
                      <a:pt x="50935" y="321248"/>
                    </a:lnTo>
                    <a:lnTo>
                      <a:pt x="50935" y="9689"/>
                    </a:lnTo>
                    <a:cubicBezTo>
                      <a:pt x="33512" y="6649"/>
                      <a:pt x="16566" y="3420"/>
                      <a:pt x="0" y="0"/>
                    </a:cubicBezTo>
                    <a:lnTo>
                      <a:pt x="0" y="368552"/>
                    </a:lnTo>
                    <a:close/>
                  </a:path>
                </a:pathLst>
              </a:custGeom>
              <a:solidFill>
                <a:srgbClr val="FFFFFF"/>
              </a:solidFill>
              <a:ln w="951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09CEB4D-3534-F9F1-88B4-4FE6534F80F4}"/>
                  </a:ext>
                </a:extLst>
              </p:cNvPr>
              <p:cNvSpPr/>
              <p:nvPr/>
            </p:nvSpPr>
            <p:spPr>
              <a:xfrm>
                <a:off x="5488629" y="762442"/>
                <a:ext cx="1778421" cy="850614"/>
              </a:xfrm>
              <a:custGeom>
                <a:avLst/>
                <a:gdLst>
                  <a:gd name="connsiteX0" fmla="*/ 1777279 w 1778421"/>
                  <a:gd name="connsiteY0" fmla="*/ 590918 h 850614"/>
                  <a:gd name="connsiteX1" fmla="*/ 1444063 w 1778421"/>
                  <a:gd name="connsiteY1" fmla="*/ 404172 h 850614"/>
                  <a:gd name="connsiteX2" fmla="*/ 1444063 w 1778421"/>
                  <a:gd name="connsiteY2" fmla="*/ 492321 h 850614"/>
                  <a:gd name="connsiteX3" fmla="*/ 1537649 w 1778421"/>
                  <a:gd name="connsiteY3" fmla="*/ 590918 h 850614"/>
                  <a:gd name="connsiteX4" fmla="*/ 1537840 w 1778421"/>
                  <a:gd name="connsiteY4" fmla="*/ 592913 h 850614"/>
                  <a:gd name="connsiteX5" fmla="*/ 1538411 w 1778421"/>
                  <a:gd name="connsiteY5" fmla="*/ 599942 h 850614"/>
                  <a:gd name="connsiteX6" fmla="*/ 1520512 w 1778421"/>
                  <a:gd name="connsiteY6" fmla="*/ 648290 h 850614"/>
                  <a:gd name="connsiteX7" fmla="*/ 1493760 w 1778421"/>
                  <a:gd name="connsiteY7" fmla="*/ 675457 h 850614"/>
                  <a:gd name="connsiteX8" fmla="*/ 1482906 w 1778421"/>
                  <a:gd name="connsiteY8" fmla="*/ 683816 h 850614"/>
                  <a:gd name="connsiteX9" fmla="*/ 1458058 w 1778421"/>
                  <a:gd name="connsiteY9" fmla="*/ 699869 h 850614"/>
                  <a:gd name="connsiteX10" fmla="*/ 1444063 w 1778421"/>
                  <a:gd name="connsiteY10" fmla="*/ 707563 h 850614"/>
                  <a:gd name="connsiteX11" fmla="*/ 1414931 w 1778421"/>
                  <a:gd name="connsiteY11" fmla="*/ 721431 h 850614"/>
                  <a:gd name="connsiteX12" fmla="*/ 1408456 w 1778421"/>
                  <a:gd name="connsiteY12" fmla="*/ 724281 h 850614"/>
                  <a:gd name="connsiteX13" fmla="*/ 1408456 w 1778421"/>
                  <a:gd name="connsiteY13" fmla="*/ 509893 h 850614"/>
                  <a:gd name="connsiteX14" fmla="*/ 1408456 w 1778421"/>
                  <a:gd name="connsiteY14" fmla="*/ 509893 h 850614"/>
                  <a:gd name="connsiteX15" fmla="*/ 1408456 w 1778421"/>
                  <a:gd name="connsiteY15" fmla="*/ 155780 h 850614"/>
                  <a:gd name="connsiteX16" fmla="*/ 1408456 w 1778421"/>
                  <a:gd name="connsiteY16" fmla="*/ 155780 h 850614"/>
                  <a:gd name="connsiteX17" fmla="*/ 1408456 w 1778421"/>
                  <a:gd name="connsiteY17" fmla="*/ 0 h 850614"/>
                  <a:gd name="connsiteX18" fmla="*/ 1316298 w 1778421"/>
                  <a:gd name="connsiteY18" fmla="*/ 85774 h 850614"/>
                  <a:gd name="connsiteX19" fmla="*/ 1088569 w 1778421"/>
                  <a:gd name="connsiteY19" fmla="*/ 297596 h 850614"/>
                  <a:gd name="connsiteX20" fmla="*/ 1029733 w 1778421"/>
                  <a:gd name="connsiteY20" fmla="*/ 352404 h 850614"/>
                  <a:gd name="connsiteX21" fmla="*/ 1024592 w 1778421"/>
                  <a:gd name="connsiteY21" fmla="*/ 357153 h 850614"/>
                  <a:gd name="connsiteX22" fmla="*/ 1024401 w 1778421"/>
                  <a:gd name="connsiteY22" fmla="*/ 356963 h 850614"/>
                  <a:gd name="connsiteX23" fmla="*/ 1019355 w 1778421"/>
                  <a:gd name="connsiteY23" fmla="*/ 351929 h 850614"/>
                  <a:gd name="connsiteX24" fmla="*/ 999362 w 1778421"/>
                  <a:gd name="connsiteY24" fmla="*/ 331982 h 850614"/>
                  <a:gd name="connsiteX25" fmla="*/ 925960 w 1778421"/>
                  <a:gd name="connsiteY25" fmla="*/ 258746 h 850614"/>
                  <a:gd name="connsiteX26" fmla="*/ 918724 w 1778421"/>
                  <a:gd name="connsiteY26" fmla="*/ 251527 h 850614"/>
                  <a:gd name="connsiteX27" fmla="*/ 914250 w 1778421"/>
                  <a:gd name="connsiteY27" fmla="*/ 247063 h 850614"/>
                  <a:gd name="connsiteX28" fmla="*/ 912155 w 1778421"/>
                  <a:gd name="connsiteY28" fmla="*/ 244973 h 850614"/>
                  <a:gd name="connsiteX29" fmla="*/ 909775 w 1778421"/>
                  <a:gd name="connsiteY29" fmla="*/ 242598 h 850614"/>
                  <a:gd name="connsiteX30" fmla="*/ 897493 w 1778421"/>
                  <a:gd name="connsiteY30" fmla="*/ 230345 h 850614"/>
                  <a:gd name="connsiteX31" fmla="*/ 896160 w 1778421"/>
                  <a:gd name="connsiteY31" fmla="*/ 229015 h 850614"/>
                  <a:gd name="connsiteX32" fmla="*/ 892067 w 1778421"/>
                  <a:gd name="connsiteY32" fmla="*/ 224931 h 850614"/>
                  <a:gd name="connsiteX33" fmla="*/ 890734 w 1778421"/>
                  <a:gd name="connsiteY33" fmla="*/ 223601 h 850614"/>
                  <a:gd name="connsiteX34" fmla="*/ 890544 w 1778421"/>
                  <a:gd name="connsiteY34" fmla="*/ 223411 h 850614"/>
                  <a:gd name="connsiteX35" fmla="*/ 887307 w 1778421"/>
                  <a:gd name="connsiteY35" fmla="*/ 220181 h 850614"/>
                  <a:gd name="connsiteX36" fmla="*/ 884736 w 1778421"/>
                  <a:gd name="connsiteY36" fmla="*/ 222746 h 850614"/>
                  <a:gd name="connsiteX37" fmla="*/ 882546 w 1778421"/>
                  <a:gd name="connsiteY37" fmla="*/ 224931 h 850614"/>
                  <a:gd name="connsiteX38" fmla="*/ 881214 w 1778421"/>
                  <a:gd name="connsiteY38" fmla="*/ 226260 h 850614"/>
                  <a:gd name="connsiteX39" fmla="*/ 879786 w 1778421"/>
                  <a:gd name="connsiteY39" fmla="*/ 227685 h 850614"/>
                  <a:gd name="connsiteX40" fmla="*/ 878453 w 1778421"/>
                  <a:gd name="connsiteY40" fmla="*/ 229015 h 850614"/>
                  <a:gd name="connsiteX41" fmla="*/ 867218 w 1778421"/>
                  <a:gd name="connsiteY41" fmla="*/ 240224 h 850614"/>
                  <a:gd name="connsiteX42" fmla="*/ 865790 w 1778421"/>
                  <a:gd name="connsiteY42" fmla="*/ 241648 h 850614"/>
                  <a:gd name="connsiteX43" fmla="*/ 863410 w 1778421"/>
                  <a:gd name="connsiteY43" fmla="*/ 244023 h 850614"/>
                  <a:gd name="connsiteX44" fmla="*/ 860364 w 1778421"/>
                  <a:gd name="connsiteY44" fmla="*/ 247063 h 850614"/>
                  <a:gd name="connsiteX45" fmla="*/ 853033 w 1778421"/>
                  <a:gd name="connsiteY45" fmla="*/ 254377 h 850614"/>
                  <a:gd name="connsiteX46" fmla="*/ 777155 w 1778421"/>
                  <a:gd name="connsiteY46" fmla="*/ 330082 h 850614"/>
                  <a:gd name="connsiteX47" fmla="*/ 755258 w 1778421"/>
                  <a:gd name="connsiteY47" fmla="*/ 351929 h 850614"/>
                  <a:gd name="connsiteX48" fmla="*/ 752021 w 1778421"/>
                  <a:gd name="connsiteY48" fmla="*/ 355159 h 850614"/>
                  <a:gd name="connsiteX49" fmla="*/ 748879 w 1778421"/>
                  <a:gd name="connsiteY49" fmla="*/ 352214 h 850614"/>
                  <a:gd name="connsiteX50" fmla="*/ 689567 w 1778421"/>
                  <a:gd name="connsiteY50" fmla="*/ 297121 h 850614"/>
                  <a:gd name="connsiteX51" fmla="*/ 369584 w 1778421"/>
                  <a:gd name="connsiteY51" fmla="*/ 0 h 850614"/>
                  <a:gd name="connsiteX52" fmla="*/ 369584 w 1778421"/>
                  <a:gd name="connsiteY52" fmla="*/ 155780 h 850614"/>
                  <a:gd name="connsiteX53" fmla="*/ 369584 w 1778421"/>
                  <a:gd name="connsiteY53" fmla="*/ 155780 h 850614"/>
                  <a:gd name="connsiteX54" fmla="*/ 369584 w 1778421"/>
                  <a:gd name="connsiteY54" fmla="*/ 509893 h 850614"/>
                  <a:gd name="connsiteX55" fmla="*/ 369584 w 1778421"/>
                  <a:gd name="connsiteY55" fmla="*/ 509893 h 850614"/>
                  <a:gd name="connsiteX56" fmla="*/ 369584 w 1778421"/>
                  <a:gd name="connsiteY56" fmla="*/ 724281 h 850614"/>
                  <a:gd name="connsiteX57" fmla="*/ 369584 w 1778421"/>
                  <a:gd name="connsiteY57" fmla="*/ 724281 h 850614"/>
                  <a:gd name="connsiteX58" fmla="*/ 363015 w 1778421"/>
                  <a:gd name="connsiteY58" fmla="*/ 721431 h 850614"/>
                  <a:gd name="connsiteX59" fmla="*/ 333883 w 1778421"/>
                  <a:gd name="connsiteY59" fmla="*/ 707563 h 850614"/>
                  <a:gd name="connsiteX60" fmla="*/ 319887 w 1778421"/>
                  <a:gd name="connsiteY60" fmla="*/ 699869 h 850614"/>
                  <a:gd name="connsiteX61" fmla="*/ 284186 w 1778421"/>
                  <a:gd name="connsiteY61" fmla="*/ 675457 h 850614"/>
                  <a:gd name="connsiteX62" fmla="*/ 265145 w 1778421"/>
                  <a:gd name="connsiteY62" fmla="*/ 657504 h 850614"/>
                  <a:gd name="connsiteX63" fmla="*/ 239630 w 1778421"/>
                  <a:gd name="connsiteY63" fmla="*/ 599942 h 850614"/>
                  <a:gd name="connsiteX64" fmla="*/ 240201 w 1778421"/>
                  <a:gd name="connsiteY64" fmla="*/ 592913 h 850614"/>
                  <a:gd name="connsiteX65" fmla="*/ 240392 w 1778421"/>
                  <a:gd name="connsiteY65" fmla="*/ 590918 h 850614"/>
                  <a:gd name="connsiteX66" fmla="*/ 333978 w 1778421"/>
                  <a:gd name="connsiteY66" fmla="*/ 492321 h 850614"/>
                  <a:gd name="connsiteX67" fmla="*/ 333978 w 1778421"/>
                  <a:gd name="connsiteY67" fmla="*/ 404172 h 850614"/>
                  <a:gd name="connsiteX68" fmla="*/ 762 w 1778421"/>
                  <a:gd name="connsiteY68" fmla="*/ 590918 h 850614"/>
                  <a:gd name="connsiteX69" fmla="*/ 762 w 1778421"/>
                  <a:gd name="connsiteY69" fmla="*/ 590918 h 850614"/>
                  <a:gd name="connsiteX70" fmla="*/ 0 w 1778421"/>
                  <a:gd name="connsiteY70" fmla="*/ 599942 h 850614"/>
                  <a:gd name="connsiteX71" fmla="*/ 0 w 1778421"/>
                  <a:gd name="connsiteY71" fmla="*/ 599942 h 850614"/>
                  <a:gd name="connsiteX72" fmla="*/ 1142 w 1778421"/>
                  <a:gd name="connsiteY72" fmla="*/ 612385 h 850614"/>
                  <a:gd name="connsiteX73" fmla="*/ 4379 w 1778421"/>
                  <a:gd name="connsiteY73" fmla="*/ 624733 h 850614"/>
                  <a:gd name="connsiteX74" fmla="*/ 334073 w 1778421"/>
                  <a:gd name="connsiteY74" fmla="*/ 795711 h 850614"/>
                  <a:gd name="connsiteX75" fmla="*/ 369679 w 1778421"/>
                  <a:gd name="connsiteY75" fmla="*/ 803310 h 850614"/>
                  <a:gd name="connsiteX76" fmla="*/ 420614 w 1778421"/>
                  <a:gd name="connsiteY76" fmla="*/ 812999 h 850614"/>
                  <a:gd name="connsiteX77" fmla="*/ 471644 w 1778421"/>
                  <a:gd name="connsiteY77" fmla="*/ 821263 h 850614"/>
                  <a:gd name="connsiteX78" fmla="*/ 522578 w 1778421"/>
                  <a:gd name="connsiteY78" fmla="*/ 828292 h 850614"/>
                  <a:gd name="connsiteX79" fmla="*/ 573608 w 1778421"/>
                  <a:gd name="connsiteY79" fmla="*/ 834276 h 850614"/>
                  <a:gd name="connsiteX80" fmla="*/ 582081 w 1778421"/>
                  <a:gd name="connsiteY80" fmla="*/ 835226 h 850614"/>
                  <a:gd name="connsiteX81" fmla="*/ 624542 w 1778421"/>
                  <a:gd name="connsiteY81" fmla="*/ 839310 h 850614"/>
                  <a:gd name="connsiteX82" fmla="*/ 660149 w 1778421"/>
                  <a:gd name="connsiteY82" fmla="*/ 842160 h 850614"/>
                  <a:gd name="connsiteX83" fmla="*/ 674049 w 1778421"/>
                  <a:gd name="connsiteY83" fmla="*/ 843205 h 850614"/>
                  <a:gd name="connsiteX84" fmla="*/ 708037 w 1778421"/>
                  <a:gd name="connsiteY84" fmla="*/ 845390 h 850614"/>
                  <a:gd name="connsiteX85" fmla="*/ 726316 w 1778421"/>
                  <a:gd name="connsiteY85" fmla="*/ 846340 h 850614"/>
                  <a:gd name="connsiteX86" fmla="*/ 768587 w 1778421"/>
                  <a:gd name="connsiteY86" fmla="*/ 848239 h 850614"/>
                  <a:gd name="connsiteX87" fmla="*/ 819902 w 1778421"/>
                  <a:gd name="connsiteY87" fmla="*/ 849759 h 850614"/>
                  <a:gd name="connsiteX88" fmla="*/ 863410 w 1778421"/>
                  <a:gd name="connsiteY88" fmla="*/ 850424 h 850614"/>
                  <a:gd name="connsiteX89" fmla="*/ 889211 w 1778421"/>
                  <a:gd name="connsiteY89" fmla="*/ 850614 h 850614"/>
                  <a:gd name="connsiteX90" fmla="*/ 914345 w 1778421"/>
                  <a:gd name="connsiteY90" fmla="*/ 850424 h 850614"/>
                  <a:gd name="connsiteX91" fmla="*/ 958234 w 1778421"/>
                  <a:gd name="connsiteY91" fmla="*/ 849759 h 850614"/>
                  <a:gd name="connsiteX92" fmla="*/ 1009549 w 1778421"/>
                  <a:gd name="connsiteY92" fmla="*/ 848239 h 850614"/>
                  <a:gd name="connsiteX93" fmla="*/ 1051439 w 1778421"/>
                  <a:gd name="connsiteY93" fmla="*/ 846340 h 850614"/>
                  <a:gd name="connsiteX94" fmla="*/ 1069719 w 1778421"/>
                  <a:gd name="connsiteY94" fmla="*/ 845390 h 850614"/>
                  <a:gd name="connsiteX95" fmla="*/ 1103707 w 1778421"/>
                  <a:gd name="connsiteY95" fmla="*/ 843205 h 850614"/>
                  <a:gd name="connsiteX96" fmla="*/ 1118273 w 1778421"/>
                  <a:gd name="connsiteY96" fmla="*/ 842160 h 850614"/>
                  <a:gd name="connsiteX97" fmla="*/ 1153879 w 1778421"/>
                  <a:gd name="connsiteY97" fmla="*/ 839310 h 850614"/>
                  <a:gd name="connsiteX98" fmla="*/ 1196341 w 1778421"/>
                  <a:gd name="connsiteY98" fmla="*/ 835226 h 850614"/>
                  <a:gd name="connsiteX99" fmla="*/ 1204814 w 1778421"/>
                  <a:gd name="connsiteY99" fmla="*/ 834276 h 850614"/>
                  <a:gd name="connsiteX100" fmla="*/ 1255844 w 1778421"/>
                  <a:gd name="connsiteY100" fmla="*/ 828292 h 850614"/>
                  <a:gd name="connsiteX101" fmla="*/ 1306778 w 1778421"/>
                  <a:gd name="connsiteY101" fmla="*/ 821263 h 850614"/>
                  <a:gd name="connsiteX102" fmla="*/ 1357808 w 1778421"/>
                  <a:gd name="connsiteY102" fmla="*/ 812999 h 850614"/>
                  <a:gd name="connsiteX103" fmla="*/ 1408742 w 1778421"/>
                  <a:gd name="connsiteY103" fmla="*/ 803310 h 850614"/>
                  <a:gd name="connsiteX104" fmla="*/ 1444349 w 1778421"/>
                  <a:gd name="connsiteY104" fmla="*/ 795711 h 850614"/>
                  <a:gd name="connsiteX105" fmla="*/ 1774042 w 1778421"/>
                  <a:gd name="connsiteY105" fmla="*/ 624733 h 850614"/>
                  <a:gd name="connsiteX106" fmla="*/ 1777279 w 1778421"/>
                  <a:gd name="connsiteY106" fmla="*/ 612385 h 850614"/>
                  <a:gd name="connsiteX107" fmla="*/ 1778422 w 1778421"/>
                  <a:gd name="connsiteY107" fmla="*/ 599942 h 850614"/>
                  <a:gd name="connsiteX108" fmla="*/ 1778422 w 1778421"/>
                  <a:gd name="connsiteY108" fmla="*/ 599942 h 850614"/>
                  <a:gd name="connsiteX109" fmla="*/ 1777660 w 1778421"/>
                  <a:gd name="connsiteY109" fmla="*/ 590918 h 850614"/>
                  <a:gd name="connsiteX110" fmla="*/ 1306493 w 1778421"/>
                  <a:gd name="connsiteY110" fmla="*/ 758571 h 850614"/>
                  <a:gd name="connsiteX111" fmla="*/ 1306493 w 1778421"/>
                  <a:gd name="connsiteY111" fmla="*/ 562042 h 850614"/>
                  <a:gd name="connsiteX112" fmla="*/ 1326867 w 1778421"/>
                  <a:gd name="connsiteY112" fmla="*/ 554633 h 850614"/>
                  <a:gd name="connsiteX113" fmla="*/ 1357522 w 1778421"/>
                  <a:gd name="connsiteY113" fmla="*/ 543519 h 850614"/>
                  <a:gd name="connsiteX114" fmla="*/ 1357522 w 1778421"/>
                  <a:gd name="connsiteY114" fmla="*/ 543519 h 850614"/>
                  <a:gd name="connsiteX115" fmla="*/ 1357522 w 1778421"/>
                  <a:gd name="connsiteY115" fmla="*/ 743373 h 850614"/>
                  <a:gd name="connsiteX116" fmla="*/ 1330865 w 1778421"/>
                  <a:gd name="connsiteY116" fmla="*/ 751732 h 850614"/>
                  <a:gd name="connsiteX117" fmla="*/ 1306493 w 1778421"/>
                  <a:gd name="connsiteY117" fmla="*/ 758571 h 850614"/>
                  <a:gd name="connsiteX118" fmla="*/ 420519 w 1778421"/>
                  <a:gd name="connsiteY118" fmla="*/ 743278 h 850614"/>
                  <a:gd name="connsiteX119" fmla="*/ 420519 w 1778421"/>
                  <a:gd name="connsiteY119" fmla="*/ 543424 h 850614"/>
                  <a:gd name="connsiteX120" fmla="*/ 420519 w 1778421"/>
                  <a:gd name="connsiteY120" fmla="*/ 543424 h 850614"/>
                  <a:gd name="connsiteX121" fmla="*/ 451175 w 1778421"/>
                  <a:gd name="connsiteY121" fmla="*/ 554538 h 850614"/>
                  <a:gd name="connsiteX122" fmla="*/ 471548 w 1778421"/>
                  <a:gd name="connsiteY122" fmla="*/ 561947 h 850614"/>
                  <a:gd name="connsiteX123" fmla="*/ 471548 w 1778421"/>
                  <a:gd name="connsiteY123" fmla="*/ 758571 h 850614"/>
                  <a:gd name="connsiteX124" fmla="*/ 452412 w 1778421"/>
                  <a:gd name="connsiteY124" fmla="*/ 753252 h 850614"/>
                  <a:gd name="connsiteX125" fmla="*/ 420519 w 1778421"/>
                  <a:gd name="connsiteY125" fmla="*/ 743278 h 850614"/>
                  <a:gd name="connsiteX126" fmla="*/ 624352 w 1778421"/>
                  <a:gd name="connsiteY126" fmla="*/ 617704 h 850614"/>
                  <a:gd name="connsiteX127" fmla="*/ 624352 w 1778421"/>
                  <a:gd name="connsiteY127" fmla="*/ 617704 h 850614"/>
                  <a:gd name="connsiteX128" fmla="*/ 730600 w 1778421"/>
                  <a:gd name="connsiteY128" fmla="*/ 656364 h 850614"/>
                  <a:gd name="connsiteX129" fmla="*/ 776012 w 1778421"/>
                  <a:gd name="connsiteY129" fmla="*/ 672892 h 850614"/>
                  <a:gd name="connsiteX130" fmla="*/ 765159 w 1778421"/>
                  <a:gd name="connsiteY130" fmla="*/ 706803 h 850614"/>
                  <a:gd name="connsiteX131" fmla="*/ 745452 w 1778421"/>
                  <a:gd name="connsiteY131" fmla="*/ 768450 h 850614"/>
                  <a:gd name="connsiteX132" fmla="*/ 734979 w 1778421"/>
                  <a:gd name="connsiteY132" fmla="*/ 801125 h 850614"/>
                  <a:gd name="connsiteX133" fmla="*/ 722317 w 1778421"/>
                  <a:gd name="connsiteY133" fmla="*/ 800081 h 850614"/>
                  <a:gd name="connsiteX134" fmla="*/ 687948 w 1778421"/>
                  <a:gd name="connsiteY134" fmla="*/ 796851 h 850614"/>
                  <a:gd name="connsiteX135" fmla="*/ 660053 w 1778421"/>
                  <a:gd name="connsiteY135" fmla="*/ 793716 h 850614"/>
                  <a:gd name="connsiteX136" fmla="*/ 624447 w 1778421"/>
                  <a:gd name="connsiteY136" fmla="*/ 788967 h 850614"/>
                  <a:gd name="connsiteX137" fmla="*/ 624447 w 1778421"/>
                  <a:gd name="connsiteY137" fmla="*/ 617514 h 850614"/>
                  <a:gd name="connsiteX138" fmla="*/ 1031827 w 1778421"/>
                  <a:gd name="connsiteY138" fmla="*/ 768450 h 850614"/>
                  <a:gd name="connsiteX139" fmla="*/ 1012120 w 1778421"/>
                  <a:gd name="connsiteY139" fmla="*/ 706993 h 850614"/>
                  <a:gd name="connsiteX140" fmla="*/ 1001267 w 1778421"/>
                  <a:gd name="connsiteY140" fmla="*/ 673082 h 850614"/>
                  <a:gd name="connsiteX141" fmla="*/ 1046679 w 1778421"/>
                  <a:gd name="connsiteY141" fmla="*/ 656554 h 850614"/>
                  <a:gd name="connsiteX142" fmla="*/ 1153594 w 1778421"/>
                  <a:gd name="connsiteY142" fmla="*/ 617609 h 850614"/>
                  <a:gd name="connsiteX143" fmla="*/ 1153594 w 1778421"/>
                  <a:gd name="connsiteY143" fmla="*/ 617609 h 850614"/>
                  <a:gd name="connsiteX144" fmla="*/ 1153594 w 1778421"/>
                  <a:gd name="connsiteY144" fmla="*/ 789062 h 850614"/>
                  <a:gd name="connsiteX145" fmla="*/ 1117988 w 1778421"/>
                  <a:gd name="connsiteY145" fmla="*/ 793811 h 850614"/>
                  <a:gd name="connsiteX146" fmla="*/ 1089331 w 1778421"/>
                  <a:gd name="connsiteY146" fmla="*/ 797041 h 850614"/>
                  <a:gd name="connsiteX147" fmla="*/ 1054962 w 1778421"/>
                  <a:gd name="connsiteY147" fmla="*/ 800271 h 850614"/>
                  <a:gd name="connsiteX148" fmla="*/ 1042300 w 1778421"/>
                  <a:gd name="connsiteY148" fmla="*/ 801315 h 850614"/>
                  <a:gd name="connsiteX149" fmla="*/ 1031827 w 1778421"/>
                  <a:gd name="connsiteY149" fmla="*/ 768545 h 850614"/>
                  <a:gd name="connsiteX150" fmla="*/ 1255558 w 1778421"/>
                  <a:gd name="connsiteY150" fmla="*/ 770919 h 850614"/>
                  <a:gd name="connsiteX151" fmla="*/ 1204528 w 1778421"/>
                  <a:gd name="connsiteY151" fmla="*/ 780988 h 850614"/>
                  <a:gd name="connsiteX152" fmla="*/ 1204528 w 1778421"/>
                  <a:gd name="connsiteY152" fmla="*/ 599087 h 850614"/>
                  <a:gd name="connsiteX153" fmla="*/ 1245276 w 1778421"/>
                  <a:gd name="connsiteY153" fmla="*/ 584269 h 850614"/>
                  <a:gd name="connsiteX154" fmla="*/ 1255463 w 1778421"/>
                  <a:gd name="connsiteY154" fmla="*/ 580564 h 850614"/>
                  <a:gd name="connsiteX155" fmla="*/ 1255463 w 1778421"/>
                  <a:gd name="connsiteY155" fmla="*/ 770919 h 850614"/>
                  <a:gd name="connsiteX156" fmla="*/ 522483 w 1778421"/>
                  <a:gd name="connsiteY156" fmla="*/ 580564 h 850614"/>
                  <a:gd name="connsiteX157" fmla="*/ 532670 w 1778421"/>
                  <a:gd name="connsiteY157" fmla="*/ 584269 h 850614"/>
                  <a:gd name="connsiteX158" fmla="*/ 573417 w 1778421"/>
                  <a:gd name="connsiteY158" fmla="*/ 599087 h 850614"/>
                  <a:gd name="connsiteX159" fmla="*/ 573417 w 1778421"/>
                  <a:gd name="connsiteY159" fmla="*/ 780988 h 850614"/>
                  <a:gd name="connsiteX160" fmla="*/ 522387 w 1778421"/>
                  <a:gd name="connsiteY160" fmla="*/ 770919 h 850614"/>
                  <a:gd name="connsiteX161" fmla="*/ 522387 w 1778421"/>
                  <a:gd name="connsiteY161" fmla="*/ 580564 h 85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778421" h="850614">
                    <a:moveTo>
                      <a:pt x="1777279" y="590918"/>
                    </a:moveTo>
                    <a:cubicBezTo>
                      <a:pt x="1767854" y="515403"/>
                      <a:pt x="1639804" y="448342"/>
                      <a:pt x="1444063" y="404172"/>
                    </a:cubicBezTo>
                    <a:lnTo>
                      <a:pt x="1444063" y="492321"/>
                    </a:lnTo>
                    <a:cubicBezTo>
                      <a:pt x="1499282" y="521292"/>
                      <a:pt x="1532794" y="554918"/>
                      <a:pt x="1537649" y="590918"/>
                    </a:cubicBezTo>
                    <a:cubicBezTo>
                      <a:pt x="1537649" y="591583"/>
                      <a:pt x="1537649" y="592248"/>
                      <a:pt x="1537840" y="592913"/>
                    </a:cubicBezTo>
                    <a:cubicBezTo>
                      <a:pt x="1538125" y="595287"/>
                      <a:pt x="1538411" y="597567"/>
                      <a:pt x="1538411" y="599942"/>
                    </a:cubicBezTo>
                    <a:cubicBezTo>
                      <a:pt x="1538411" y="616565"/>
                      <a:pt x="1532222" y="632807"/>
                      <a:pt x="1520512" y="648290"/>
                    </a:cubicBezTo>
                    <a:cubicBezTo>
                      <a:pt x="1513467" y="657599"/>
                      <a:pt x="1504518" y="666623"/>
                      <a:pt x="1493760" y="675457"/>
                    </a:cubicBezTo>
                    <a:cubicBezTo>
                      <a:pt x="1490333" y="678212"/>
                      <a:pt x="1486715" y="681061"/>
                      <a:pt x="1482906" y="683816"/>
                    </a:cubicBezTo>
                    <a:cubicBezTo>
                      <a:pt x="1475290" y="689325"/>
                      <a:pt x="1467103" y="694644"/>
                      <a:pt x="1458058" y="699869"/>
                    </a:cubicBezTo>
                    <a:cubicBezTo>
                      <a:pt x="1453584" y="702433"/>
                      <a:pt x="1448918" y="705093"/>
                      <a:pt x="1444063" y="707563"/>
                    </a:cubicBezTo>
                    <a:cubicBezTo>
                      <a:pt x="1434923" y="712312"/>
                      <a:pt x="1425212" y="716966"/>
                      <a:pt x="1414931" y="721431"/>
                    </a:cubicBezTo>
                    <a:cubicBezTo>
                      <a:pt x="1412741" y="722381"/>
                      <a:pt x="1410646" y="723331"/>
                      <a:pt x="1408456" y="724281"/>
                    </a:cubicBezTo>
                    <a:lnTo>
                      <a:pt x="1408456" y="509893"/>
                    </a:lnTo>
                    <a:lnTo>
                      <a:pt x="1408456" y="509893"/>
                    </a:lnTo>
                    <a:lnTo>
                      <a:pt x="1408456" y="155780"/>
                    </a:lnTo>
                    <a:lnTo>
                      <a:pt x="1408456" y="155780"/>
                    </a:lnTo>
                    <a:lnTo>
                      <a:pt x="1408456" y="0"/>
                    </a:lnTo>
                    <a:lnTo>
                      <a:pt x="1316298" y="85774"/>
                    </a:lnTo>
                    <a:lnTo>
                      <a:pt x="1088569" y="297596"/>
                    </a:lnTo>
                    <a:lnTo>
                      <a:pt x="1029733" y="352404"/>
                    </a:lnTo>
                    <a:lnTo>
                      <a:pt x="1024592" y="357153"/>
                    </a:lnTo>
                    <a:lnTo>
                      <a:pt x="1024401" y="356963"/>
                    </a:lnTo>
                    <a:lnTo>
                      <a:pt x="1019355" y="351929"/>
                    </a:lnTo>
                    <a:lnTo>
                      <a:pt x="999362" y="331982"/>
                    </a:lnTo>
                    <a:lnTo>
                      <a:pt x="925960" y="258746"/>
                    </a:lnTo>
                    <a:lnTo>
                      <a:pt x="918724" y="251527"/>
                    </a:lnTo>
                    <a:lnTo>
                      <a:pt x="914250" y="247063"/>
                    </a:lnTo>
                    <a:lnTo>
                      <a:pt x="912155" y="244973"/>
                    </a:lnTo>
                    <a:lnTo>
                      <a:pt x="909775" y="242598"/>
                    </a:lnTo>
                    <a:lnTo>
                      <a:pt x="897493" y="230345"/>
                    </a:lnTo>
                    <a:lnTo>
                      <a:pt x="896160" y="229015"/>
                    </a:lnTo>
                    <a:lnTo>
                      <a:pt x="892067" y="224931"/>
                    </a:lnTo>
                    <a:lnTo>
                      <a:pt x="890734" y="223601"/>
                    </a:lnTo>
                    <a:lnTo>
                      <a:pt x="890544" y="223411"/>
                    </a:lnTo>
                    <a:lnTo>
                      <a:pt x="887307" y="220181"/>
                    </a:lnTo>
                    <a:lnTo>
                      <a:pt x="884736" y="222746"/>
                    </a:lnTo>
                    <a:lnTo>
                      <a:pt x="882546" y="224931"/>
                    </a:lnTo>
                    <a:lnTo>
                      <a:pt x="881214" y="226260"/>
                    </a:lnTo>
                    <a:lnTo>
                      <a:pt x="879786" y="227685"/>
                    </a:lnTo>
                    <a:lnTo>
                      <a:pt x="878453" y="229015"/>
                    </a:lnTo>
                    <a:lnTo>
                      <a:pt x="867218" y="240224"/>
                    </a:lnTo>
                    <a:lnTo>
                      <a:pt x="865790" y="241648"/>
                    </a:lnTo>
                    <a:lnTo>
                      <a:pt x="863410" y="244023"/>
                    </a:lnTo>
                    <a:lnTo>
                      <a:pt x="860364" y="247063"/>
                    </a:lnTo>
                    <a:lnTo>
                      <a:pt x="853033" y="254377"/>
                    </a:lnTo>
                    <a:lnTo>
                      <a:pt x="777155" y="330082"/>
                    </a:lnTo>
                    <a:lnTo>
                      <a:pt x="755258" y="351929"/>
                    </a:lnTo>
                    <a:lnTo>
                      <a:pt x="752021" y="355159"/>
                    </a:lnTo>
                    <a:lnTo>
                      <a:pt x="748879" y="352214"/>
                    </a:lnTo>
                    <a:lnTo>
                      <a:pt x="689567" y="297121"/>
                    </a:lnTo>
                    <a:lnTo>
                      <a:pt x="369584" y="0"/>
                    </a:lnTo>
                    <a:lnTo>
                      <a:pt x="369584" y="155780"/>
                    </a:lnTo>
                    <a:lnTo>
                      <a:pt x="369584" y="155780"/>
                    </a:lnTo>
                    <a:lnTo>
                      <a:pt x="369584" y="509893"/>
                    </a:lnTo>
                    <a:lnTo>
                      <a:pt x="369584" y="509893"/>
                    </a:lnTo>
                    <a:lnTo>
                      <a:pt x="369584" y="724281"/>
                    </a:lnTo>
                    <a:lnTo>
                      <a:pt x="369584" y="724281"/>
                    </a:lnTo>
                    <a:cubicBezTo>
                      <a:pt x="367394" y="723331"/>
                      <a:pt x="365205" y="722381"/>
                      <a:pt x="363015" y="721431"/>
                    </a:cubicBezTo>
                    <a:cubicBezTo>
                      <a:pt x="352828" y="716966"/>
                      <a:pt x="343022" y="712312"/>
                      <a:pt x="333883" y="707563"/>
                    </a:cubicBezTo>
                    <a:cubicBezTo>
                      <a:pt x="329027" y="704998"/>
                      <a:pt x="324362" y="702433"/>
                      <a:pt x="319887" y="699869"/>
                    </a:cubicBezTo>
                    <a:cubicBezTo>
                      <a:pt x="306464" y="692080"/>
                      <a:pt x="294563" y="683911"/>
                      <a:pt x="284186" y="675457"/>
                    </a:cubicBezTo>
                    <a:cubicBezTo>
                      <a:pt x="277045" y="669568"/>
                      <a:pt x="270667" y="663678"/>
                      <a:pt x="265145" y="657504"/>
                    </a:cubicBezTo>
                    <a:cubicBezTo>
                      <a:pt x="248579" y="639267"/>
                      <a:pt x="239630" y="619889"/>
                      <a:pt x="239630" y="599942"/>
                    </a:cubicBezTo>
                    <a:cubicBezTo>
                      <a:pt x="239630" y="597567"/>
                      <a:pt x="239916" y="595287"/>
                      <a:pt x="240201" y="592913"/>
                    </a:cubicBezTo>
                    <a:cubicBezTo>
                      <a:pt x="240201" y="592248"/>
                      <a:pt x="240201" y="591583"/>
                      <a:pt x="240392" y="590918"/>
                    </a:cubicBezTo>
                    <a:cubicBezTo>
                      <a:pt x="245247" y="554918"/>
                      <a:pt x="278664" y="521292"/>
                      <a:pt x="333978" y="492321"/>
                    </a:cubicBezTo>
                    <a:lnTo>
                      <a:pt x="333978" y="404172"/>
                    </a:lnTo>
                    <a:cubicBezTo>
                      <a:pt x="138142" y="448342"/>
                      <a:pt x="10187" y="515403"/>
                      <a:pt x="762" y="590918"/>
                    </a:cubicBezTo>
                    <a:lnTo>
                      <a:pt x="762" y="590918"/>
                    </a:lnTo>
                    <a:cubicBezTo>
                      <a:pt x="381" y="593863"/>
                      <a:pt x="0" y="596902"/>
                      <a:pt x="0" y="599942"/>
                    </a:cubicBezTo>
                    <a:lnTo>
                      <a:pt x="0" y="599942"/>
                    </a:lnTo>
                    <a:cubicBezTo>
                      <a:pt x="0" y="604121"/>
                      <a:pt x="381" y="608301"/>
                      <a:pt x="1142" y="612385"/>
                    </a:cubicBezTo>
                    <a:cubicBezTo>
                      <a:pt x="1904" y="616470"/>
                      <a:pt x="2951" y="620649"/>
                      <a:pt x="4379" y="624733"/>
                    </a:cubicBezTo>
                    <a:cubicBezTo>
                      <a:pt x="28466" y="693789"/>
                      <a:pt x="152042" y="754582"/>
                      <a:pt x="334073" y="795711"/>
                    </a:cubicBezTo>
                    <a:cubicBezTo>
                      <a:pt x="345688" y="798371"/>
                      <a:pt x="357588" y="800840"/>
                      <a:pt x="369679" y="803310"/>
                    </a:cubicBezTo>
                    <a:cubicBezTo>
                      <a:pt x="386245" y="806635"/>
                      <a:pt x="403191" y="809864"/>
                      <a:pt x="420614" y="812999"/>
                    </a:cubicBezTo>
                    <a:cubicBezTo>
                      <a:pt x="437275" y="815944"/>
                      <a:pt x="454221" y="818698"/>
                      <a:pt x="471644" y="821263"/>
                    </a:cubicBezTo>
                    <a:cubicBezTo>
                      <a:pt x="488304" y="823733"/>
                      <a:pt x="505346" y="826107"/>
                      <a:pt x="522578" y="828292"/>
                    </a:cubicBezTo>
                    <a:cubicBezTo>
                      <a:pt x="539334" y="830477"/>
                      <a:pt x="556280" y="832471"/>
                      <a:pt x="573608" y="834276"/>
                    </a:cubicBezTo>
                    <a:cubicBezTo>
                      <a:pt x="576464" y="834561"/>
                      <a:pt x="579225" y="834941"/>
                      <a:pt x="582081" y="835226"/>
                    </a:cubicBezTo>
                    <a:cubicBezTo>
                      <a:pt x="596076" y="836651"/>
                      <a:pt x="610166" y="838076"/>
                      <a:pt x="624542" y="839310"/>
                    </a:cubicBezTo>
                    <a:cubicBezTo>
                      <a:pt x="636347" y="840355"/>
                      <a:pt x="648248" y="841305"/>
                      <a:pt x="660149" y="842160"/>
                    </a:cubicBezTo>
                    <a:cubicBezTo>
                      <a:pt x="664718" y="842540"/>
                      <a:pt x="669384" y="842825"/>
                      <a:pt x="674049" y="843205"/>
                    </a:cubicBezTo>
                    <a:cubicBezTo>
                      <a:pt x="685283" y="843965"/>
                      <a:pt x="696612" y="844725"/>
                      <a:pt x="708037" y="845390"/>
                    </a:cubicBezTo>
                    <a:cubicBezTo>
                      <a:pt x="714129" y="845770"/>
                      <a:pt x="720223" y="846055"/>
                      <a:pt x="726316" y="846340"/>
                    </a:cubicBezTo>
                    <a:cubicBezTo>
                      <a:pt x="740311" y="847099"/>
                      <a:pt x="754401" y="847669"/>
                      <a:pt x="768587" y="848239"/>
                    </a:cubicBezTo>
                    <a:cubicBezTo>
                      <a:pt x="785533" y="848904"/>
                      <a:pt x="802670" y="849379"/>
                      <a:pt x="819902" y="849759"/>
                    </a:cubicBezTo>
                    <a:cubicBezTo>
                      <a:pt x="834278" y="850044"/>
                      <a:pt x="848749" y="850329"/>
                      <a:pt x="863410" y="850424"/>
                    </a:cubicBezTo>
                    <a:cubicBezTo>
                      <a:pt x="871979" y="850424"/>
                      <a:pt x="880547" y="850614"/>
                      <a:pt x="889211" y="850614"/>
                    </a:cubicBezTo>
                    <a:cubicBezTo>
                      <a:pt x="897875" y="850614"/>
                      <a:pt x="905967" y="850519"/>
                      <a:pt x="914345" y="850424"/>
                    </a:cubicBezTo>
                    <a:cubicBezTo>
                      <a:pt x="929101" y="850329"/>
                      <a:pt x="943668" y="850139"/>
                      <a:pt x="958234" y="849759"/>
                    </a:cubicBezTo>
                    <a:cubicBezTo>
                      <a:pt x="975466" y="849379"/>
                      <a:pt x="992603" y="848904"/>
                      <a:pt x="1009549" y="848239"/>
                    </a:cubicBezTo>
                    <a:cubicBezTo>
                      <a:pt x="1023640" y="847669"/>
                      <a:pt x="1037635" y="847099"/>
                      <a:pt x="1051439" y="846340"/>
                    </a:cubicBezTo>
                    <a:cubicBezTo>
                      <a:pt x="1057532" y="846055"/>
                      <a:pt x="1063721" y="845770"/>
                      <a:pt x="1069719" y="845390"/>
                    </a:cubicBezTo>
                    <a:cubicBezTo>
                      <a:pt x="1081144" y="844725"/>
                      <a:pt x="1092473" y="843965"/>
                      <a:pt x="1103707" y="843205"/>
                    </a:cubicBezTo>
                    <a:cubicBezTo>
                      <a:pt x="1108562" y="842825"/>
                      <a:pt x="1113417" y="842540"/>
                      <a:pt x="1118273" y="842160"/>
                    </a:cubicBezTo>
                    <a:cubicBezTo>
                      <a:pt x="1130269" y="841305"/>
                      <a:pt x="1142169" y="840355"/>
                      <a:pt x="1153879" y="839310"/>
                    </a:cubicBezTo>
                    <a:cubicBezTo>
                      <a:pt x="1168160" y="838076"/>
                      <a:pt x="1182345" y="836651"/>
                      <a:pt x="1196341" y="835226"/>
                    </a:cubicBezTo>
                    <a:cubicBezTo>
                      <a:pt x="1199197" y="834941"/>
                      <a:pt x="1201958" y="834561"/>
                      <a:pt x="1204814" y="834276"/>
                    </a:cubicBezTo>
                    <a:cubicBezTo>
                      <a:pt x="1222046" y="832471"/>
                      <a:pt x="1239088" y="830382"/>
                      <a:pt x="1255844" y="828292"/>
                    </a:cubicBezTo>
                    <a:cubicBezTo>
                      <a:pt x="1273076" y="826107"/>
                      <a:pt x="1290117" y="823733"/>
                      <a:pt x="1306778" y="821263"/>
                    </a:cubicBezTo>
                    <a:cubicBezTo>
                      <a:pt x="1324105" y="818698"/>
                      <a:pt x="1341147" y="815849"/>
                      <a:pt x="1357808" y="812999"/>
                    </a:cubicBezTo>
                    <a:cubicBezTo>
                      <a:pt x="1375230" y="809959"/>
                      <a:pt x="1392177" y="806730"/>
                      <a:pt x="1408742" y="803310"/>
                    </a:cubicBezTo>
                    <a:cubicBezTo>
                      <a:pt x="1420833" y="800840"/>
                      <a:pt x="1432734" y="798276"/>
                      <a:pt x="1444349" y="795711"/>
                    </a:cubicBezTo>
                    <a:cubicBezTo>
                      <a:pt x="1626380" y="754582"/>
                      <a:pt x="1749956" y="693789"/>
                      <a:pt x="1774042" y="624733"/>
                    </a:cubicBezTo>
                    <a:cubicBezTo>
                      <a:pt x="1775470" y="620649"/>
                      <a:pt x="1776518" y="616565"/>
                      <a:pt x="1777279" y="612385"/>
                    </a:cubicBezTo>
                    <a:cubicBezTo>
                      <a:pt x="1778041" y="608301"/>
                      <a:pt x="1778422" y="604121"/>
                      <a:pt x="1778422" y="599942"/>
                    </a:cubicBezTo>
                    <a:lnTo>
                      <a:pt x="1778422" y="599942"/>
                    </a:lnTo>
                    <a:cubicBezTo>
                      <a:pt x="1778422" y="596902"/>
                      <a:pt x="1777946" y="593958"/>
                      <a:pt x="1777660" y="590918"/>
                    </a:cubicBezTo>
                    <a:close/>
                    <a:moveTo>
                      <a:pt x="1306493" y="758571"/>
                    </a:moveTo>
                    <a:lnTo>
                      <a:pt x="1306493" y="562042"/>
                    </a:lnTo>
                    <a:lnTo>
                      <a:pt x="1326867" y="554633"/>
                    </a:lnTo>
                    <a:lnTo>
                      <a:pt x="1357522" y="543519"/>
                    </a:lnTo>
                    <a:lnTo>
                      <a:pt x="1357522" y="543519"/>
                    </a:lnTo>
                    <a:lnTo>
                      <a:pt x="1357522" y="743373"/>
                    </a:lnTo>
                    <a:cubicBezTo>
                      <a:pt x="1348859" y="746223"/>
                      <a:pt x="1340005" y="749072"/>
                      <a:pt x="1330865" y="751732"/>
                    </a:cubicBezTo>
                    <a:cubicBezTo>
                      <a:pt x="1322963" y="754107"/>
                      <a:pt x="1314775" y="756386"/>
                      <a:pt x="1306493" y="758571"/>
                    </a:cubicBezTo>
                    <a:close/>
                    <a:moveTo>
                      <a:pt x="420519" y="743278"/>
                    </a:moveTo>
                    <a:lnTo>
                      <a:pt x="420519" y="543424"/>
                    </a:lnTo>
                    <a:lnTo>
                      <a:pt x="420519" y="543424"/>
                    </a:lnTo>
                    <a:cubicBezTo>
                      <a:pt x="420519" y="543424"/>
                      <a:pt x="451175" y="554538"/>
                      <a:pt x="451175" y="554538"/>
                    </a:cubicBezTo>
                    <a:lnTo>
                      <a:pt x="471548" y="561947"/>
                    </a:lnTo>
                    <a:lnTo>
                      <a:pt x="471548" y="758571"/>
                    </a:lnTo>
                    <a:cubicBezTo>
                      <a:pt x="465074" y="756861"/>
                      <a:pt x="458696" y="755056"/>
                      <a:pt x="452412" y="753252"/>
                    </a:cubicBezTo>
                    <a:cubicBezTo>
                      <a:pt x="441369" y="750022"/>
                      <a:pt x="430801" y="746698"/>
                      <a:pt x="420519" y="743278"/>
                    </a:cubicBezTo>
                    <a:close/>
                    <a:moveTo>
                      <a:pt x="624352" y="617704"/>
                    </a:moveTo>
                    <a:lnTo>
                      <a:pt x="624352" y="617704"/>
                    </a:lnTo>
                    <a:cubicBezTo>
                      <a:pt x="624352" y="617704"/>
                      <a:pt x="730600" y="656364"/>
                      <a:pt x="730600" y="656364"/>
                    </a:cubicBezTo>
                    <a:lnTo>
                      <a:pt x="776012" y="672892"/>
                    </a:lnTo>
                    <a:lnTo>
                      <a:pt x="765159" y="706803"/>
                    </a:lnTo>
                    <a:lnTo>
                      <a:pt x="745452" y="768450"/>
                    </a:lnTo>
                    <a:lnTo>
                      <a:pt x="734979" y="801125"/>
                    </a:lnTo>
                    <a:cubicBezTo>
                      <a:pt x="730695" y="800840"/>
                      <a:pt x="726506" y="800461"/>
                      <a:pt x="722317" y="800081"/>
                    </a:cubicBezTo>
                    <a:cubicBezTo>
                      <a:pt x="710702" y="799131"/>
                      <a:pt x="699277" y="797991"/>
                      <a:pt x="687948" y="796851"/>
                    </a:cubicBezTo>
                    <a:cubicBezTo>
                      <a:pt x="678523" y="795901"/>
                      <a:pt x="669288" y="794856"/>
                      <a:pt x="660053" y="793716"/>
                    </a:cubicBezTo>
                    <a:cubicBezTo>
                      <a:pt x="647963" y="792292"/>
                      <a:pt x="636157" y="790677"/>
                      <a:pt x="624447" y="788967"/>
                    </a:cubicBezTo>
                    <a:lnTo>
                      <a:pt x="624447" y="617514"/>
                    </a:lnTo>
                    <a:close/>
                    <a:moveTo>
                      <a:pt x="1031827" y="768450"/>
                    </a:moveTo>
                    <a:lnTo>
                      <a:pt x="1012120" y="706993"/>
                    </a:lnTo>
                    <a:lnTo>
                      <a:pt x="1001267" y="673082"/>
                    </a:lnTo>
                    <a:lnTo>
                      <a:pt x="1046679" y="656554"/>
                    </a:lnTo>
                    <a:lnTo>
                      <a:pt x="1153594" y="617609"/>
                    </a:lnTo>
                    <a:lnTo>
                      <a:pt x="1153594" y="617609"/>
                    </a:lnTo>
                    <a:lnTo>
                      <a:pt x="1153594" y="789062"/>
                    </a:lnTo>
                    <a:cubicBezTo>
                      <a:pt x="1141884" y="790772"/>
                      <a:pt x="1129983" y="792292"/>
                      <a:pt x="1117988" y="793811"/>
                    </a:cubicBezTo>
                    <a:cubicBezTo>
                      <a:pt x="1108562" y="794951"/>
                      <a:pt x="1098947" y="795996"/>
                      <a:pt x="1089331" y="797041"/>
                    </a:cubicBezTo>
                    <a:cubicBezTo>
                      <a:pt x="1078002" y="798181"/>
                      <a:pt x="1066577" y="799321"/>
                      <a:pt x="1054962" y="800271"/>
                    </a:cubicBezTo>
                    <a:cubicBezTo>
                      <a:pt x="1050773" y="800651"/>
                      <a:pt x="1046489" y="800935"/>
                      <a:pt x="1042300" y="801315"/>
                    </a:cubicBezTo>
                    <a:lnTo>
                      <a:pt x="1031827" y="768545"/>
                    </a:lnTo>
                    <a:close/>
                    <a:moveTo>
                      <a:pt x="1255558" y="770919"/>
                    </a:moveTo>
                    <a:cubicBezTo>
                      <a:pt x="1239088" y="774529"/>
                      <a:pt x="1222046" y="777854"/>
                      <a:pt x="1204528" y="780988"/>
                    </a:cubicBezTo>
                    <a:lnTo>
                      <a:pt x="1204528" y="599087"/>
                    </a:lnTo>
                    <a:lnTo>
                      <a:pt x="1245276" y="584269"/>
                    </a:lnTo>
                    <a:lnTo>
                      <a:pt x="1255463" y="580564"/>
                    </a:lnTo>
                    <a:lnTo>
                      <a:pt x="1255463" y="770919"/>
                    </a:lnTo>
                    <a:close/>
                    <a:moveTo>
                      <a:pt x="522483" y="580564"/>
                    </a:moveTo>
                    <a:lnTo>
                      <a:pt x="532670" y="584269"/>
                    </a:lnTo>
                    <a:lnTo>
                      <a:pt x="573417" y="599087"/>
                    </a:lnTo>
                    <a:lnTo>
                      <a:pt x="573417" y="780988"/>
                    </a:lnTo>
                    <a:cubicBezTo>
                      <a:pt x="555900" y="777854"/>
                      <a:pt x="538858" y="774529"/>
                      <a:pt x="522387" y="770919"/>
                    </a:cubicBezTo>
                    <a:lnTo>
                      <a:pt x="522387" y="580564"/>
                    </a:lnTo>
                    <a:close/>
                  </a:path>
                </a:pathLst>
              </a:custGeom>
              <a:solidFill>
                <a:srgbClr val="FFFFFF"/>
              </a:solidFill>
              <a:ln w="951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CE0ABCE-63DF-3C14-C2EF-58872261C9C6}"/>
                  </a:ext>
                </a:extLst>
              </p:cNvPr>
              <p:cNvSpPr/>
              <p:nvPr/>
            </p:nvSpPr>
            <p:spPr>
              <a:xfrm>
                <a:off x="6199427" y="824753"/>
                <a:ext cx="354161" cy="213437"/>
              </a:xfrm>
              <a:custGeom>
                <a:avLst/>
                <a:gdLst>
                  <a:gd name="connsiteX0" fmla="*/ 35987 w 354161"/>
                  <a:gd name="connsiteY0" fmla="*/ 213437 h 213437"/>
                  <a:gd name="connsiteX1" fmla="*/ 177842 w 354161"/>
                  <a:gd name="connsiteY1" fmla="*/ 71906 h 213437"/>
                  <a:gd name="connsiteX2" fmla="*/ 318174 w 354161"/>
                  <a:gd name="connsiteY2" fmla="*/ 211917 h 213437"/>
                  <a:gd name="connsiteX3" fmla="*/ 336167 w 354161"/>
                  <a:gd name="connsiteY3" fmla="*/ 193965 h 213437"/>
                  <a:gd name="connsiteX4" fmla="*/ 354161 w 354161"/>
                  <a:gd name="connsiteY4" fmla="*/ 176012 h 213437"/>
                  <a:gd name="connsiteX5" fmla="*/ 177842 w 354161"/>
                  <a:gd name="connsiteY5" fmla="*/ 0 h 213437"/>
                  <a:gd name="connsiteX6" fmla="*/ 0 w 354161"/>
                  <a:gd name="connsiteY6" fmla="*/ 177437 h 213437"/>
                  <a:gd name="connsiteX7" fmla="*/ 17994 w 354161"/>
                  <a:gd name="connsiteY7" fmla="*/ 195484 h 213437"/>
                  <a:gd name="connsiteX8" fmla="*/ 35987 w 354161"/>
                  <a:gd name="connsiteY8" fmla="*/ 213437 h 21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61" h="213437">
                    <a:moveTo>
                      <a:pt x="35987" y="213437"/>
                    </a:moveTo>
                    <a:lnTo>
                      <a:pt x="177842" y="71906"/>
                    </a:lnTo>
                    <a:lnTo>
                      <a:pt x="318174" y="211917"/>
                    </a:lnTo>
                    <a:lnTo>
                      <a:pt x="336167" y="193965"/>
                    </a:lnTo>
                    <a:lnTo>
                      <a:pt x="354161" y="176012"/>
                    </a:lnTo>
                    <a:lnTo>
                      <a:pt x="177842" y="0"/>
                    </a:lnTo>
                    <a:lnTo>
                      <a:pt x="0" y="177437"/>
                    </a:lnTo>
                    <a:lnTo>
                      <a:pt x="17994" y="195484"/>
                    </a:lnTo>
                    <a:lnTo>
                      <a:pt x="35987" y="213437"/>
                    </a:lnTo>
                    <a:close/>
                  </a:path>
                </a:pathLst>
              </a:custGeom>
              <a:solidFill>
                <a:srgbClr val="FFFFFF"/>
              </a:solidFill>
              <a:ln w="9511" cap="flat">
                <a:noFill/>
                <a:prstDash val="solid"/>
                <a:miter/>
              </a:ln>
            </p:spPr>
            <p:txBody>
              <a:bodyPr rtlCol="0" anchor="ctr"/>
              <a:lstStyle/>
              <a:p>
                <a:endParaRPr lang="en-US"/>
              </a:p>
            </p:txBody>
          </p:sp>
        </p:grpSp>
        <p:grpSp>
          <p:nvGrpSpPr>
            <p:cNvPr id="5" name="Graphic 2">
              <a:extLst>
                <a:ext uri="{FF2B5EF4-FFF2-40B4-BE49-F238E27FC236}">
                  <a16:creationId xmlns:a16="http://schemas.microsoft.com/office/drawing/2014/main" id="{FE36BAFE-559E-3EB2-FE31-A36549A286F5}"/>
                </a:ext>
              </a:extLst>
            </p:cNvPr>
            <p:cNvGrpSpPr/>
            <p:nvPr/>
          </p:nvGrpSpPr>
          <p:grpSpPr>
            <a:xfrm>
              <a:off x="4859612" y="2261251"/>
              <a:ext cx="3036073" cy="796471"/>
              <a:chOff x="4859612" y="2261251"/>
              <a:chExt cx="3036073" cy="796471"/>
            </a:xfrm>
            <a:solidFill>
              <a:srgbClr val="FFFFFF"/>
            </a:solidFill>
          </p:grpSpPr>
          <p:sp>
            <p:nvSpPr>
              <p:cNvPr id="6" name="Freeform 5">
                <a:extLst>
                  <a:ext uri="{FF2B5EF4-FFF2-40B4-BE49-F238E27FC236}">
                    <a16:creationId xmlns:a16="http://schemas.microsoft.com/office/drawing/2014/main" id="{27DB8062-5187-0CFF-519D-6104B1BFF3FC}"/>
                  </a:ext>
                </a:extLst>
              </p:cNvPr>
              <p:cNvSpPr/>
              <p:nvPr/>
            </p:nvSpPr>
            <p:spPr>
              <a:xfrm>
                <a:off x="5092769" y="2989901"/>
                <a:ext cx="64643" cy="67061"/>
              </a:xfrm>
              <a:custGeom>
                <a:avLst/>
                <a:gdLst>
                  <a:gd name="connsiteX0" fmla="*/ 47221 w 64643"/>
                  <a:gd name="connsiteY0" fmla="*/ 4179 h 67061"/>
                  <a:gd name="connsiteX1" fmla="*/ 28276 w 64643"/>
                  <a:gd name="connsiteY1" fmla="*/ 0 h 67061"/>
                  <a:gd name="connsiteX2" fmla="*/ 0 w 64643"/>
                  <a:gd name="connsiteY2" fmla="*/ 0 h 67061"/>
                  <a:gd name="connsiteX3" fmla="*/ 0 w 64643"/>
                  <a:gd name="connsiteY3" fmla="*/ 67061 h 67061"/>
                  <a:gd name="connsiteX4" fmla="*/ 28276 w 64643"/>
                  <a:gd name="connsiteY4" fmla="*/ 67061 h 67061"/>
                  <a:gd name="connsiteX5" fmla="*/ 47221 w 64643"/>
                  <a:gd name="connsiteY5" fmla="*/ 62882 h 67061"/>
                  <a:gd name="connsiteX6" fmla="*/ 60074 w 64643"/>
                  <a:gd name="connsiteY6" fmla="*/ 51103 h 67061"/>
                  <a:gd name="connsiteX7" fmla="*/ 64644 w 64643"/>
                  <a:gd name="connsiteY7" fmla="*/ 33626 h 67061"/>
                  <a:gd name="connsiteX8" fmla="*/ 60074 w 64643"/>
                  <a:gd name="connsiteY8" fmla="*/ 16148 h 67061"/>
                  <a:gd name="connsiteX9" fmla="*/ 47221 w 64643"/>
                  <a:gd name="connsiteY9" fmla="*/ 4369 h 67061"/>
                  <a:gd name="connsiteX10" fmla="*/ 51601 w 64643"/>
                  <a:gd name="connsiteY10" fmla="*/ 46639 h 67061"/>
                  <a:gd name="connsiteX11" fmla="*/ 42080 w 64643"/>
                  <a:gd name="connsiteY11" fmla="*/ 55473 h 67061"/>
                  <a:gd name="connsiteX12" fmla="*/ 27704 w 64643"/>
                  <a:gd name="connsiteY12" fmla="*/ 58607 h 67061"/>
                  <a:gd name="connsiteX13" fmla="*/ 9520 w 64643"/>
                  <a:gd name="connsiteY13" fmla="*/ 58607 h 67061"/>
                  <a:gd name="connsiteX14" fmla="*/ 9520 w 64643"/>
                  <a:gd name="connsiteY14" fmla="*/ 8264 h 67061"/>
                  <a:gd name="connsiteX15" fmla="*/ 27704 w 64643"/>
                  <a:gd name="connsiteY15" fmla="*/ 8264 h 67061"/>
                  <a:gd name="connsiteX16" fmla="*/ 42080 w 64643"/>
                  <a:gd name="connsiteY16" fmla="*/ 11398 h 67061"/>
                  <a:gd name="connsiteX17" fmla="*/ 51601 w 64643"/>
                  <a:gd name="connsiteY17" fmla="*/ 20232 h 67061"/>
                  <a:gd name="connsiteX18" fmla="*/ 54933 w 64643"/>
                  <a:gd name="connsiteY18" fmla="*/ 33436 h 67061"/>
                  <a:gd name="connsiteX19" fmla="*/ 51601 w 64643"/>
                  <a:gd name="connsiteY19" fmla="*/ 4663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43" h="67061">
                    <a:moveTo>
                      <a:pt x="47221" y="4179"/>
                    </a:moveTo>
                    <a:cubicBezTo>
                      <a:pt x="41699" y="1330"/>
                      <a:pt x="35416" y="0"/>
                      <a:pt x="28276" y="0"/>
                    </a:cubicBezTo>
                    <a:lnTo>
                      <a:pt x="0" y="0"/>
                    </a:lnTo>
                    <a:lnTo>
                      <a:pt x="0" y="67061"/>
                    </a:lnTo>
                    <a:lnTo>
                      <a:pt x="28276" y="67061"/>
                    </a:lnTo>
                    <a:cubicBezTo>
                      <a:pt x="35416" y="67061"/>
                      <a:pt x="41699" y="65636"/>
                      <a:pt x="47221" y="62882"/>
                    </a:cubicBezTo>
                    <a:cubicBezTo>
                      <a:pt x="52743" y="60032"/>
                      <a:pt x="57027" y="56138"/>
                      <a:pt x="60074" y="51103"/>
                    </a:cubicBezTo>
                    <a:cubicBezTo>
                      <a:pt x="63120" y="46069"/>
                      <a:pt x="64644" y="40180"/>
                      <a:pt x="64644" y="33626"/>
                    </a:cubicBezTo>
                    <a:cubicBezTo>
                      <a:pt x="64644" y="27072"/>
                      <a:pt x="63120" y="21277"/>
                      <a:pt x="60074" y="16148"/>
                    </a:cubicBezTo>
                    <a:cubicBezTo>
                      <a:pt x="57027" y="11114"/>
                      <a:pt x="52743" y="7124"/>
                      <a:pt x="47221" y="4369"/>
                    </a:cubicBezTo>
                    <a:close/>
                    <a:moveTo>
                      <a:pt x="51601" y="46639"/>
                    </a:moveTo>
                    <a:cubicBezTo>
                      <a:pt x="49411" y="50438"/>
                      <a:pt x="46174" y="53383"/>
                      <a:pt x="42080" y="55473"/>
                    </a:cubicBezTo>
                    <a:cubicBezTo>
                      <a:pt x="37987" y="57562"/>
                      <a:pt x="33131" y="58607"/>
                      <a:pt x="27704" y="58607"/>
                    </a:cubicBezTo>
                    <a:lnTo>
                      <a:pt x="9520" y="58607"/>
                    </a:lnTo>
                    <a:lnTo>
                      <a:pt x="9520" y="8264"/>
                    </a:lnTo>
                    <a:lnTo>
                      <a:pt x="27704" y="8264"/>
                    </a:lnTo>
                    <a:cubicBezTo>
                      <a:pt x="33131" y="8264"/>
                      <a:pt x="37891" y="9309"/>
                      <a:pt x="42080" y="11398"/>
                    </a:cubicBezTo>
                    <a:cubicBezTo>
                      <a:pt x="46174" y="13488"/>
                      <a:pt x="49411" y="16433"/>
                      <a:pt x="51601" y="20232"/>
                    </a:cubicBezTo>
                    <a:cubicBezTo>
                      <a:pt x="53886" y="24032"/>
                      <a:pt x="54933" y="28401"/>
                      <a:pt x="54933" y="33436"/>
                    </a:cubicBezTo>
                    <a:cubicBezTo>
                      <a:pt x="54933" y="38470"/>
                      <a:pt x="53791" y="42839"/>
                      <a:pt x="51601" y="46639"/>
                    </a:cubicBezTo>
                    <a:close/>
                  </a:path>
                </a:pathLst>
              </a:custGeom>
              <a:solidFill>
                <a:srgbClr val="FFFFFF"/>
              </a:solidFill>
              <a:ln w="9511"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3949D87B-7A4E-3804-643A-FEBE216043E8}"/>
                  </a:ext>
                </a:extLst>
              </p:cNvPr>
              <p:cNvSpPr/>
              <p:nvPr/>
            </p:nvSpPr>
            <p:spPr>
              <a:xfrm>
                <a:off x="5196827"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C0FCADE0-0CA6-AE31-265C-12C8E24AB396}"/>
                  </a:ext>
                </a:extLst>
              </p:cNvPr>
              <p:cNvSpPr/>
              <p:nvPr/>
            </p:nvSpPr>
            <p:spPr>
              <a:xfrm>
                <a:off x="5246048" y="2989046"/>
                <a:ext cx="61787" cy="68485"/>
              </a:xfrm>
              <a:custGeom>
                <a:avLst/>
                <a:gdLst>
                  <a:gd name="connsiteX0" fmla="*/ 22564 w 61787"/>
                  <a:gd name="connsiteY0" fmla="*/ 11873 h 68485"/>
                  <a:gd name="connsiteX1" fmla="*/ 36368 w 61787"/>
                  <a:gd name="connsiteY1" fmla="*/ 8549 h 68485"/>
                  <a:gd name="connsiteX2" fmla="*/ 55885 w 61787"/>
                  <a:gd name="connsiteY2" fmla="*/ 16338 h 68485"/>
                  <a:gd name="connsiteX3" fmla="*/ 61788 w 61787"/>
                  <a:gd name="connsiteY3" fmla="*/ 10354 h 68485"/>
                  <a:gd name="connsiteX4" fmla="*/ 50649 w 61787"/>
                  <a:gd name="connsiteY4" fmla="*/ 2660 h 68485"/>
                  <a:gd name="connsiteX5" fmla="*/ 35987 w 61787"/>
                  <a:gd name="connsiteY5" fmla="*/ 0 h 68485"/>
                  <a:gd name="connsiteX6" fmla="*/ 17518 w 61787"/>
                  <a:gd name="connsiteY6" fmla="*/ 4369 h 68485"/>
                  <a:gd name="connsiteX7" fmla="*/ 4665 w 61787"/>
                  <a:gd name="connsiteY7" fmla="*/ 16623 h 68485"/>
                  <a:gd name="connsiteX8" fmla="*/ 0 w 61787"/>
                  <a:gd name="connsiteY8" fmla="*/ 34195 h 68485"/>
                  <a:gd name="connsiteX9" fmla="*/ 4665 w 61787"/>
                  <a:gd name="connsiteY9" fmla="*/ 51768 h 68485"/>
                  <a:gd name="connsiteX10" fmla="*/ 17518 w 61787"/>
                  <a:gd name="connsiteY10" fmla="*/ 64022 h 68485"/>
                  <a:gd name="connsiteX11" fmla="*/ 35892 w 61787"/>
                  <a:gd name="connsiteY11" fmla="*/ 68486 h 68485"/>
                  <a:gd name="connsiteX12" fmla="*/ 49697 w 61787"/>
                  <a:gd name="connsiteY12" fmla="*/ 66301 h 68485"/>
                  <a:gd name="connsiteX13" fmla="*/ 61312 w 61787"/>
                  <a:gd name="connsiteY13" fmla="*/ 59937 h 68485"/>
                  <a:gd name="connsiteX14" fmla="*/ 61312 w 61787"/>
                  <a:gd name="connsiteY14" fmla="*/ 33816 h 68485"/>
                  <a:gd name="connsiteX15" fmla="*/ 52077 w 61787"/>
                  <a:gd name="connsiteY15" fmla="*/ 33816 h 68485"/>
                  <a:gd name="connsiteX16" fmla="*/ 52077 w 61787"/>
                  <a:gd name="connsiteY16" fmla="*/ 55663 h 68485"/>
                  <a:gd name="connsiteX17" fmla="*/ 36368 w 61787"/>
                  <a:gd name="connsiteY17" fmla="*/ 59937 h 68485"/>
                  <a:gd name="connsiteX18" fmla="*/ 22659 w 61787"/>
                  <a:gd name="connsiteY18" fmla="*/ 56613 h 68485"/>
                  <a:gd name="connsiteX19" fmla="*/ 13138 w 61787"/>
                  <a:gd name="connsiteY19" fmla="*/ 47399 h 68485"/>
                  <a:gd name="connsiteX20" fmla="*/ 9711 w 61787"/>
                  <a:gd name="connsiteY20" fmla="*/ 34195 h 68485"/>
                  <a:gd name="connsiteX21" fmla="*/ 13138 w 61787"/>
                  <a:gd name="connsiteY21" fmla="*/ 20897 h 68485"/>
                  <a:gd name="connsiteX22" fmla="*/ 22659 w 61787"/>
                  <a:gd name="connsiteY22" fmla="*/ 11683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787" h="68485">
                    <a:moveTo>
                      <a:pt x="22564" y="11873"/>
                    </a:moveTo>
                    <a:cubicBezTo>
                      <a:pt x="26657" y="9689"/>
                      <a:pt x="31227" y="8549"/>
                      <a:pt x="36368" y="8549"/>
                    </a:cubicBezTo>
                    <a:cubicBezTo>
                      <a:pt x="43985" y="8549"/>
                      <a:pt x="50459" y="11114"/>
                      <a:pt x="55885" y="16338"/>
                    </a:cubicBezTo>
                    <a:lnTo>
                      <a:pt x="61788" y="10354"/>
                    </a:lnTo>
                    <a:cubicBezTo>
                      <a:pt x="58741" y="6934"/>
                      <a:pt x="55028" y="4369"/>
                      <a:pt x="50649" y="2660"/>
                    </a:cubicBezTo>
                    <a:cubicBezTo>
                      <a:pt x="46270" y="950"/>
                      <a:pt x="41414" y="0"/>
                      <a:pt x="35987" y="0"/>
                    </a:cubicBezTo>
                    <a:cubicBezTo>
                      <a:pt x="29133" y="0"/>
                      <a:pt x="23040" y="1425"/>
                      <a:pt x="17518" y="4369"/>
                    </a:cubicBezTo>
                    <a:cubicBezTo>
                      <a:pt x="12091" y="7314"/>
                      <a:pt x="7712" y="11398"/>
                      <a:pt x="4665" y="16623"/>
                    </a:cubicBezTo>
                    <a:cubicBezTo>
                      <a:pt x="1523" y="21847"/>
                      <a:pt x="0" y="27736"/>
                      <a:pt x="0" y="34195"/>
                    </a:cubicBezTo>
                    <a:cubicBezTo>
                      <a:pt x="0" y="40655"/>
                      <a:pt x="1523" y="46544"/>
                      <a:pt x="4665" y="51768"/>
                    </a:cubicBezTo>
                    <a:cubicBezTo>
                      <a:pt x="7807" y="56993"/>
                      <a:pt x="11996" y="61077"/>
                      <a:pt x="17518" y="64022"/>
                    </a:cubicBezTo>
                    <a:cubicBezTo>
                      <a:pt x="22944" y="66966"/>
                      <a:pt x="29038" y="68486"/>
                      <a:pt x="35892" y="68486"/>
                    </a:cubicBezTo>
                    <a:cubicBezTo>
                      <a:pt x="40653" y="68486"/>
                      <a:pt x="45317" y="67726"/>
                      <a:pt x="49697" y="66301"/>
                    </a:cubicBezTo>
                    <a:cubicBezTo>
                      <a:pt x="54076" y="64781"/>
                      <a:pt x="57980" y="62692"/>
                      <a:pt x="61312" y="59937"/>
                    </a:cubicBezTo>
                    <a:lnTo>
                      <a:pt x="61312" y="33816"/>
                    </a:lnTo>
                    <a:lnTo>
                      <a:pt x="52077" y="33816"/>
                    </a:lnTo>
                    <a:lnTo>
                      <a:pt x="52077" y="55663"/>
                    </a:lnTo>
                    <a:cubicBezTo>
                      <a:pt x="47602" y="58512"/>
                      <a:pt x="42366" y="59937"/>
                      <a:pt x="36368" y="59937"/>
                    </a:cubicBezTo>
                    <a:cubicBezTo>
                      <a:pt x="31322" y="59937"/>
                      <a:pt x="26752" y="58797"/>
                      <a:pt x="22659" y="56613"/>
                    </a:cubicBezTo>
                    <a:cubicBezTo>
                      <a:pt x="18565" y="54333"/>
                      <a:pt x="15423" y="51293"/>
                      <a:pt x="13138" y="47399"/>
                    </a:cubicBezTo>
                    <a:cubicBezTo>
                      <a:pt x="10853" y="43504"/>
                      <a:pt x="9711" y="39040"/>
                      <a:pt x="9711" y="34195"/>
                    </a:cubicBezTo>
                    <a:cubicBezTo>
                      <a:pt x="9711" y="29351"/>
                      <a:pt x="10853" y="24887"/>
                      <a:pt x="13138" y="20897"/>
                    </a:cubicBezTo>
                    <a:cubicBezTo>
                      <a:pt x="15423" y="17003"/>
                      <a:pt x="18660" y="13868"/>
                      <a:pt x="22659" y="11683"/>
                    </a:cubicBezTo>
                    <a:close/>
                  </a:path>
                </a:pathLst>
              </a:custGeom>
              <a:solidFill>
                <a:srgbClr val="FFFFFF"/>
              </a:solidFill>
              <a:ln w="951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B4BE37ED-2B38-A03D-EF44-C0778077A68A}"/>
                  </a:ext>
                </a:extLst>
              </p:cNvPr>
              <p:cNvSpPr/>
              <p:nvPr/>
            </p:nvSpPr>
            <p:spPr>
              <a:xfrm>
                <a:off x="5350392"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7F232A9B-CBAF-0439-8D2E-592605066D67}"/>
                  </a:ext>
                </a:extLst>
              </p:cNvPr>
              <p:cNvSpPr/>
              <p:nvPr/>
            </p:nvSpPr>
            <p:spPr>
              <a:xfrm>
                <a:off x="5395329" y="2989806"/>
                <a:ext cx="55504" cy="67061"/>
              </a:xfrm>
              <a:custGeom>
                <a:avLst/>
                <a:gdLst>
                  <a:gd name="connsiteX0" fmla="*/ 0 w 55504"/>
                  <a:gd name="connsiteY0" fmla="*/ 8359 h 67061"/>
                  <a:gd name="connsiteX1" fmla="*/ 23039 w 55504"/>
                  <a:gd name="connsiteY1" fmla="*/ 8359 h 67061"/>
                  <a:gd name="connsiteX2" fmla="*/ 23039 w 55504"/>
                  <a:gd name="connsiteY2" fmla="*/ 67061 h 67061"/>
                  <a:gd name="connsiteX3" fmla="*/ 32465 w 55504"/>
                  <a:gd name="connsiteY3" fmla="*/ 67061 h 67061"/>
                  <a:gd name="connsiteX4" fmla="*/ 32465 w 55504"/>
                  <a:gd name="connsiteY4" fmla="*/ 8359 h 67061"/>
                  <a:gd name="connsiteX5" fmla="*/ 55504 w 55504"/>
                  <a:gd name="connsiteY5" fmla="*/ 8359 h 67061"/>
                  <a:gd name="connsiteX6" fmla="*/ 55504 w 55504"/>
                  <a:gd name="connsiteY6" fmla="*/ 0 h 67061"/>
                  <a:gd name="connsiteX7" fmla="*/ 0 w 55504"/>
                  <a:gd name="connsiteY7" fmla="*/ 0 h 67061"/>
                  <a:gd name="connsiteX8" fmla="*/ 0 w 55504"/>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4" h="67061">
                    <a:moveTo>
                      <a:pt x="0" y="8359"/>
                    </a:moveTo>
                    <a:lnTo>
                      <a:pt x="23039" y="8359"/>
                    </a:lnTo>
                    <a:lnTo>
                      <a:pt x="23039" y="67061"/>
                    </a:lnTo>
                    <a:lnTo>
                      <a:pt x="32465" y="67061"/>
                    </a:lnTo>
                    <a:lnTo>
                      <a:pt x="32465" y="8359"/>
                    </a:lnTo>
                    <a:lnTo>
                      <a:pt x="55504" y="8359"/>
                    </a:lnTo>
                    <a:lnTo>
                      <a:pt x="55504"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247D2E4B-AF58-4BF2-7062-B4285825FF5A}"/>
                  </a:ext>
                </a:extLst>
              </p:cNvPr>
              <p:cNvSpPr/>
              <p:nvPr/>
            </p:nvSpPr>
            <p:spPr>
              <a:xfrm>
                <a:off x="5472540" y="2989806"/>
                <a:ext cx="70451" cy="67061"/>
              </a:xfrm>
              <a:custGeom>
                <a:avLst/>
                <a:gdLst>
                  <a:gd name="connsiteX0" fmla="*/ 30466 w 70451"/>
                  <a:gd name="connsiteY0" fmla="*/ 0 h 67061"/>
                  <a:gd name="connsiteX1" fmla="*/ 0 w 70451"/>
                  <a:gd name="connsiteY1" fmla="*/ 67061 h 67061"/>
                  <a:gd name="connsiteX2" fmla="*/ 9901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1 w 70451"/>
                  <a:gd name="connsiteY6" fmla="*/ 67061 h 67061"/>
                  <a:gd name="connsiteX7" fmla="*/ 39891 w 70451"/>
                  <a:gd name="connsiteY7" fmla="*/ 0 h 67061"/>
                  <a:gd name="connsiteX8" fmla="*/ 30370 w 70451"/>
                  <a:gd name="connsiteY8" fmla="*/ 0 h 67061"/>
                  <a:gd name="connsiteX9" fmla="*/ 20755 w 70451"/>
                  <a:gd name="connsiteY9" fmla="*/ 42649 h 67061"/>
                  <a:gd name="connsiteX10" fmla="*/ 35226 w 70451"/>
                  <a:gd name="connsiteY10" fmla="*/ 9784 h 67061"/>
                  <a:gd name="connsiteX11" fmla="*/ 49697 w 70451"/>
                  <a:gd name="connsiteY11" fmla="*/ 42649 h 67061"/>
                  <a:gd name="connsiteX12" fmla="*/ 20755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1" y="67061"/>
                    </a:lnTo>
                    <a:lnTo>
                      <a:pt x="17327" y="50343"/>
                    </a:lnTo>
                    <a:lnTo>
                      <a:pt x="53029" y="50343"/>
                    </a:lnTo>
                    <a:lnTo>
                      <a:pt x="60360" y="67061"/>
                    </a:lnTo>
                    <a:lnTo>
                      <a:pt x="70451" y="67061"/>
                    </a:lnTo>
                    <a:lnTo>
                      <a:pt x="39891" y="0"/>
                    </a:lnTo>
                    <a:lnTo>
                      <a:pt x="30370" y="0"/>
                    </a:lnTo>
                    <a:close/>
                    <a:moveTo>
                      <a:pt x="20755" y="42649"/>
                    </a:moveTo>
                    <a:lnTo>
                      <a:pt x="35226" y="9784"/>
                    </a:lnTo>
                    <a:lnTo>
                      <a:pt x="49697" y="42649"/>
                    </a:lnTo>
                    <a:lnTo>
                      <a:pt x="20755" y="42649"/>
                    </a:lnTo>
                    <a:close/>
                  </a:path>
                </a:pathLst>
              </a:custGeom>
              <a:solidFill>
                <a:srgbClr val="FFFFFF"/>
              </a:solidFill>
              <a:ln w="951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79CA909-6B27-3F10-2642-82977EE4D971}"/>
                  </a:ext>
                </a:extLst>
              </p:cNvPr>
              <p:cNvSpPr/>
              <p:nvPr/>
            </p:nvSpPr>
            <p:spPr>
              <a:xfrm>
                <a:off x="5577836" y="2989806"/>
                <a:ext cx="45983" cy="67061"/>
              </a:xfrm>
              <a:custGeom>
                <a:avLst/>
                <a:gdLst>
                  <a:gd name="connsiteX0" fmla="*/ 9616 w 45983"/>
                  <a:gd name="connsiteY0" fmla="*/ 0 h 67061"/>
                  <a:gd name="connsiteX1" fmla="*/ 0 w 45983"/>
                  <a:gd name="connsiteY1" fmla="*/ 0 h 67061"/>
                  <a:gd name="connsiteX2" fmla="*/ 0 w 45983"/>
                  <a:gd name="connsiteY2" fmla="*/ 67061 h 67061"/>
                  <a:gd name="connsiteX3" fmla="*/ 45984 w 45983"/>
                  <a:gd name="connsiteY3" fmla="*/ 67061 h 67061"/>
                  <a:gd name="connsiteX4" fmla="*/ 45984 w 45983"/>
                  <a:gd name="connsiteY4" fmla="*/ 58702 h 67061"/>
                  <a:gd name="connsiteX5" fmla="*/ 9616 w 45983"/>
                  <a:gd name="connsiteY5" fmla="*/ 58702 h 67061"/>
                  <a:gd name="connsiteX6" fmla="*/ 9616 w 45983"/>
                  <a:gd name="connsiteY6"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3" h="67061">
                    <a:moveTo>
                      <a:pt x="9616" y="0"/>
                    </a:moveTo>
                    <a:lnTo>
                      <a:pt x="0" y="0"/>
                    </a:lnTo>
                    <a:lnTo>
                      <a:pt x="0" y="67061"/>
                    </a:lnTo>
                    <a:lnTo>
                      <a:pt x="45984" y="67061"/>
                    </a:lnTo>
                    <a:lnTo>
                      <a:pt x="45984" y="58702"/>
                    </a:lnTo>
                    <a:lnTo>
                      <a:pt x="9616" y="58702"/>
                    </a:lnTo>
                    <a:lnTo>
                      <a:pt x="9616" y="0"/>
                    </a:lnTo>
                    <a:close/>
                  </a:path>
                </a:pathLst>
              </a:custGeom>
              <a:solidFill>
                <a:srgbClr val="FFFFFF"/>
              </a:solidFill>
              <a:ln w="951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48B52A3-F8CF-F75E-9FAC-4D49C3364A1D}"/>
                  </a:ext>
                </a:extLst>
              </p:cNvPr>
              <p:cNvSpPr/>
              <p:nvPr/>
            </p:nvSpPr>
            <p:spPr>
              <a:xfrm>
                <a:off x="5700174" y="2989806"/>
                <a:ext cx="70451" cy="67061"/>
              </a:xfrm>
              <a:custGeom>
                <a:avLst/>
                <a:gdLst>
                  <a:gd name="connsiteX0" fmla="*/ 30466 w 70451"/>
                  <a:gd name="connsiteY0" fmla="*/ 0 h 67061"/>
                  <a:gd name="connsiteX1" fmla="*/ 0 w 70451"/>
                  <a:gd name="connsiteY1" fmla="*/ 67061 h 67061"/>
                  <a:gd name="connsiteX2" fmla="*/ 9901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1 w 70451"/>
                  <a:gd name="connsiteY6" fmla="*/ 67061 h 67061"/>
                  <a:gd name="connsiteX7" fmla="*/ 39891 w 70451"/>
                  <a:gd name="connsiteY7" fmla="*/ 0 h 67061"/>
                  <a:gd name="connsiteX8" fmla="*/ 30370 w 70451"/>
                  <a:gd name="connsiteY8" fmla="*/ 0 h 67061"/>
                  <a:gd name="connsiteX9" fmla="*/ 20660 w 70451"/>
                  <a:gd name="connsiteY9" fmla="*/ 42649 h 67061"/>
                  <a:gd name="connsiteX10" fmla="*/ 35131 w 70451"/>
                  <a:gd name="connsiteY10" fmla="*/ 9784 h 67061"/>
                  <a:gd name="connsiteX11" fmla="*/ 49602 w 70451"/>
                  <a:gd name="connsiteY11" fmla="*/ 42649 h 67061"/>
                  <a:gd name="connsiteX12" fmla="*/ 20660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1" y="67061"/>
                    </a:lnTo>
                    <a:lnTo>
                      <a:pt x="17327" y="50343"/>
                    </a:lnTo>
                    <a:lnTo>
                      <a:pt x="53029" y="50343"/>
                    </a:lnTo>
                    <a:lnTo>
                      <a:pt x="60360" y="67061"/>
                    </a:lnTo>
                    <a:lnTo>
                      <a:pt x="70451" y="67061"/>
                    </a:lnTo>
                    <a:lnTo>
                      <a:pt x="39891" y="0"/>
                    </a:lnTo>
                    <a:lnTo>
                      <a:pt x="30370" y="0"/>
                    </a:lnTo>
                    <a:close/>
                    <a:moveTo>
                      <a:pt x="20660" y="42649"/>
                    </a:moveTo>
                    <a:lnTo>
                      <a:pt x="35131" y="9784"/>
                    </a:lnTo>
                    <a:lnTo>
                      <a:pt x="49602" y="42649"/>
                    </a:lnTo>
                    <a:lnTo>
                      <a:pt x="20660" y="42649"/>
                    </a:lnTo>
                    <a:close/>
                  </a:path>
                </a:pathLst>
              </a:custGeom>
              <a:solidFill>
                <a:srgbClr val="FFFFFF"/>
              </a:solidFill>
              <a:ln w="951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0F56B8E-C3C0-3248-D6CE-ABDFD39B25BA}"/>
                  </a:ext>
                </a:extLst>
              </p:cNvPr>
              <p:cNvSpPr/>
              <p:nvPr/>
            </p:nvSpPr>
            <p:spPr>
              <a:xfrm>
                <a:off x="5798996" y="2989141"/>
                <a:ext cx="61121" cy="68581"/>
              </a:xfrm>
              <a:custGeom>
                <a:avLst/>
                <a:gdLst>
                  <a:gd name="connsiteX0" fmla="*/ 22468 w 61121"/>
                  <a:gd name="connsiteY0" fmla="*/ 11779 h 68581"/>
                  <a:gd name="connsiteX1" fmla="*/ 35987 w 61121"/>
                  <a:gd name="connsiteY1" fmla="*/ 8454 h 68581"/>
                  <a:gd name="connsiteX2" fmla="*/ 54933 w 61121"/>
                  <a:gd name="connsiteY2" fmla="*/ 16433 h 68581"/>
                  <a:gd name="connsiteX3" fmla="*/ 61121 w 61121"/>
                  <a:gd name="connsiteY3" fmla="*/ 10449 h 68581"/>
                  <a:gd name="connsiteX4" fmla="*/ 49982 w 61121"/>
                  <a:gd name="connsiteY4" fmla="*/ 2660 h 68581"/>
                  <a:gd name="connsiteX5" fmla="*/ 35606 w 61121"/>
                  <a:gd name="connsiteY5" fmla="*/ 0 h 68581"/>
                  <a:gd name="connsiteX6" fmla="*/ 17327 w 61121"/>
                  <a:gd name="connsiteY6" fmla="*/ 4464 h 68581"/>
                  <a:gd name="connsiteX7" fmla="*/ 4570 w 61121"/>
                  <a:gd name="connsiteY7" fmla="*/ 16718 h 68581"/>
                  <a:gd name="connsiteX8" fmla="*/ 0 w 61121"/>
                  <a:gd name="connsiteY8" fmla="*/ 34291 h 68581"/>
                  <a:gd name="connsiteX9" fmla="*/ 4570 w 61121"/>
                  <a:gd name="connsiteY9" fmla="*/ 51863 h 68581"/>
                  <a:gd name="connsiteX10" fmla="*/ 17327 w 61121"/>
                  <a:gd name="connsiteY10" fmla="*/ 64117 h 68581"/>
                  <a:gd name="connsiteX11" fmla="*/ 35511 w 61121"/>
                  <a:gd name="connsiteY11" fmla="*/ 68581 h 68581"/>
                  <a:gd name="connsiteX12" fmla="*/ 49982 w 61121"/>
                  <a:gd name="connsiteY12" fmla="*/ 65921 h 68581"/>
                  <a:gd name="connsiteX13" fmla="*/ 61121 w 61121"/>
                  <a:gd name="connsiteY13" fmla="*/ 58037 h 68581"/>
                  <a:gd name="connsiteX14" fmla="*/ 54933 w 61121"/>
                  <a:gd name="connsiteY14" fmla="*/ 52053 h 68581"/>
                  <a:gd name="connsiteX15" fmla="*/ 35987 w 61121"/>
                  <a:gd name="connsiteY15" fmla="*/ 60127 h 68581"/>
                  <a:gd name="connsiteX16" fmla="*/ 22468 w 61121"/>
                  <a:gd name="connsiteY16" fmla="*/ 56803 h 68581"/>
                  <a:gd name="connsiteX17" fmla="*/ 13043 w 61121"/>
                  <a:gd name="connsiteY17" fmla="*/ 47589 h 68581"/>
                  <a:gd name="connsiteX18" fmla="*/ 9616 w 61121"/>
                  <a:gd name="connsiteY18" fmla="*/ 34385 h 68581"/>
                  <a:gd name="connsiteX19" fmla="*/ 13043 w 61121"/>
                  <a:gd name="connsiteY19" fmla="*/ 21182 h 68581"/>
                  <a:gd name="connsiteX20" fmla="*/ 22468 w 61121"/>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21" h="68581">
                    <a:moveTo>
                      <a:pt x="22468" y="11779"/>
                    </a:moveTo>
                    <a:cubicBezTo>
                      <a:pt x="26467" y="9499"/>
                      <a:pt x="31037" y="8454"/>
                      <a:pt x="35987" y="8454"/>
                    </a:cubicBezTo>
                    <a:cubicBezTo>
                      <a:pt x="43509" y="8454"/>
                      <a:pt x="49887" y="11114"/>
                      <a:pt x="54933" y="16433"/>
                    </a:cubicBezTo>
                    <a:lnTo>
                      <a:pt x="61121" y="10449"/>
                    </a:lnTo>
                    <a:cubicBezTo>
                      <a:pt x="58075" y="7029"/>
                      <a:pt x="54362" y="4369"/>
                      <a:pt x="49982" y="2660"/>
                    </a:cubicBezTo>
                    <a:cubicBezTo>
                      <a:pt x="45603" y="950"/>
                      <a:pt x="40843" y="0"/>
                      <a:pt x="35606" y="0"/>
                    </a:cubicBezTo>
                    <a:cubicBezTo>
                      <a:pt x="28847" y="0"/>
                      <a:pt x="22849"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327" y="64117"/>
                    </a:cubicBezTo>
                    <a:cubicBezTo>
                      <a:pt x="22754" y="67061"/>
                      <a:pt x="28752" y="68581"/>
                      <a:pt x="35511" y="68581"/>
                    </a:cubicBezTo>
                    <a:cubicBezTo>
                      <a:pt x="40748" y="68581"/>
                      <a:pt x="45603" y="67631"/>
                      <a:pt x="49982" y="65921"/>
                    </a:cubicBezTo>
                    <a:cubicBezTo>
                      <a:pt x="54362" y="64117"/>
                      <a:pt x="58075" y="61552"/>
                      <a:pt x="61121" y="58037"/>
                    </a:cubicBezTo>
                    <a:lnTo>
                      <a:pt x="54933" y="52053"/>
                    </a:lnTo>
                    <a:cubicBezTo>
                      <a:pt x="49792" y="57373"/>
                      <a:pt x="43509" y="60127"/>
                      <a:pt x="35987" y="60127"/>
                    </a:cubicBezTo>
                    <a:cubicBezTo>
                      <a:pt x="31037" y="60127"/>
                      <a:pt x="26467" y="58987"/>
                      <a:pt x="22468" y="56803"/>
                    </a:cubicBezTo>
                    <a:cubicBezTo>
                      <a:pt x="18470" y="54523"/>
                      <a:pt x="15328" y="51483"/>
                      <a:pt x="13043" y="47589"/>
                    </a:cubicBezTo>
                    <a:cubicBezTo>
                      <a:pt x="10758" y="43694"/>
                      <a:pt x="9616" y="39230"/>
                      <a:pt x="9616" y="34385"/>
                    </a:cubicBezTo>
                    <a:cubicBezTo>
                      <a:pt x="9616" y="29541"/>
                      <a:pt x="10758" y="25172"/>
                      <a:pt x="13043" y="21182"/>
                    </a:cubicBezTo>
                    <a:cubicBezTo>
                      <a:pt x="15328" y="17288"/>
                      <a:pt x="18470" y="14153"/>
                      <a:pt x="22468" y="11968"/>
                    </a:cubicBezTo>
                    <a:close/>
                  </a:path>
                </a:pathLst>
              </a:custGeom>
              <a:solidFill>
                <a:srgbClr val="FFFFFF"/>
              </a:solidFill>
              <a:ln w="951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98EB4D07-67AE-494A-CAAD-09430737DF0A}"/>
                  </a:ext>
                </a:extLst>
              </p:cNvPr>
              <p:cNvSpPr/>
              <p:nvPr/>
            </p:nvSpPr>
            <p:spPr>
              <a:xfrm>
                <a:off x="5891916" y="2989141"/>
                <a:ext cx="61025" cy="68581"/>
              </a:xfrm>
              <a:custGeom>
                <a:avLst/>
                <a:gdLst>
                  <a:gd name="connsiteX0" fmla="*/ 22373 w 61025"/>
                  <a:gd name="connsiteY0" fmla="*/ 11779 h 68581"/>
                  <a:gd name="connsiteX1" fmla="*/ 35892 w 61025"/>
                  <a:gd name="connsiteY1" fmla="*/ 8454 h 68581"/>
                  <a:gd name="connsiteX2" fmla="*/ 54838 w 61025"/>
                  <a:gd name="connsiteY2" fmla="*/ 16433 h 68581"/>
                  <a:gd name="connsiteX3" fmla="*/ 61026 w 61025"/>
                  <a:gd name="connsiteY3" fmla="*/ 10449 h 68581"/>
                  <a:gd name="connsiteX4" fmla="*/ 49887 w 61025"/>
                  <a:gd name="connsiteY4" fmla="*/ 2660 h 68581"/>
                  <a:gd name="connsiteX5" fmla="*/ 35511 w 61025"/>
                  <a:gd name="connsiteY5" fmla="*/ 0 h 68581"/>
                  <a:gd name="connsiteX6" fmla="*/ 17327 w 61025"/>
                  <a:gd name="connsiteY6" fmla="*/ 4464 h 68581"/>
                  <a:gd name="connsiteX7" fmla="*/ 4570 w 61025"/>
                  <a:gd name="connsiteY7" fmla="*/ 16718 h 68581"/>
                  <a:gd name="connsiteX8" fmla="*/ 0 w 61025"/>
                  <a:gd name="connsiteY8" fmla="*/ 34291 h 68581"/>
                  <a:gd name="connsiteX9" fmla="*/ 4570 w 61025"/>
                  <a:gd name="connsiteY9" fmla="*/ 51863 h 68581"/>
                  <a:gd name="connsiteX10" fmla="*/ 17232 w 61025"/>
                  <a:gd name="connsiteY10" fmla="*/ 64117 h 68581"/>
                  <a:gd name="connsiteX11" fmla="*/ 35416 w 61025"/>
                  <a:gd name="connsiteY11" fmla="*/ 68581 h 68581"/>
                  <a:gd name="connsiteX12" fmla="*/ 49887 w 61025"/>
                  <a:gd name="connsiteY12" fmla="*/ 65921 h 68581"/>
                  <a:gd name="connsiteX13" fmla="*/ 61026 w 61025"/>
                  <a:gd name="connsiteY13" fmla="*/ 58037 h 68581"/>
                  <a:gd name="connsiteX14" fmla="*/ 54838 w 61025"/>
                  <a:gd name="connsiteY14" fmla="*/ 52053 h 68581"/>
                  <a:gd name="connsiteX15" fmla="*/ 35892 w 61025"/>
                  <a:gd name="connsiteY15" fmla="*/ 60127 h 68581"/>
                  <a:gd name="connsiteX16" fmla="*/ 22373 w 61025"/>
                  <a:gd name="connsiteY16" fmla="*/ 56803 h 68581"/>
                  <a:gd name="connsiteX17" fmla="*/ 12948 w 61025"/>
                  <a:gd name="connsiteY17" fmla="*/ 47589 h 68581"/>
                  <a:gd name="connsiteX18" fmla="*/ 9520 w 61025"/>
                  <a:gd name="connsiteY18" fmla="*/ 34385 h 68581"/>
                  <a:gd name="connsiteX19" fmla="*/ 12948 w 61025"/>
                  <a:gd name="connsiteY19" fmla="*/ 21182 h 68581"/>
                  <a:gd name="connsiteX20" fmla="*/ 22373 w 61025"/>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25" h="68581">
                    <a:moveTo>
                      <a:pt x="22373" y="11779"/>
                    </a:moveTo>
                    <a:cubicBezTo>
                      <a:pt x="26372" y="9499"/>
                      <a:pt x="30941" y="8454"/>
                      <a:pt x="35892" y="8454"/>
                    </a:cubicBezTo>
                    <a:cubicBezTo>
                      <a:pt x="43413" y="8454"/>
                      <a:pt x="49792" y="11114"/>
                      <a:pt x="54838" y="16433"/>
                    </a:cubicBezTo>
                    <a:lnTo>
                      <a:pt x="61026" y="10449"/>
                    </a:lnTo>
                    <a:cubicBezTo>
                      <a:pt x="57980" y="7029"/>
                      <a:pt x="54266" y="4369"/>
                      <a:pt x="49887" y="2660"/>
                    </a:cubicBezTo>
                    <a:cubicBezTo>
                      <a:pt x="45508" y="950"/>
                      <a:pt x="40748" y="0"/>
                      <a:pt x="35511" y="0"/>
                    </a:cubicBezTo>
                    <a:cubicBezTo>
                      <a:pt x="28752" y="0"/>
                      <a:pt x="22754"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232" y="64117"/>
                    </a:cubicBezTo>
                    <a:cubicBezTo>
                      <a:pt x="22658" y="67061"/>
                      <a:pt x="28656" y="68581"/>
                      <a:pt x="35416" y="68581"/>
                    </a:cubicBezTo>
                    <a:cubicBezTo>
                      <a:pt x="40652" y="68581"/>
                      <a:pt x="45508" y="67631"/>
                      <a:pt x="49887" y="65921"/>
                    </a:cubicBezTo>
                    <a:cubicBezTo>
                      <a:pt x="54266" y="64117"/>
                      <a:pt x="57980" y="61552"/>
                      <a:pt x="61026" y="58037"/>
                    </a:cubicBezTo>
                    <a:lnTo>
                      <a:pt x="54838" y="52053"/>
                    </a:lnTo>
                    <a:cubicBezTo>
                      <a:pt x="49697" y="57373"/>
                      <a:pt x="43413" y="60127"/>
                      <a:pt x="35892" y="60127"/>
                    </a:cubicBezTo>
                    <a:cubicBezTo>
                      <a:pt x="30941" y="60127"/>
                      <a:pt x="26372" y="58987"/>
                      <a:pt x="22373" y="56803"/>
                    </a:cubicBezTo>
                    <a:cubicBezTo>
                      <a:pt x="18374" y="54523"/>
                      <a:pt x="15233" y="51483"/>
                      <a:pt x="12948" y="47589"/>
                    </a:cubicBezTo>
                    <a:cubicBezTo>
                      <a:pt x="10663" y="43694"/>
                      <a:pt x="9520" y="39230"/>
                      <a:pt x="9520" y="34385"/>
                    </a:cubicBezTo>
                    <a:cubicBezTo>
                      <a:pt x="9520" y="29541"/>
                      <a:pt x="10663" y="25172"/>
                      <a:pt x="12948" y="21182"/>
                    </a:cubicBezTo>
                    <a:cubicBezTo>
                      <a:pt x="15233" y="17288"/>
                      <a:pt x="18374" y="14153"/>
                      <a:pt x="22373" y="11968"/>
                    </a:cubicBezTo>
                    <a:close/>
                  </a:path>
                </a:pathLst>
              </a:custGeom>
              <a:solidFill>
                <a:srgbClr val="FFFFFF"/>
              </a:solidFill>
              <a:ln w="951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32F19F36-92B0-FD64-4FF1-BF56127C52C0}"/>
                  </a:ext>
                </a:extLst>
              </p:cNvPr>
              <p:cNvSpPr/>
              <p:nvPr/>
            </p:nvSpPr>
            <p:spPr>
              <a:xfrm>
                <a:off x="5991500" y="2989806"/>
                <a:ext cx="48744" cy="67061"/>
              </a:xfrm>
              <a:custGeom>
                <a:avLst/>
                <a:gdLst>
                  <a:gd name="connsiteX0" fmla="*/ 9615 w 48744"/>
                  <a:gd name="connsiteY0" fmla="*/ 37045 h 67061"/>
                  <a:gd name="connsiteX1" fmla="*/ 43318 w 48744"/>
                  <a:gd name="connsiteY1" fmla="*/ 37045 h 67061"/>
                  <a:gd name="connsiteX2" fmla="*/ 43318 w 48744"/>
                  <a:gd name="connsiteY2" fmla="*/ 28971 h 67061"/>
                  <a:gd name="connsiteX3" fmla="*/ 9615 w 48744"/>
                  <a:gd name="connsiteY3" fmla="*/ 28971 h 67061"/>
                  <a:gd name="connsiteX4" fmla="*/ 9615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5 w 48744"/>
                  <a:gd name="connsiteY11" fmla="*/ 58702 h 67061"/>
                  <a:gd name="connsiteX12" fmla="*/ 9615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5" y="37045"/>
                    </a:moveTo>
                    <a:lnTo>
                      <a:pt x="43318" y="37045"/>
                    </a:lnTo>
                    <a:lnTo>
                      <a:pt x="43318" y="28971"/>
                    </a:lnTo>
                    <a:lnTo>
                      <a:pt x="9615" y="28971"/>
                    </a:lnTo>
                    <a:lnTo>
                      <a:pt x="9615" y="8359"/>
                    </a:lnTo>
                    <a:lnTo>
                      <a:pt x="47412" y="8359"/>
                    </a:lnTo>
                    <a:lnTo>
                      <a:pt x="47412" y="0"/>
                    </a:lnTo>
                    <a:lnTo>
                      <a:pt x="0" y="0"/>
                    </a:lnTo>
                    <a:lnTo>
                      <a:pt x="0" y="67061"/>
                    </a:lnTo>
                    <a:lnTo>
                      <a:pt x="48745" y="67061"/>
                    </a:lnTo>
                    <a:lnTo>
                      <a:pt x="48745" y="58702"/>
                    </a:lnTo>
                    <a:lnTo>
                      <a:pt x="9615" y="58702"/>
                    </a:lnTo>
                    <a:lnTo>
                      <a:pt x="9615" y="37045"/>
                    </a:lnTo>
                    <a:close/>
                  </a:path>
                </a:pathLst>
              </a:custGeom>
              <a:solidFill>
                <a:srgbClr val="FFFFFF"/>
              </a:solidFill>
              <a:ln w="951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6008474-D75B-3C4B-CC1D-037301751D7F}"/>
                  </a:ext>
                </a:extLst>
              </p:cNvPr>
              <p:cNvSpPr/>
              <p:nvPr/>
            </p:nvSpPr>
            <p:spPr>
              <a:xfrm>
                <a:off x="6080611" y="2989806"/>
                <a:ext cx="45983" cy="67061"/>
              </a:xfrm>
              <a:custGeom>
                <a:avLst/>
                <a:gdLst>
                  <a:gd name="connsiteX0" fmla="*/ 9616 w 45983"/>
                  <a:gd name="connsiteY0" fmla="*/ 0 h 67061"/>
                  <a:gd name="connsiteX1" fmla="*/ 0 w 45983"/>
                  <a:gd name="connsiteY1" fmla="*/ 0 h 67061"/>
                  <a:gd name="connsiteX2" fmla="*/ 0 w 45983"/>
                  <a:gd name="connsiteY2" fmla="*/ 67061 h 67061"/>
                  <a:gd name="connsiteX3" fmla="*/ 45984 w 45983"/>
                  <a:gd name="connsiteY3" fmla="*/ 67061 h 67061"/>
                  <a:gd name="connsiteX4" fmla="*/ 45984 w 45983"/>
                  <a:gd name="connsiteY4" fmla="*/ 58702 h 67061"/>
                  <a:gd name="connsiteX5" fmla="*/ 9616 w 45983"/>
                  <a:gd name="connsiteY5" fmla="*/ 58702 h 67061"/>
                  <a:gd name="connsiteX6" fmla="*/ 9616 w 45983"/>
                  <a:gd name="connsiteY6"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3" h="67061">
                    <a:moveTo>
                      <a:pt x="9616" y="0"/>
                    </a:moveTo>
                    <a:lnTo>
                      <a:pt x="0" y="0"/>
                    </a:lnTo>
                    <a:lnTo>
                      <a:pt x="0" y="67061"/>
                    </a:lnTo>
                    <a:lnTo>
                      <a:pt x="45984" y="67061"/>
                    </a:lnTo>
                    <a:lnTo>
                      <a:pt x="45984" y="58702"/>
                    </a:lnTo>
                    <a:lnTo>
                      <a:pt x="9616" y="58702"/>
                    </a:lnTo>
                    <a:lnTo>
                      <a:pt x="9616" y="0"/>
                    </a:lnTo>
                    <a:close/>
                  </a:path>
                </a:pathLst>
              </a:custGeom>
              <a:solidFill>
                <a:srgbClr val="FFFFFF"/>
              </a:solidFill>
              <a:ln w="951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BF8977D3-83B6-6520-0572-F2B72E24049F}"/>
                  </a:ext>
                </a:extLst>
              </p:cNvPr>
              <p:cNvSpPr/>
              <p:nvPr/>
            </p:nvSpPr>
            <p:spPr>
              <a:xfrm>
                <a:off x="6162487" y="2989806"/>
                <a:ext cx="48744" cy="67061"/>
              </a:xfrm>
              <a:custGeom>
                <a:avLst/>
                <a:gdLst>
                  <a:gd name="connsiteX0" fmla="*/ 9616 w 48744"/>
                  <a:gd name="connsiteY0" fmla="*/ 37045 h 67061"/>
                  <a:gd name="connsiteX1" fmla="*/ 43318 w 48744"/>
                  <a:gd name="connsiteY1" fmla="*/ 37045 h 67061"/>
                  <a:gd name="connsiteX2" fmla="*/ 43318 w 48744"/>
                  <a:gd name="connsiteY2" fmla="*/ 28971 h 67061"/>
                  <a:gd name="connsiteX3" fmla="*/ 9616 w 48744"/>
                  <a:gd name="connsiteY3" fmla="*/ 28971 h 67061"/>
                  <a:gd name="connsiteX4" fmla="*/ 9616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6 w 48744"/>
                  <a:gd name="connsiteY11" fmla="*/ 58702 h 67061"/>
                  <a:gd name="connsiteX12" fmla="*/ 9616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6" y="37045"/>
                    </a:moveTo>
                    <a:lnTo>
                      <a:pt x="43318" y="37045"/>
                    </a:lnTo>
                    <a:lnTo>
                      <a:pt x="43318" y="28971"/>
                    </a:lnTo>
                    <a:lnTo>
                      <a:pt x="9616" y="28971"/>
                    </a:lnTo>
                    <a:lnTo>
                      <a:pt x="9616" y="8359"/>
                    </a:lnTo>
                    <a:lnTo>
                      <a:pt x="47412" y="8359"/>
                    </a:lnTo>
                    <a:lnTo>
                      <a:pt x="47412" y="0"/>
                    </a:lnTo>
                    <a:lnTo>
                      <a:pt x="0" y="0"/>
                    </a:lnTo>
                    <a:lnTo>
                      <a:pt x="0" y="67061"/>
                    </a:lnTo>
                    <a:lnTo>
                      <a:pt x="48745" y="67061"/>
                    </a:lnTo>
                    <a:lnTo>
                      <a:pt x="48745" y="58702"/>
                    </a:lnTo>
                    <a:lnTo>
                      <a:pt x="9616" y="58702"/>
                    </a:lnTo>
                    <a:lnTo>
                      <a:pt x="9616" y="37045"/>
                    </a:lnTo>
                    <a:close/>
                  </a:path>
                </a:pathLst>
              </a:custGeom>
              <a:solidFill>
                <a:srgbClr val="FFFFFF"/>
              </a:solidFill>
              <a:ln w="951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B86F39E-0604-5287-B7B5-44B91EE88045}"/>
                  </a:ext>
                </a:extLst>
              </p:cNvPr>
              <p:cNvSpPr/>
              <p:nvPr/>
            </p:nvSpPr>
            <p:spPr>
              <a:xfrm>
                <a:off x="6251599" y="2989806"/>
                <a:ext cx="55313" cy="67061"/>
              </a:xfrm>
              <a:custGeom>
                <a:avLst/>
                <a:gdLst>
                  <a:gd name="connsiteX0" fmla="*/ 50458 w 55313"/>
                  <a:gd name="connsiteY0" fmla="*/ 36570 h 67061"/>
                  <a:gd name="connsiteX1" fmla="*/ 54267 w 55313"/>
                  <a:gd name="connsiteY1" fmla="*/ 23367 h 67061"/>
                  <a:gd name="connsiteX2" fmla="*/ 46746 w 55313"/>
                  <a:gd name="connsiteY2" fmla="*/ 6269 h 67061"/>
                  <a:gd name="connsiteX3" fmla="*/ 26181 w 55313"/>
                  <a:gd name="connsiteY3" fmla="*/ 0 h 67061"/>
                  <a:gd name="connsiteX4" fmla="*/ 0 w 55313"/>
                  <a:gd name="connsiteY4" fmla="*/ 0 h 67061"/>
                  <a:gd name="connsiteX5" fmla="*/ 0 w 55313"/>
                  <a:gd name="connsiteY5" fmla="*/ 67061 h 67061"/>
                  <a:gd name="connsiteX6" fmla="*/ 9616 w 55313"/>
                  <a:gd name="connsiteY6" fmla="*/ 67061 h 67061"/>
                  <a:gd name="connsiteX7" fmla="*/ 9616 w 55313"/>
                  <a:gd name="connsiteY7" fmla="*/ 46639 h 67061"/>
                  <a:gd name="connsiteX8" fmla="*/ 26181 w 55313"/>
                  <a:gd name="connsiteY8" fmla="*/ 46639 h 67061"/>
                  <a:gd name="connsiteX9" fmla="*/ 30370 w 55313"/>
                  <a:gd name="connsiteY9" fmla="*/ 46449 h 67061"/>
                  <a:gd name="connsiteX10" fmla="*/ 44842 w 55313"/>
                  <a:gd name="connsiteY10" fmla="*/ 67061 h 67061"/>
                  <a:gd name="connsiteX11" fmla="*/ 55314 w 55313"/>
                  <a:gd name="connsiteY11" fmla="*/ 67061 h 67061"/>
                  <a:gd name="connsiteX12" fmla="*/ 39415 w 55313"/>
                  <a:gd name="connsiteY12" fmla="*/ 44549 h 67061"/>
                  <a:gd name="connsiteX13" fmla="*/ 50364 w 55313"/>
                  <a:gd name="connsiteY13" fmla="*/ 36570 h 67061"/>
                  <a:gd name="connsiteX14" fmla="*/ 25896 w 55313"/>
                  <a:gd name="connsiteY14" fmla="*/ 38470 h 67061"/>
                  <a:gd name="connsiteX15" fmla="*/ 9616 w 55313"/>
                  <a:gd name="connsiteY15" fmla="*/ 38470 h 67061"/>
                  <a:gd name="connsiteX16" fmla="*/ 9616 w 55313"/>
                  <a:gd name="connsiteY16" fmla="*/ 8359 h 67061"/>
                  <a:gd name="connsiteX17" fmla="*/ 25896 w 55313"/>
                  <a:gd name="connsiteY17" fmla="*/ 8359 h 67061"/>
                  <a:gd name="connsiteX18" fmla="*/ 39795 w 55313"/>
                  <a:gd name="connsiteY18" fmla="*/ 12253 h 67061"/>
                  <a:gd name="connsiteX19" fmla="*/ 44556 w 55313"/>
                  <a:gd name="connsiteY19" fmla="*/ 23367 h 67061"/>
                  <a:gd name="connsiteX20" fmla="*/ 39795 w 55313"/>
                  <a:gd name="connsiteY20" fmla="*/ 34575 h 67061"/>
                  <a:gd name="connsiteX21" fmla="*/ 25896 w 55313"/>
                  <a:gd name="connsiteY21" fmla="*/ 3847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13" h="67061">
                    <a:moveTo>
                      <a:pt x="50458" y="36570"/>
                    </a:moveTo>
                    <a:cubicBezTo>
                      <a:pt x="53029" y="32961"/>
                      <a:pt x="54267" y="28496"/>
                      <a:pt x="54267" y="23367"/>
                    </a:cubicBezTo>
                    <a:cubicBezTo>
                      <a:pt x="54267" y="16053"/>
                      <a:pt x="51791" y="10354"/>
                      <a:pt x="46746" y="6269"/>
                    </a:cubicBezTo>
                    <a:cubicBezTo>
                      <a:pt x="41795" y="2090"/>
                      <a:pt x="34941" y="0"/>
                      <a:pt x="26181" y="0"/>
                    </a:cubicBezTo>
                    <a:lnTo>
                      <a:pt x="0" y="0"/>
                    </a:lnTo>
                    <a:lnTo>
                      <a:pt x="0" y="67061"/>
                    </a:lnTo>
                    <a:lnTo>
                      <a:pt x="9616" y="67061"/>
                    </a:lnTo>
                    <a:lnTo>
                      <a:pt x="9616" y="46639"/>
                    </a:lnTo>
                    <a:lnTo>
                      <a:pt x="26181" y="46639"/>
                    </a:lnTo>
                    <a:cubicBezTo>
                      <a:pt x="27229" y="46639"/>
                      <a:pt x="28657" y="46639"/>
                      <a:pt x="30370" y="46449"/>
                    </a:cubicBezTo>
                    <a:lnTo>
                      <a:pt x="44842" y="67061"/>
                    </a:lnTo>
                    <a:lnTo>
                      <a:pt x="55314" y="67061"/>
                    </a:lnTo>
                    <a:lnTo>
                      <a:pt x="39415" y="44549"/>
                    </a:lnTo>
                    <a:cubicBezTo>
                      <a:pt x="44175" y="42934"/>
                      <a:pt x="47793" y="40275"/>
                      <a:pt x="50364" y="36570"/>
                    </a:cubicBezTo>
                    <a:close/>
                    <a:moveTo>
                      <a:pt x="25896" y="38470"/>
                    </a:moveTo>
                    <a:lnTo>
                      <a:pt x="9616" y="38470"/>
                    </a:lnTo>
                    <a:lnTo>
                      <a:pt x="9616" y="8359"/>
                    </a:lnTo>
                    <a:lnTo>
                      <a:pt x="25896" y="8359"/>
                    </a:lnTo>
                    <a:cubicBezTo>
                      <a:pt x="31989" y="8359"/>
                      <a:pt x="36654" y="9689"/>
                      <a:pt x="39795" y="12253"/>
                    </a:cubicBezTo>
                    <a:cubicBezTo>
                      <a:pt x="43033" y="14818"/>
                      <a:pt x="44556" y="18523"/>
                      <a:pt x="44556" y="23367"/>
                    </a:cubicBezTo>
                    <a:cubicBezTo>
                      <a:pt x="44556" y="28211"/>
                      <a:pt x="42937" y="31916"/>
                      <a:pt x="39795" y="34575"/>
                    </a:cubicBezTo>
                    <a:cubicBezTo>
                      <a:pt x="36559" y="37235"/>
                      <a:pt x="31989" y="38470"/>
                      <a:pt x="25896" y="38470"/>
                    </a:cubicBezTo>
                    <a:close/>
                  </a:path>
                </a:pathLst>
              </a:custGeom>
              <a:solidFill>
                <a:srgbClr val="FFFFFF"/>
              </a:solidFill>
              <a:ln w="951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1040052-2C02-2C98-7528-C440F2B599B5}"/>
                  </a:ext>
                </a:extLst>
              </p:cNvPr>
              <p:cNvSpPr/>
              <p:nvPr/>
            </p:nvSpPr>
            <p:spPr>
              <a:xfrm>
                <a:off x="6336045" y="2989806"/>
                <a:ext cx="70451" cy="67061"/>
              </a:xfrm>
              <a:custGeom>
                <a:avLst/>
                <a:gdLst>
                  <a:gd name="connsiteX0" fmla="*/ 30466 w 70451"/>
                  <a:gd name="connsiteY0" fmla="*/ 0 h 67061"/>
                  <a:gd name="connsiteX1" fmla="*/ 0 w 70451"/>
                  <a:gd name="connsiteY1" fmla="*/ 67061 h 67061"/>
                  <a:gd name="connsiteX2" fmla="*/ 9902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2 w 70451"/>
                  <a:gd name="connsiteY6" fmla="*/ 67061 h 67061"/>
                  <a:gd name="connsiteX7" fmla="*/ 39891 w 70451"/>
                  <a:gd name="connsiteY7" fmla="*/ 0 h 67061"/>
                  <a:gd name="connsiteX8" fmla="*/ 30370 w 70451"/>
                  <a:gd name="connsiteY8" fmla="*/ 0 h 67061"/>
                  <a:gd name="connsiteX9" fmla="*/ 20660 w 70451"/>
                  <a:gd name="connsiteY9" fmla="*/ 42649 h 67061"/>
                  <a:gd name="connsiteX10" fmla="*/ 35131 w 70451"/>
                  <a:gd name="connsiteY10" fmla="*/ 9784 h 67061"/>
                  <a:gd name="connsiteX11" fmla="*/ 49602 w 70451"/>
                  <a:gd name="connsiteY11" fmla="*/ 42649 h 67061"/>
                  <a:gd name="connsiteX12" fmla="*/ 20660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2" y="67061"/>
                    </a:lnTo>
                    <a:lnTo>
                      <a:pt x="17327" y="50343"/>
                    </a:lnTo>
                    <a:lnTo>
                      <a:pt x="53029" y="50343"/>
                    </a:lnTo>
                    <a:lnTo>
                      <a:pt x="60360" y="67061"/>
                    </a:lnTo>
                    <a:lnTo>
                      <a:pt x="70452" y="67061"/>
                    </a:lnTo>
                    <a:lnTo>
                      <a:pt x="39891" y="0"/>
                    </a:lnTo>
                    <a:lnTo>
                      <a:pt x="30370" y="0"/>
                    </a:lnTo>
                    <a:close/>
                    <a:moveTo>
                      <a:pt x="20660" y="42649"/>
                    </a:moveTo>
                    <a:lnTo>
                      <a:pt x="35131" y="9784"/>
                    </a:lnTo>
                    <a:lnTo>
                      <a:pt x="49602" y="42649"/>
                    </a:lnTo>
                    <a:lnTo>
                      <a:pt x="20660" y="42649"/>
                    </a:lnTo>
                    <a:close/>
                  </a:path>
                </a:pathLst>
              </a:custGeom>
              <a:solidFill>
                <a:srgbClr val="FFFFFF"/>
              </a:solidFill>
              <a:ln w="951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8264B087-7ADC-A205-9DD3-38643BC3870A}"/>
                  </a:ext>
                </a:extLst>
              </p:cNvPr>
              <p:cNvSpPr/>
              <p:nvPr/>
            </p:nvSpPr>
            <p:spPr>
              <a:xfrm>
                <a:off x="6428298" y="2989806"/>
                <a:ext cx="55504" cy="67061"/>
              </a:xfrm>
              <a:custGeom>
                <a:avLst/>
                <a:gdLst>
                  <a:gd name="connsiteX0" fmla="*/ 0 w 55504"/>
                  <a:gd name="connsiteY0" fmla="*/ 8359 h 67061"/>
                  <a:gd name="connsiteX1" fmla="*/ 23040 w 55504"/>
                  <a:gd name="connsiteY1" fmla="*/ 8359 h 67061"/>
                  <a:gd name="connsiteX2" fmla="*/ 23040 w 55504"/>
                  <a:gd name="connsiteY2" fmla="*/ 67061 h 67061"/>
                  <a:gd name="connsiteX3" fmla="*/ 32465 w 55504"/>
                  <a:gd name="connsiteY3" fmla="*/ 67061 h 67061"/>
                  <a:gd name="connsiteX4" fmla="*/ 32465 w 55504"/>
                  <a:gd name="connsiteY4" fmla="*/ 8359 h 67061"/>
                  <a:gd name="connsiteX5" fmla="*/ 55504 w 55504"/>
                  <a:gd name="connsiteY5" fmla="*/ 8359 h 67061"/>
                  <a:gd name="connsiteX6" fmla="*/ 55504 w 55504"/>
                  <a:gd name="connsiteY6" fmla="*/ 0 h 67061"/>
                  <a:gd name="connsiteX7" fmla="*/ 0 w 55504"/>
                  <a:gd name="connsiteY7" fmla="*/ 0 h 67061"/>
                  <a:gd name="connsiteX8" fmla="*/ 0 w 55504"/>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4" h="67061">
                    <a:moveTo>
                      <a:pt x="0" y="8359"/>
                    </a:moveTo>
                    <a:lnTo>
                      <a:pt x="23040" y="8359"/>
                    </a:lnTo>
                    <a:lnTo>
                      <a:pt x="23040" y="67061"/>
                    </a:lnTo>
                    <a:lnTo>
                      <a:pt x="32465" y="67061"/>
                    </a:lnTo>
                    <a:lnTo>
                      <a:pt x="32465" y="8359"/>
                    </a:lnTo>
                    <a:lnTo>
                      <a:pt x="55504" y="8359"/>
                    </a:lnTo>
                    <a:lnTo>
                      <a:pt x="55504"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5A91C3F-962B-290B-9B5E-2CB801C0AF4F}"/>
                  </a:ext>
                </a:extLst>
              </p:cNvPr>
              <p:cNvSpPr/>
              <p:nvPr/>
            </p:nvSpPr>
            <p:spPr>
              <a:xfrm>
                <a:off x="6519124"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814F12E3-42F8-D4D2-E0AB-BEE5E9578E67}"/>
                  </a:ext>
                </a:extLst>
              </p:cNvPr>
              <p:cNvSpPr/>
              <p:nvPr/>
            </p:nvSpPr>
            <p:spPr>
              <a:xfrm>
                <a:off x="6568154" y="2989046"/>
                <a:ext cx="71498" cy="68485"/>
              </a:xfrm>
              <a:custGeom>
                <a:avLst/>
                <a:gdLst>
                  <a:gd name="connsiteX0" fmla="*/ 54171 w 71498"/>
                  <a:gd name="connsiteY0" fmla="*/ 4464 h 68485"/>
                  <a:gd name="connsiteX1" fmla="*/ 35892 w 71498"/>
                  <a:gd name="connsiteY1" fmla="*/ 0 h 68485"/>
                  <a:gd name="connsiteX2" fmla="*/ 17518 w 71498"/>
                  <a:gd name="connsiteY2" fmla="*/ 4464 h 68485"/>
                  <a:gd name="connsiteX3" fmla="*/ 4665 w 71498"/>
                  <a:gd name="connsiteY3" fmla="*/ 16718 h 68485"/>
                  <a:gd name="connsiteX4" fmla="*/ 0 w 71498"/>
                  <a:gd name="connsiteY4" fmla="*/ 34195 h 68485"/>
                  <a:gd name="connsiteX5" fmla="*/ 4665 w 71498"/>
                  <a:gd name="connsiteY5" fmla="*/ 51673 h 68485"/>
                  <a:gd name="connsiteX6" fmla="*/ 17518 w 71498"/>
                  <a:gd name="connsiteY6" fmla="*/ 64022 h 68485"/>
                  <a:gd name="connsiteX7" fmla="*/ 35892 w 71498"/>
                  <a:gd name="connsiteY7" fmla="*/ 68486 h 68485"/>
                  <a:gd name="connsiteX8" fmla="*/ 54171 w 71498"/>
                  <a:gd name="connsiteY8" fmla="*/ 64022 h 68485"/>
                  <a:gd name="connsiteX9" fmla="*/ 66929 w 71498"/>
                  <a:gd name="connsiteY9" fmla="*/ 51768 h 68485"/>
                  <a:gd name="connsiteX10" fmla="*/ 71499 w 71498"/>
                  <a:gd name="connsiteY10" fmla="*/ 34195 h 68485"/>
                  <a:gd name="connsiteX11" fmla="*/ 66929 w 71498"/>
                  <a:gd name="connsiteY11" fmla="*/ 16623 h 68485"/>
                  <a:gd name="connsiteX12" fmla="*/ 54171 w 71498"/>
                  <a:gd name="connsiteY12" fmla="*/ 4369 h 68485"/>
                  <a:gd name="connsiteX13" fmla="*/ 58551 w 71498"/>
                  <a:gd name="connsiteY13" fmla="*/ 47494 h 68485"/>
                  <a:gd name="connsiteX14" fmla="*/ 49221 w 71498"/>
                  <a:gd name="connsiteY14" fmla="*/ 56708 h 68485"/>
                  <a:gd name="connsiteX15" fmla="*/ 35892 w 71498"/>
                  <a:gd name="connsiteY15" fmla="*/ 60032 h 68485"/>
                  <a:gd name="connsiteX16" fmla="*/ 22469 w 71498"/>
                  <a:gd name="connsiteY16" fmla="*/ 56708 h 68485"/>
                  <a:gd name="connsiteX17" fmla="*/ 13043 w 71498"/>
                  <a:gd name="connsiteY17" fmla="*/ 47494 h 68485"/>
                  <a:gd name="connsiteX18" fmla="*/ 9616 w 71498"/>
                  <a:gd name="connsiteY18" fmla="*/ 34291 h 68485"/>
                  <a:gd name="connsiteX19" fmla="*/ 13043 w 71498"/>
                  <a:gd name="connsiteY19" fmla="*/ 21087 h 68485"/>
                  <a:gd name="connsiteX20" fmla="*/ 22469 w 71498"/>
                  <a:gd name="connsiteY20" fmla="*/ 11873 h 68485"/>
                  <a:gd name="connsiteX21" fmla="*/ 35892 w 71498"/>
                  <a:gd name="connsiteY21" fmla="*/ 8549 h 68485"/>
                  <a:gd name="connsiteX22" fmla="*/ 49221 w 71498"/>
                  <a:gd name="connsiteY22" fmla="*/ 11873 h 68485"/>
                  <a:gd name="connsiteX23" fmla="*/ 58551 w 71498"/>
                  <a:gd name="connsiteY23" fmla="*/ 21087 h 68485"/>
                  <a:gd name="connsiteX24" fmla="*/ 61978 w 71498"/>
                  <a:gd name="connsiteY24" fmla="*/ 34291 h 68485"/>
                  <a:gd name="connsiteX25" fmla="*/ 58551 w 71498"/>
                  <a:gd name="connsiteY25" fmla="*/ 47494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98" h="68485">
                    <a:moveTo>
                      <a:pt x="54171" y="4464"/>
                    </a:moveTo>
                    <a:cubicBezTo>
                      <a:pt x="48745" y="1520"/>
                      <a:pt x="42652" y="0"/>
                      <a:pt x="35892" y="0"/>
                    </a:cubicBezTo>
                    <a:cubicBezTo>
                      <a:pt x="29133" y="0"/>
                      <a:pt x="23040" y="1520"/>
                      <a:pt x="17518" y="4464"/>
                    </a:cubicBezTo>
                    <a:cubicBezTo>
                      <a:pt x="12091" y="7409"/>
                      <a:pt x="7807" y="11493"/>
                      <a:pt x="4665" y="16718"/>
                    </a:cubicBezTo>
                    <a:cubicBezTo>
                      <a:pt x="1524" y="21942"/>
                      <a:pt x="0" y="27831"/>
                      <a:pt x="0" y="34195"/>
                    </a:cubicBezTo>
                    <a:cubicBezTo>
                      <a:pt x="0" y="40560"/>
                      <a:pt x="1524" y="46449"/>
                      <a:pt x="4665" y="51673"/>
                    </a:cubicBezTo>
                    <a:cubicBezTo>
                      <a:pt x="7807" y="56897"/>
                      <a:pt x="11996" y="60982"/>
                      <a:pt x="17518" y="64022"/>
                    </a:cubicBezTo>
                    <a:cubicBezTo>
                      <a:pt x="22945" y="66966"/>
                      <a:pt x="29037" y="68486"/>
                      <a:pt x="35892" y="68486"/>
                    </a:cubicBezTo>
                    <a:cubicBezTo>
                      <a:pt x="42747" y="68486"/>
                      <a:pt x="48650" y="66966"/>
                      <a:pt x="54171" y="64022"/>
                    </a:cubicBezTo>
                    <a:cubicBezTo>
                      <a:pt x="59598" y="61077"/>
                      <a:pt x="63882" y="56993"/>
                      <a:pt x="66929" y="51768"/>
                    </a:cubicBezTo>
                    <a:cubicBezTo>
                      <a:pt x="69976" y="46544"/>
                      <a:pt x="71499" y="40750"/>
                      <a:pt x="71499" y="34195"/>
                    </a:cubicBezTo>
                    <a:cubicBezTo>
                      <a:pt x="71499" y="27641"/>
                      <a:pt x="69976" y="21847"/>
                      <a:pt x="66929" y="16623"/>
                    </a:cubicBezTo>
                    <a:cubicBezTo>
                      <a:pt x="63882" y="11398"/>
                      <a:pt x="59598" y="7314"/>
                      <a:pt x="54171" y="4369"/>
                    </a:cubicBezTo>
                    <a:close/>
                    <a:moveTo>
                      <a:pt x="58551" y="47494"/>
                    </a:moveTo>
                    <a:cubicBezTo>
                      <a:pt x="56266" y="51388"/>
                      <a:pt x="53220" y="54523"/>
                      <a:pt x="49221" y="56708"/>
                    </a:cubicBezTo>
                    <a:cubicBezTo>
                      <a:pt x="45317" y="58987"/>
                      <a:pt x="40843" y="60032"/>
                      <a:pt x="35892" y="60032"/>
                    </a:cubicBezTo>
                    <a:cubicBezTo>
                      <a:pt x="30941" y="60032"/>
                      <a:pt x="26467" y="58892"/>
                      <a:pt x="22469" y="56708"/>
                    </a:cubicBezTo>
                    <a:cubicBezTo>
                      <a:pt x="18470" y="54428"/>
                      <a:pt x="15328" y="51388"/>
                      <a:pt x="13043" y="47494"/>
                    </a:cubicBezTo>
                    <a:cubicBezTo>
                      <a:pt x="10758" y="43599"/>
                      <a:pt x="9616" y="39135"/>
                      <a:pt x="9616" y="34291"/>
                    </a:cubicBezTo>
                    <a:cubicBezTo>
                      <a:pt x="9616" y="29446"/>
                      <a:pt x="10758" y="25077"/>
                      <a:pt x="13043" y="21087"/>
                    </a:cubicBezTo>
                    <a:cubicBezTo>
                      <a:pt x="15328" y="17193"/>
                      <a:pt x="18470" y="14058"/>
                      <a:pt x="22469" y="11873"/>
                    </a:cubicBezTo>
                    <a:cubicBezTo>
                      <a:pt x="26467" y="9594"/>
                      <a:pt x="30941" y="8549"/>
                      <a:pt x="35892" y="8549"/>
                    </a:cubicBezTo>
                    <a:cubicBezTo>
                      <a:pt x="40843" y="8549"/>
                      <a:pt x="45222" y="9689"/>
                      <a:pt x="49221" y="11873"/>
                    </a:cubicBezTo>
                    <a:cubicBezTo>
                      <a:pt x="53124" y="14153"/>
                      <a:pt x="56266" y="17193"/>
                      <a:pt x="58551" y="21087"/>
                    </a:cubicBezTo>
                    <a:cubicBezTo>
                      <a:pt x="60836" y="24982"/>
                      <a:pt x="61978" y="29446"/>
                      <a:pt x="61978" y="34291"/>
                    </a:cubicBezTo>
                    <a:cubicBezTo>
                      <a:pt x="61978" y="39135"/>
                      <a:pt x="60836" y="43504"/>
                      <a:pt x="58551" y="47494"/>
                    </a:cubicBezTo>
                    <a:close/>
                  </a:path>
                </a:pathLst>
              </a:custGeom>
              <a:solidFill>
                <a:srgbClr val="FFFFFF"/>
              </a:solidFill>
              <a:ln w="951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B9C63F14-4FD6-7840-109D-2208E9F19664}"/>
                  </a:ext>
                </a:extLst>
              </p:cNvPr>
              <p:cNvSpPr/>
              <p:nvPr/>
            </p:nvSpPr>
            <p:spPr>
              <a:xfrm>
                <a:off x="6679163" y="2989806"/>
                <a:ext cx="57789" cy="67061"/>
              </a:xfrm>
              <a:custGeom>
                <a:avLst/>
                <a:gdLst>
                  <a:gd name="connsiteX0" fmla="*/ 48173 w 57789"/>
                  <a:gd name="connsiteY0" fmla="*/ 49963 h 67061"/>
                  <a:gd name="connsiteX1" fmla="*/ 7902 w 57789"/>
                  <a:gd name="connsiteY1" fmla="*/ 0 h 67061"/>
                  <a:gd name="connsiteX2" fmla="*/ 0 w 57789"/>
                  <a:gd name="connsiteY2" fmla="*/ 0 h 67061"/>
                  <a:gd name="connsiteX3" fmla="*/ 0 w 57789"/>
                  <a:gd name="connsiteY3" fmla="*/ 67061 h 67061"/>
                  <a:gd name="connsiteX4" fmla="*/ 9616 w 57789"/>
                  <a:gd name="connsiteY4" fmla="*/ 67061 h 67061"/>
                  <a:gd name="connsiteX5" fmla="*/ 9616 w 57789"/>
                  <a:gd name="connsiteY5" fmla="*/ 17098 h 67061"/>
                  <a:gd name="connsiteX6" fmla="*/ 49887 w 57789"/>
                  <a:gd name="connsiteY6" fmla="*/ 67061 h 67061"/>
                  <a:gd name="connsiteX7" fmla="*/ 57789 w 57789"/>
                  <a:gd name="connsiteY7" fmla="*/ 67061 h 67061"/>
                  <a:gd name="connsiteX8" fmla="*/ 57789 w 57789"/>
                  <a:gd name="connsiteY8" fmla="*/ 0 h 67061"/>
                  <a:gd name="connsiteX9" fmla="*/ 48173 w 57789"/>
                  <a:gd name="connsiteY9" fmla="*/ 0 h 67061"/>
                  <a:gd name="connsiteX10" fmla="*/ 48173 w 57789"/>
                  <a:gd name="connsiteY10" fmla="*/ 49963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89" h="67061">
                    <a:moveTo>
                      <a:pt x="48173" y="49963"/>
                    </a:moveTo>
                    <a:lnTo>
                      <a:pt x="7902" y="0"/>
                    </a:lnTo>
                    <a:lnTo>
                      <a:pt x="0" y="0"/>
                    </a:lnTo>
                    <a:lnTo>
                      <a:pt x="0" y="67061"/>
                    </a:lnTo>
                    <a:lnTo>
                      <a:pt x="9616" y="67061"/>
                    </a:lnTo>
                    <a:lnTo>
                      <a:pt x="9616" y="17098"/>
                    </a:lnTo>
                    <a:lnTo>
                      <a:pt x="49887" y="67061"/>
                    </a:lnTo>
                    <a:lnTo>
                      <a:pt x="57789" y="67061"/>
                    </a:lnTo>
                    <a:lnTo>
                      <a:pt x="57789" y="0"/>
                    </a:lnTo>
                    <a:lnTo>
                      <a:pt x="48173" y="0"/>
                    </a:lnTo>
                    <a:lnTo>
                      <a:pt x="48173" y="49963"/>
                    </a:lnTo>
                    <a:close/>
                  </a:path>
                </a:pathLst>
              </a:custGeom>
              <a:solidFill>
                <a:srgbClr val="FFFFFF"/>
              </a:solidFill>
              <a:ln w="951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77414D6-F156-1EE2-DD57-7AD41E41D96F}"/>
                  </a:ext>
                </a:extLst>
              </p:cNvPr>
              <p:cNvSpPr/>
              <p:nvPr/>
            </p:nvSpPr>
            <p:spPr>
              <a:xfrm>
                <a:off x="6822921" y="2989806"/>
                <a:ext cx="55599" cy="67061"/>
              </a:xfrm>
              <a:custGeom>
                <a:avLst/>
                <a:gdLst>
                  <a:gd name="connsiteX0" fmla="*/ 0 w 55599"/>
                  <a:gd name="connsiteY0" fmla="*/ 8359 h 67061"/>
                  <a:gd name="connsiteX1" fmla="*/ 23039 w 55599"/>
                  <a:gd name="connsiteY1" fmla="*/ 8359 h 67061"/>
                  <a:gd name="connsiteX2" fmla="*/ 23039 w 55599"/>
                  <a:gd name="connsiteY2" fmla="*/ 67061 h 67061"/>
                  <a:gd name="connsiteX3" fmla="*/ 32560 w 55599"/>
                  <a:gd name="connsiteY3" fmla="*/ 67061 h 67061"/>
                  <a:gd name="connsiteX4" fmla="*/ 32560 w 55599"/>
                  <a:gd name="connsiteY4" fmla="*/ 8359 h 67061"/>
                  <a:gd name="connsiteX5" fmla="*/ 55600 w 55599"/>
                  <a:gd name="connsiteY5" fmla="*/ 8359 h 67061"/>
                  <a:gd name="connsiteX6" fmla="*/ 55600 w 55599"/>
                  <a:gd name="connsiteY6" fmla="*/ 0 h 67061"/>
                  <a:gd name="connsiteX7" fmla="*/ 0 w 55599"/>
                  <a:gd name="connsiteY7" fmla="*/ 0 h 67061"/>
                  <a:gd name="connsiteX8" fmla="*/ 0 w 55599"/>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99" h="67061">
                    <a:moveTo>
                      <a:pt x="0" y="8359"/>
                    </a:moveTo>
                    <a:lnTo>
                      <a:pt x="23039" y="8359"/>
                    </a:lnTo>
                    <a:lnTo>
                      <a:pt x="23039" y="67061"/>
                    </a:lnTo>
                    <a:lnTo>
                      <a:pt x="32560" y="67061"/>
                    </a:lnTo>
                    <a:lnTo>
                      <a:pt x="32560" y="8359"/>
                    </a:lnTo>
                    <a:lnTo>
                      <a:pt x="55600" y="8359"/>
                    </a:lnTo>
                    <a:lnTo>
                      <a:pt x="55600"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1E54821-BAF3-AC42-3AD7-E2801B7FCB2B}"/>
                  </a:ext>
                </a:extLst>
              </p:cNvPr>
              <p:cNvSpPr/>
              <p:nvPr/>
            </p:nvSpPr>
            <p:spPr>
              <a:xfrm>
                <a:off x="6900227" y="2989806"/>
                <a:ext cx="70451" cy="67061"/>
              </a:xfrm>
              <a:custGeom>
                <a:avLst/>
                <a:gdLst>
                  <a:gd name="connsiteX0" fmla="*/ 30466 w 70451"/>
                  <a:gd name="connsiteY0" fmla="*/ 0 h 67061"/>
                  <a:gd name="connsiteX1" fmla="*/ 0 w 70451"/>
                  <a:gd name="connsiteY1" fmla="*/ 67061 h 67061"/>
                  <a:gd name="connsiteX2" fmla="*/ 9902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2 w 70451"/>
                  <a:gd name="connsiteY6" fmla="*/ 67061 h 67061"/>
                  <a:gd name="connsiteX7" fmla="*/ 39891 w 70451"/>
                  <a:gd name="connsiteY7" fmla="*/ 0 h 67061"/>
                  <a:gd name="connsiteX8" fmla="*/ 30370 w 70451"/>
                  <a:gd name="connsiteY8" fmla="*/ 0 h 67061"/>
                  <a:gd name="connsiteX9" fmla="*/ 20659 w 70451"/>
                  <a:gd name="connsiteY9" fmla="*/ 42649 h 67061"/>
                  <a:gd name="connsiteX10" fmla="*/ 35131 w 70451"/>
                  <a:gd name="connsiteY10" fmla="*/ 9784 h 67061"/>
                  <a:gd name="connsiteX11" fmla="*/ 49602 w 70451"/>
                  <a:gd name="connsiteY11" fmla="*/ 42649 h 67061"/>
                  <a:gd name="connsiteX12" fmla="*/ 20659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2" y="67061"/>
                    </a:lnTo>
                    <a:lnTo>
                      <a:pt x="17327" y="50343"/>
                    </a:lnTo>
                    <a:lnTo>
                      <a:pt x="53029" y="50343"/>
                    </a:lnTo>
                    <a:lnTo>
                      <a:pt x="60360" y="67061"/>
                    </a:lnTo>
                    <a:lnTo>
                      <a:pt x="70452" y="67061"/>
                    </a:lnTo>
                    <a:lnTo>
                      <a:pt x="39891" y="0"/>
                    </a:lnTo>
                    <a:lnTo>
                      <a:pt x="30370" y="0"/>
                    </a:lnTo>
                    <a:close/>
                    <a:moveTo>
                      <a:pt x="20659" y="42649"/>
                    </a:moveTo>
                    <a:lnTo>
                      <a:pt x="35131" y="9784"/>
                    </a:lnTo>
                    <a:lnTo>
                      <a:pt x="49602" y="42649"/>
                    </a:lnTo>
                    <a:lnTo>
                      <a:pt x="20659" y="42649"/>
                    </a:lnTo>
                    <a:close/>
                  </a:path>
                </a:pathLst>
              </a:custGeom>
              <a:solidFill>
                <a:srgbClr val="FFFFFF"/>
              </a:solidFill>
              <a:ln w="951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A0A2427C-8C20-374F-785E-44F9467280AC}"/>
                  </a:ext>
                </a:extLst>
              </p:cNvPr>
              <p:cNvSpPr/>
              <p:nvPr/>
            </p:nvSpPr>
            <p:spPr>
              <a:xfrm>
                <a:off x="6999716" y="2989141"/>
                <a:ext cx="51696" cy="68486"/>
              </a:xfrm>
              <a:custGeom>
                <a:avLst/>
                <a:gdLst>
                  <a:gd name="connsiteX0" fmla="*/ 40176 w 51696"/>
                  <a:gd name="connsiteY0" fmla="*/ 33816 h 68486"/>
                  <a:gd name="connsiteX1" fmla="*/ 27990 w 51696"/>
                  <a:gd name="connsiteY1" fmla="*/ 30206 h 68486"/>
                  <a:gd name="connsiteX2" fmla="*/ 18755 w 51696"/>
                  <a:gd name="connsiteY2" fmla="*/ 27641 h 68486"/>
                  <a:gd name="connsiteX3" fmla="*/ 13043 w 51696"/>
                  <a:gd name="connsiteY3" fmla="*/ 24317 h 68486"/>
                  <a:gd name="connsiteX4" fmla="*/ 10758 w 51696"/>
                  <a:gd name="connsiteY4" fmla="*/ 18713 h 68486"/>
                  <a:gd name="connsiteX5" fmla="*/ 14852 w 51696"/>
                  <a:gd name="connsiteY5" fmla="*/ 11019 h 68486"/>
                  <a:gd name="connsiteX6" fmla="*/ 27133 w 51696"/>
                  <a:gd name="connsiteY6" fmla="*/ 8074 h 68486"/>
                  <a:gd name="connsiteX7" fmla="*/ 36559 w 51696"/>
                  <a:gd name="connsiteY7" fmla="*/ 9499 h 68486"/>
                  <a:gd name="connsiteX8" fmla="*/ 45603 w 51696"/>
                  <a:gd name="connsiteY8" fmla="*/ 13583 h 68486"/>
                  <a:gd name="connsiteX9" fmla="*/ 48745 w 51696"/>
                  <a:gd name="connsiteY9" fmla="*/ 5889 h 68486"/>
                  <a:gd name="connsiteX10" fmla="*/ 38844 w 51696"/>
                  <a:gd name="connsiteY10" fmla="*/ 1520 h 68486"/>
                  <a:gd name="connsiteX11" fmla="*/ 27133 w 51696"/>
                  <a:gd name="connsiteY11" fmla="*/ 0 h 68486"/>
                  <a:gd name="connsiteX12" fmla="*/ 12852 w 51696"/>
                  <a:gd name="connsiteY12" fmla="*/ 2565 h 68486"/>
                  <a:gd name="connsiteX13" fmla="*/ 4284 w 51696"/>
                  <a:gd name="connsiteY13" fmla="*/ 9404 h 68486"/>
                  <a:gd name="connsiteX14" fmla="*/ 1428 w 51696"/>
                  <a:gd name="connsiteY14" fmla="*/ 19092 h 68486"/>
                  <a:gd name="connsiteX15" fmla="*/ 4760 w 51696"/>
                  <a:gd name="connsiteY15" fmla="*/ 29256 h 68486"/>
                  <a:gd name="connsiteX16" fmla="*/ 12758 w 51696"/>
                  <a:gd name="connsiteY16" fmla="*/ 34860 h 68486"/>
                  <a:gd name="connsiteX17" fmla="*/ 25039 w 51696"/>
                  <a:gd name="connsiteY17" fmla="*/ 38470 h 68486"/>
                  <a:gd name="connsiteX18" fmla="*/ 34369 w 51696"/>
                  <a:gd name="connsiteY18" fmla="*/ 41035 h 68486"/>
                  <a:gd name="connsiteX19" fmla="*/ 39891 w 51696"/>
                  <a:gd name="connsiteY19" fmla="*/ 44359 h 68486"/>
                  <a:gd name="connsiteX20" fmla="*/ 42176 w 51696"/>
                  <a:gd name="connsiteY20" fmla="*/ 49963 h 68486"/>
                  <a:gd name="connsiteX21" fmla="*/ 38082 w 51696"/>
                  <a:gd name="connsiteY21" fmla="*/ 57468 h 68486"/>
                  <a:gd name="connsiteX22" fmla="*/ 25610 w 51696"/>
                  <a:gd name="connsiteY22" fmla="*/ 60317 h 68486"/>
                  <a:gd name="connsiteX23" fmla="*/ 13329 w 51696"/>
                  <a:gd name="connsiteY23" fmla="*/ 58132 h 68486"/>
                  <a:gd name="connsiteX24" fmla="*/ 3523 w 51696"/>
                  <a:gd name="connsiteY24" fmla="*/ 52528 h 68486"/>
                  <a:gd name="connsiteX25" fmla="*/ 0 w 51696"/>
                  <a:gd name="connsiteY25" fmla="*/ 60032 h 68486"/>
                  <a:gd name="connsiteX26" fmla="*/ 11043 w 51696"/>
                  <a:gd name="connsiteY26" fmla="*/ 66111 h 68486"/>
                  <a:gd name="connsiteX27" fmla="*/ 25705 w 51696"/>
                  <a:gd name="connsiteY27" fmla="*/ 68486 h 68486"/>
                  <a:gd name="connsiteX28" fmla="*/ 40081 w 51696"/>
                  <a:gd name="connsiteY28" fmla="*/ 65921 h 68486"/>
                  <a:gd name="connsiteX29" fmla="*/ 48840 w 51696"/>
                  <a:gd name="connsiteY29" fmla="*/ 58987 h 68486"/>
                  <a:gd name="connsiteX30" fmla="*/ 51696 w 51696"/>
                  <a:gd name="connsiteY30" fmla="*/ 49394 h 68486"/>
                  <a:gd name="connsiteX31" fmla="*/ 48364 w 51696"/>
                  <a:gd name="connsiteY31" fmla="*/ 39325 h 68486"/>
                  <a:gd name="connsiteX32" fmla="*/ 40462 w 51696"/>
                  <a:gd name="connsiteY32" fmla="*/ 33721 h 6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96" h="68486">
                    <a:moveTo>
                      <a:pt x="40176" y="33816"/>
                    </a:moveTo>
                    <a:cubicBezTo>
                      <a:pt x="37130" y="32581"/>
                      <a:pt x="33036" y="31441"/>
                      <a:pt x="27990" y="30206"/>
                    </a:cubicBezTo>
                    <a:cubicBezTo>
                      <a:pt x="24087" y="29351"/>
                      <a:pt x="21040" y="28496"/>
                      <a:pt x="18755" y="27641"/>
                    </a:cubicBezTo>
                    <a:cubicBezTo>
                      <a:pt x="16470" y="26882"/>
                      <a:pt x="14567" y="25742"/>
                      <a:pt x="13043" y="24317"/>
                    </a:cubicBezTo>
                    <a:cubicBezTo>
                      <a:pt x="11520" y="22892"/>
                      <a:pt x="10758" y="20992"/>
                      <a:pt x="10758" y="18713"/>
                    </a:cubicBezTo>
                    <a:cubicBezTo>
                      <a:pt x="10758" y="15578"/>
                      <a:pt x="12091" y="13013"/>
                      <a:pt x="14852" y="11019"/>
                    </a:cubicBezTo>
                    <a:cubicBezTo>
                      <a:pt x="17613" y="9024"/>
                      <a:pt x="21612" y="8074"/>
                      <a:pt x="27133" y="8074"/>
                    </a:cubicBezTo>
                    <a:cubicBezTo>
                      <a:pt x="30180" y="8074"/>
                      <a:pt x="33322" y="8549"/>
                      <a:pt x="36559" y="9499"/>
                    </a:cubicBezTo>
                    <a:cubicBezTo>
                      <a:pt x="39795" y="10449"/>
                      <a:pt x="42747" y="11779"/>
                      <a:pt x="45603" y="13583"/>
                    </a:cubicBezTo>
                    <a:lnTo>
                      <a:pt x="48745" y="5889"/>
                    </a:lnTo>
                    <a:cubicBezTo>
                      <a:pt x="45984" y="3989"/>
                      <a:pt x="42651" y="2470"/>
                      <a:pt x="38844" y="1520"/>
                    </a:cubicBezTo>
                    <a:cubicBezTo>
                      <a:pt x="35035" y="475"/>
                      <a:pt x="31132" y="0"/>
                      <a:pt x="27133" y="0"/>
                    </a:cubicBezTo>
                    <a:cubicBezTo>
                      <a:pt x="21421" y="0"/>
                      <a:pt x="16661" y="855"/>
                      <a:pt x="12852" y="2565"/>
                    </a:cubicBezTo>
                    <a:cubicBezTo>
                      <a:pt x="9045" y="4274"/>
                      <a:pt x="6189" y="6554"/>
                      <a:pt x="4284" y="9404"/>
                    </a:cubicBezTo>
                    <a:cubicBezTo>
                      <a:pt x="2380" y="12253"/>
                      <a:pt x="1428" y="15483"/>
                      <a:pt x="1428" y="19092"/>
                    </a:cubicBezTo>
                    <a:cubicBezTo>
                      <a:pt x="1428" y="23367"/>
                      <a:pt x="2475" y="26787"/>
                      <a:pt x="4760" y="29256"/>
                    </a:cubicBezTo>
                    <a:cubicBezTo>
                      <a:pt x="6950" y="31821"/>
                      <a:pt x="9616" y="33626"/>
                      <a:pt x="12758" y="34860"/>
                    </a:cubicBezTo>
                    <a:cubicBezTo>
                      <a:pt x="15899" y="36095"/>
                      <a:pt x="19898" y="37235"/>
                      <a:pt x="25039" y="38470"/>
                    </a:cubicBezTo>
                    <a:cubicBezTo>
                      <a:pt x="29037" y="39420"/>
                      <a:pt x="32179" y="40275"/>
                      <a:pt x="34369" y="41035"/>
                    </a:cubicBezTo>
                    <a:cubicBezTo>
                      <a:pt x="36559" y="41795"/>
                      <a:pt x="38462" y="42934"/>
                      <a:pt x="39891" y="44359"/>
                    </a:cubicBezTo>
                    <a:cubicBezTo>
                      <a:pt x="41414" y="45784"/>
                      <a:pt x="42176" y="47684"/>
                      <a:pt x="42176" y="49963"/>
                    </a:cubicBezTo>
                    <a:cubicBezTo>
                      <a:pt x="42176" y="53098"/>
                      <a:pt x="40748" y="55568"/>
                      <a:pt x="38082" y="57468"/>
                    </a:cubicBezTo>
                    <a:cubicBezTo>
                      <a:pt x="35321" y="59367"/>
                      <a:pt x="31227" y="60317"/>
                      <a:pt x="25610" y="60317"/>
                    </a:cubicBezTo>
                    <a:cubicBezTo>
                      <a:pt x="21421" y="60317"/>
                      <a:pt x="17232" y="59557"/>
                      <a:pt x="13329" y="58132"/>
                    </a:cubicBezTo>
                    <a:cubicBezTo>
                      <a:pt x="9330" y="56708"/>
                      <a:pt x="6093" y="54808"/>
                      <a:pt x="3523" y="52528"/>
                    </a:cubicBezTo>
                    <a:lnTo>
                      <a:pt x="0" y="60032"/>
                    </a:lnTo>
                    <a:cubicBezTo>
                      <a:pt x="2666" y="62502"/>
                      <a:pt x="6379" y="64592"/>
                      <a:pt x="11043" y="66111"/>
                    </a:cubicBezTo>
                    <a:cubicBezTo>
                      <a:pt x="15709" y="67631"/>
                      <a:pt x="20659" y="68486"/>
                      <a:pt x="25705" y="68486"/>
                    </a:cubicBezTo>
                    <a:cubicBezTo>
                      <a:pt x="31417" y="68486"/>
                      <a:pt x="36178" y="67631"/>
                      <a:pt x="40081" y="65921"/>
                    </a:cubicBezTo>
                    <a:cubicBezTo>
                      <a:pt x="43984" y="64212"/>
                      <a:pt x="46936" y="61932"/>
                      <a:pt x="48840" y="58987"/>
                    </a:cubicBezTo>
                    <a:cubicBezTo>
                      <a:pt x="50744" y="56043"/>
                      <a:pt x="51696" y="52908"/>
                      <a:pt x="51696" y="49394"/>
                    </a:cubicBezTo>
                    <a:cubicBezTo>
                      <a:pt x="51696" y="45214"/>
                      <a:pt x="50554" y="41795"/>
                      <a:pt x="48364" y="39325"/>
                    </a:cubicBezTo>
                    <a:cubicBezTo>
                      <a:pt x="46174" y="36855"/>
                      <a:pt x="43509" y="34956"/>
                      <a:pt x="40462" y="33721"/>
                    </a:cubicBezTo>
                    <a:close/>
                  </a:path>
                </a:pathLst>
              </a:custGeom>
              <a:solidFill>
                <a:srgbClr val="FFFFFF"/>
              </a:solidFill>
              <a:ln w="951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4C9E901-DD92-236A-B5E2-56EE24513DF4}"/>
                  </a:ext>
                </a:extLst>
              </p:cNvPr>
              <p:cNvSpPr/>
              <p:nvPr/>
            </p:nvSpPr>
            <p:spPr>
              <a:xfrm>
                <a:off x="7089970" y="2989806"/>
                <a:ext cx="58836" cy="67061"/>
              </a:xfrm>
              <a:custGeom>
                <a:avLst/>
                <a:gdLst>
                  <a:gd name="connsiteX0" fmla="*/ 56933 w 58836"/>
                  <a:gd name="connsiteY0" fmla="*/ 0 h 67061"/>
                  <a:gd name="connsiteX1" fmla="*/ 45984 w 58836"/>
                  <a:gd name="connsiteY1" fmla="*/ 0 h 67061"/>
                  <a:gd name="connsiteX2" fmla="*/ 9520 w 58836"/>
                  <a:gd name="connsiteY2" fmla="*/ 37425 h 67061"/>
                  <a:gd name="connsiteX3" fmla="*/ 9520 w 58836"/>
                  <a:gd name="connsiteY3" fmla="*/ 0 h 67061"/>
                  <a:gd name="connsiteX4" fmla="*/ 0 w 58836"/>
                  <a:gd name="connsiteY4" fmla="*/ 0 h 67061"/>
                  <a:gd name="connsiteX5" fmla="*/ 0 w 58836"/>
                  <a:gd name="connsiteY5" fmla="*/ 67061 h 67061"/>
                  <a:gd name="connsiteX6" fmla="*/ 9520 w 58836"/>
                  <a:gd name="connsiteY6" fmla="*/ 67061 h 67061"/>
                  <a:gd name="connsiteX7" fmla="*/ 9520 w 58836"/>
                  <a:gd name="connsiteY7" fmla="*/ 49678 h 67061"/>
                  <a:gd name="connsiteX8" fmla="*/ 21898 w 58836"/>
                  <a:gd name="connsiteY8" fmla="*/ 37235 h 67061"/>
                  <a:gd name="connsiteX9" fmla="*/ 47602 w 58836"/>
                  <a:gd name="connsiteY9" fmla="*/ 67061 h 67061"/>
                  <a:gd name="connsiteX10" fmla="*/ 58836 w 58836"/>
                  <a:gd name="connsiteY10" fmla="*/ 67061 h 67061"/>
                  <a:gd name="connsiteX11" fmla="*/ 28276 w 58836"/>
                  <a:gd name="connsiteY11" fmla="*/ 30206 h 67061"/>
                  <a:gd name="connsiteX12" fmla="*/ 56933 w 58836"/>
                  <a:gd name="connsiteY12"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36" h="67061">
                    <a:moveTo>
                      <a:pt x="56933" y="0"/>
                    </a:moveTo>
                    <a:lnTo>
                      <a:pt x="45984" y="0"/>
                    </a:lnTo>
                    <a:lnTo>
                      <a:pt x="9520" y="37425"/>
                    </a:lnTo>
                    <a:lnTo>
                      <a:pt x="9520" y="0"/>
                    </a:lnTo>
                    <a:lnTo>
                      <a:pt x="0" y="0"/>
                    </a:lnTo>
                    <a:lnTo>
                      <a:pt x="0" y="67061"/>
                    </a:lnTo>
                    <a:lnTo>
                      <a:pt x="9520" y="67061"/>
                    </a:lnTo>
                    <a:lnTo>
                      <a:pt x="9520" y="49678"/>
                    </a:lnTo>
                    <a:lnTo>
                      <a:pt x="21898" y="37235"/>
                    </a:lnTo>
                    <a:lnTo>
                      <a:pt x="47602" y="67061"/>
                    </a:lnTo>
                    <a:lnTo>
                      <a:pt x="58836" y="67061"/>
                    </a:lnTo>
                    <a:lnTo>
                      <a:pt x="28276" y="30206"/>
                    </a:lnTo>
                    <a:lnTo>
                      <a:pt x="56933" y="0"/>
                    </a:lnTo>
                    <a:close/>
                  </a:path>
                </a:pathLst>
              </a:custGeom>
              <a:solidFill>
                <a:srgbClr val="FFFFFF"/>
              </a:solidFill>
              <a:ln w="951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D1043655-A9DC-64F4-6F4B-F786F4623212}"/>
                  </a:ext>
                </a:extLst>
              </p:cNvPr>
              <p:cNvSpPr/>
              <p:nvPr/>
            </p:nvSpPr>
            <p:spPr>
              <a:xfrm>
                <a:off x="7234490" y="2989806"/>
                <a:ext cx="47316" cy="67061"/>
              </a:xfrm>
              <a:custGeom>
                <a:avLst/>
                <a:gdLst>
                  <a:gd name="connsiteX0" fmla="*/ 0 w 47316"/>
                  <a:gd name="connsiteY0" fmla="*/ 67061 h 67061"/>
                  <a:gd name="connsiteX1" fmla="*/ 9520 w 47316"/>
                  <a:gd name="connsiteY1" fmla="*/ 67061 h 67061"/>
                  <a:gd name="connsiteX2" fmla="*/ 9520 w 47316"/>
                  <a:gd name="connsiteY2" fmla="*/ 39990 h 67061"/>
                  <a:gd name="connsiteX3" fmla="*/ 43223 w 47316"/>
                  <a:gd name="connsiteY3" fmla="*/ 39990 h 67061"/>
                  <a:gd name="connsiteX4" fmla="*/ 43223 w 47316"/>
                  <a:gd name="connsiteY4" fmla="*/ 31726 h 67061"/>
                  <a:gd name="connsiteX5" fmla="*/ 9520 w 47316"/>
                  <a:gd name="connsiteY5" fmla="*/ 31726 h 67061"/>
                  <a:gd name="connsiteX6" fmla="*/ 9520 w 47316"/>
                  <a:gd name="connsiteY6" fmla="*/ 8359 h 67061"/>
                  <a:gd name="connsiteX7" fmla="*/ 47317 w 47316"/>
                  <a:gd name="connsiteY7" fmla="*/ 8359 h 67061"/>
                  <a:gd name="connsiteX8" fmla="*/ 47317 w 47316"/>
                  <a:gd name="connsiteY8" fmla="*/ 0 h 67061"/>
                  <a:gd name="connsiteX9" fmla="*/ 0 w 47316"/>
                  <a:gd name="connsiteY9" fmla="*/ 0 h 67061"/>
                  <a:gd name="connsiteX10" fmla="*/ 0 w 47316"/>
                  <a:gd name="connsiteY10" fmla="*/ 67061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16" h="67061">
                    <a:moveTo>
                      <a:pt x="0" y="67061"/>
                    </a:moveTo>
                    <a:lnTo>
                      <a:pt x="9520" y="67061"/>
                    </a:lnTo>
                    <a:lnTo>
                      <a:pt x="9520" y="39990"/>
                    </a:lnTo>
                    <a:lnTo>
                      <a:pt x="43223" y="39990"/>
                    </a:lnTo>
                    <a:lnTo>
                      <a:pt x="43223" y="31726"/>
                    </a:lnTo>
                    <a:lnTo>
                      <a:pt x="9520" y="31726"/>
                    </a:lnTo>
                    <a:lnTo>
                      <a:pt x="9520" y="8359"/>
                    </a:lnTo>
                    <a:lnTo>
                      <a:pt x="47317" y="8359"/>
                    </a:lnTo>
                    <a:lnTo>
                      <a:pt x="47317" y="0"/>
                    </a:lnTo>
                    <a:lnTo>
                      <a:pt x="0" y="0"/>
                    </a:lnTo>
                    <a:lnTo>
                      <a:pt x="0" y="67061"/>
                    </a:lnTo>
                    <a:close/>
                  </a:path>
                </a:pathLst>
              </a:custGeom>
              <a:solidFill>
                <a:srgbClr val="FFFFFF"/>
              </a:solidFill>
              <a:ln w="951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0A7D67-63A1-C5F0-3091-710CF686C896}"/>
                  </a:ext>
                </a:extLst>
              </p:cNvPr>
              <p:cNvSpPr/>
              <p:nvPr/>
            </p:nvSpPr>
            <p:spPr>
              <a:xfrm>
                <a:off x="7313796" y="2989046"/>
                <a:ext cx="71498" cy="68485"/>
              </a:xfrm>
              <a:custGeom>
                <a:avLst/>
                <a:gdLst>
                  <a:gd name="connsiteX0" fmla="*/ 54171 w 71498"/>
                  <a:gd name="connsiteY0" fmla="*/ 4464 h 68485"/>
                  <a:gd name="connsiteX1" fmla="*/ 35892 w 71498"/>
                  <a:gd name="connsiteY1" fmla="*/ 0 h 68485"/>
                  <a:gd name="connsiteX2" fmla="*/ 17518 w 71498"/>
                  <a:gd name="connsiteY2" fmla="*/ 4464 h 68485"/>
                  <a:gd name="connsiteX3" fmla="*/ 4665 w 71498"/>
                  <a:gd name="connsiteY3" fmla="*/ 16718 h 68485"/>
                  <a:gd name="connsiteX4" fmla="*/ 0 w 71498"/>
                  <a:gd name="connsiteY4" fmla="*/ 34195 h 68485"/>
                  <a:gd name="connsiteX5" fmla="*/ 4665 w 71498"/>
                  <a:gd name="connsiteY5" fmla="*/ 51673 h 68485"/>
                  <a:gd name="connsiteX6" fmla="*/ 17518 w 71498"/>
                  <a:gd name="connsiteY6" fmla="*/ 64022 h 68485"/>
                  <a:gd name="connsiteX7" fmla="*/ 35892 w 71498"/>
                  <a:gd name="connsiteY7" fmla="*/ 68486 h 68485"/>
                  <a:gd name="connsiteX8" fmla="*/ 54171 w 71498"/>
                  <a:gd name="connsiteY8" fmla="*/ 64022 h 68485"/>
                  <a:gd name="connsiteX9" fmla="*/ 66929 w 71498"/>
                  <a:gd name="connsiteY9" fmla="*/ 51768 h 68485"/>
                  <a:gd name="connsiteX10" fmla="*/ 71499 w 71498"/>
                  <a:gd name="connsiteY10" fmla="*/ 34195 h 68485"/>
                  <a:gd name="connsiteX11" fmla="*/ 66929 w 71498"/>
                  <a:gd name="connsiteY11" fmla="*/ 16623 h 68485"/>
                  <a:gd name="connsiteX12" fmla="*/ 54171 w 71498"/>
                  <a:gd name="connsiteY12" fmla="*/ 4369 h 68485"/>
                  <a:gd name="connsiteX13" fmla="*/ 58551 w 71498"/>
                  <a:gd name="connsiteY13" fmla="*/ 47494 h 68485"/>
                  <a:gd name="connsiteX14" fmla="*/ 49221 w 71498"/>
                  <a:gd name="connsiteY14" fmla="*/ 56708 h 68485"/>
                  <a:gd name="connsiteX15" fmla="*/ 35892 w 71498"/>
                  <a:gd name="connsiteY15" fmla="*/ 60032 h 68485"/>
                  <a:gd name="connsiteX16" fmla="*/ 22468 w 71498"/>
                  <a:gd name="connsiteY16" fmla="*/ 56708 h 68485"/>
                  <a:gd name="connsiteX17" fmla="*/ 13043 w 71498"/>
                  <a:gd name="connsiteY17" fmla="*/ 47494 h 68485"/>
                  <a:gd name="connsiteX18" fmla="*/ 9616 w 71498"/>
                  <a:gd name="connsiteY18" fmla="*/ 34291 h 68485"/>
                  <a:gd name="connsiteX19" fmla="*/ 13043 w 71498"/>
                  <a:gd name="connsiteY19" fmla="*/ 21087 h 68485"/>
                  <a:gd name="connsiteX20" fmla="*/ 22468 w 71498"/>
                  <a:gd name="connsiteY20" fmla="*/ 11873 h 68485"/>
                  <a:gd name="connsiteX21" fmla="*/ 35892 w 71498"/>
                  <a:gd name="connsiteY21" fmla="*/ 8549 h 68485"/>
                  <a:gd name="connsiteX22" fmla="*/ 49221 w 71498"/>
                  <a:gd name="connsiteY22" fmla="*/ 11873 h 68485"/>
                  <a:gd name="connsiteX23" fmla="*/ 58551 w 71498"/>
                  <a:gd name="connsiteY23" fmla="*/ 21087 h 68485"/>
                  <a:gd name="connsiteX24" fmla="*/ 61978 w 71498"/>
                  <a:gd name="connsiteY24" fmla="*/ 34291 h 68485"/>
                  <a:gd name="connsiteX25" fmla="*/ 58551 w 71498"/>
                  <a:gd name="connsiteY25" fmla="*/ 47494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98" h="68485">
                    <a:moveTo>
                      <a:pt x="54171" y="4464"/>
                    </a:moveTo>
                    <a:cubicBezTo>
                      <a:pt x="48745" y="1520"/>
                      <a:pt x="42651" y="0"/>
                      <a:pt x="35892" y="0"/>
                    </a:cubicBezTo>
                    <a:cubicBezTo>
                      <a:pt x="29133" y="0"/>
                      <a:pt x="23039" y="1520"/>
                      <a:pt x="17518" y="4464"/>
                    </a:cubicBezTo>
                    <a:cubicBezTo>
                      <a:pt x="12091" y="7409"/>
                      <a:pt x="7807" y="11493"/>
                      <a:pt x="4665" y="16718"/>
                    </a:cubicBezTo>
                    <a:cubicBezTo>
                      <a:pt x="1524" y="21942"/>
                      <a:pt x="0" y="27831"/>
                      <a:pt x="0" y="34195"/>
                    </a:cubicBezTo>
                    <a:cubicBezTo>
                      <a:pt x="0" y="40560"/>
                      <a:pt x="1524" y="46449"/>
                      <a:pt x="4665" y="51673"/>
                    </a:cubicBezTo>
                    <a:cubicBezTo>
                      <a:pt x="7807" y="56897"/>
                      <a:pt x="11996" y="60982"/>
                      <a:pt x="17518" y="64022"/>
                    </a:cubicBezTo>
                    <a:cubicBezTo>
                      <a:pt x="22945" y="66966"/>
                      <a:pt x="29037" y="68486"/>
                      <a:pt x="35892" y="68486"/>
                    </a:cubicBezTo>
                    <a:cubicBezTo>
                      <a:pt x="42747" y="68486"/>
                      <a:pt x="48649" y="66966"/>
                      <a:pt x="54171" y="64022"/>
                    </a:cubicBezTo>
                    <a:cubicBezTo>
                      <a:pt x="59598" y="61077"/>
                      <a:pt x="63882" y="56993"/>
                      <a:pt x="66929" y="51768"/>
                    </a:cubicBezTo>
                    <a:cubicBezTo>
                      <a:pt x="69976" y="46544"/>
                      <a:pt x="71499" y="40750"/>
                      <a:pt x="71499" y="34195"/>
                    </a:cubicBezTo>
                    <a:cubicBezTo>
                      <a:pt x="71499" y="27641"/>
                      <a:pt x="69976" y="21847"/>
                      <a:pt x="66929" y="16623"/>
                    </a:cubicBezTo>
                    <a:cubicBezTo>
                      <a:pt x="63882" y="11398"/>
                      <a:pt x="59598" y="7314"/>
                      <a:pt x="54171" y="4369"/>
                    </a:cubicBezTo>
                    <a:close/>
                    <a:moveTo>
                      <a:pt x="58551" y="47494"/>
                    </a:moveTo>
                    <a:cubicBezTo>
                      <a:pt x="56266" y="51388"/>
                      <a:pt x="53220" y="54523"/>
                      <a:pt x="49221" y="56708"/>
                    </a:cubicBezTo>
                    <a:cubicBezTo>
                      <a:pt x="45317" y="58987"/>
                      <a:pt x="40843" y="60032"/>
                      <a:pt x="35892" y="60032"/>
                    </a:cubicBezTo>
                    <a:cubicBezTo>
                      <a:pt x="30941" y="60032"/>
                      <a:pt x="26467" y="58892"/>
                      <a:pt x="22468" y="56708"/>
                    </a:cubicBezTo>
                    <a:cubicBezTo>
                      <a:pt x="18470" y="54428"/>
                      <a:pt x="15328" y="51388"/>
                      <a:pt x="13043" y="47494"/>
                    </a:cubicBezTo>
                    <a:cubicBezTo>
                      <a:pt x="10758" y="43599"/>
                      <a:pt x="9616" y="39135"/>
                      <a:pt x="9616" y="34291"/>
                    </a:cubicBezTo>
                    <a:cubicBezTo>
                      <a:pt x="9616" y="29446"/>
                      <a:pt x="10758" y="25077"/>
                      <a:pt x="13043" y="21087"/>
                    </a:cubicBezTo>
                    <a:cubicBezTo>
                      <a:pt x="15328" y="17193"/>
                      <a:pt x="18470" y="14058"/>
                      <a:pt x="22468" y="11873"/>
                    </a:cubicBezTo>
                    <a:cubicBezTo>
                      <a:pt x="26467" y="9594"/>
                      <a:pt x="30941" y="8549"/>
                      <a:pt x="35892" y="8549"/>
                    </a:cubicBezTo>
                    <a:cubicBezTo>
                      <a:pt x="40843" y="8549"/>
                      <a:pt x="45222" y="9689"/>
                      <a:pt x="49221" y="11873"/>
                    </a:cubicBezTo>
                    <a:cubicBezTo>
                      <a:pt x="53124" y="14153"/>
                      <a:pt x="56266" y="17193"/>
                      <a:pt x="58551" y="21087"/>
                    </a:cubicBezTo>
                    <a:cubicBezTo>
                      <a:pt x="60836" y="24982"/>
                      <a:pt x="61978" y="29446"/>
                      <a:pt x="61978" y="34291"/>
                    </a:cubicBezTo>
                    <a:cubicBezTo>
                      <a:pt x="61978" y="39135"/>
                      <a:pt x="60836" y="43504"/>
                      <a:pt x="58551" y="47494"/>
                    </a:cubicBezTo>
                    <a:close/>
                  </a:path>
                </a:pathLst>
              </a:custGeom>
              <a:solidFill>
                <a:srgbClr val="FFFFFF"/>
              </a:solidFill>
              <a:ln w="951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94DA3BC-D957-16F4-CFF5-7722947A14E9}"/>
                  </a:ext>
                </a:extLst>
              </p:cNvPr>
              <p:cNvSpPr/>
              <p:nvPr/>
            </p:nvSpPr>
            <p:spPr>
              <a:xfrm>
                <a:off x="7424805" y="2989806"/>
                <a:ext cx="55313" cy="67061"/>
              </a:xfrm>
              <a:custGeom>
                <a:avLst/>
                <a:gdLst>
                  <a:gd name="connsiteX0" fmla="*/ 50458 w 55313"/>
                  <a:gd name="connsiteY0" fmla="*/ 36570 h 67061"/>
                  <a:gd name="connsiteX1" fmla="*/ 54266 w 55313"/>
                  <a:gd name="connsiteY1" fmla="*/ 23367 h 67061"/>
                  <a:gd name="connsiteX2" fmla="*/ 46745 w 55313"/>
                  <a:gd name="connsiteY2" fmla="*/ 6269 h 67061"/>
                  <a:gd name="connsiteX3" fmla="*/ 26181 w 55313"/>
                  <a:gd name="connsiteY3" fmla="*/ 0 h 67061"/>
                  <a:gd name="connsiteX4" fmla="*/ 0 w 55313"/>
                  <a:gd name="connsiteY4" fmla="*/ 0 h 67061"/>
                  <a:gd name="connsiteX5" fmla="*/ 0 w 55313"/>
                  <a:gd name="connsiteY5" fmla="*/ 67061 h 67061"/>
                  <a:gd name="connsiteX6" fmla="*/ 9615 w 55313"/>
                  <a:gd name="connsiteY6" fmla="*/ 67061 h 67061"/>
                  <a:gd name="connsiteX7" fmla="*/ 9615 w 55313"/>
                  <a:gd name="connsiteY7" fmla="*/ 46639 h 67061"/>
                  <a:gd name="connsiteX8" fmla="*/ 26181 w 55313"/>
                  <a:gd name="connsiteY8" fmla="*/ 46639 h 67061"/>
                  <a:gd name="connsiteX9" fmla="*/ 30370 w 55313"/>
                  <a:gd name="connsiteY9" fmla="*/ 46449 h 67061"/>
                  <a:gd name="connsiteX10" fmla="*/ 44841 w 55313"/>
                  <a:gd name="connsiteY10" fmla="*/ 67061 h 67061"/>
                  <a:gd name="connsiteX11" fmla="*/ 55314 w 55313"/>
                  <a:gd name="connsiteY11" fmla="*/ 67061 h 67061"/>
                  <a:gd name="connsiteX12" fmla="*/ 39414 w 55313"/>
                  <a:gd name="connsiteY12" fmla="*/ 44549 h 67061"/>
                  <a:gd name="connsiteX13" fmla="*/ 50363 w 55313"/>
                  <a:gd name="connsiteY13" fmla="*/ 36570 h 67061"/>
                  <a:gd name="connsiteX14" fmla="*/ 25991 w 55313"/>
                  <a:gd name="connsiteY14" fmla="*/ 38470 h 67061"/>
                  <a:gd name="connsiteX15" fmla="*/ 9710 w 55313"/>
                  <a:gd name="connsiteY15" fmla="*/ 38470 h 67061"/>
                  <a:gd name="connsiteX16" fmla="*/ 9710 w 55313"/>
                  <a:gd name="connsiteY16" fmla="*/ 8359 h 67061"/>
                  <a:gd name="connsiteX17" fmla="*/ 25991 w 55313"/>
                  <a:gd name="connsiteY17" fmla="*/ 8359 h 67061"/>
                  <a:gd name="connsiteX18" fmla="*/ 39891 w 55313"/>
                  <a:gd name="connsiteY18" fmla="*/ 12253 h 67061"/>
                  <a:gd name="connsiteX19" fmla="*/ 44651 w 55313"/>
                  <a:gd name="connsiteY19" fmla="*/ 23367 h 67061"/>
                  <a:gd name="connsiteX20" fmla="*/ 39891 w 55313"/>
                  <a:gd name="connsiteY20" fmla="*/ 34575 h 67061"/>
                  <a:gd name="connsiteX21" fmla="*/ 25991 w 55313"/>
                  <a:gd name="connsiteY21" fmla="*/ 3847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13" h="67061">
                    <a:moveTo>
                      <a:pt x="50458" y="36570"/>
                    </a:moveTo>
                    <a:cubicBezTo>
                      <a:pt x="53028" y="32961"/>
                      <a:pt x="54266" y="28496"/>
                      <a:pt x="54266" y="23367"/>
                    </a:cubicBezTo>
                    <a:cubicBezTo>
                      <a:pt x="54266" y="16053"/>
                      <a:pt x="51791" y="10354"/>
                      <a:pt x="46745" y="6269"/>
                    </a:cubicBezTo>
                    <a:cubicBezTo>
                      <a:pt x="41794" y="2090"/>
                      <a:pt x="34940" y="0"/>
                      <a:pt x="26181" y="0"/>
                    </a:cubicBezTo>
                    <a:lnTo>
                      <a:pt x="0" y="0"/>
                    </a:lnTo>
                    <a:lnTo>
                      <a:pt x="0" y="67061"/>
                    </a:lnTo>
                    <a:lnTo>
                      <a:pt x="9615" y="67061"/>
                    </a:lnTo>
                    <a:lnTo>
                      <a:pt x="9615" y="46639"/>
                    </a:lnTo>
                    <a:lnTo>
                      <a:pt x="26181" y="46639"/>
                    </a:lnTo>
                    <a:cubicBezTo>
                      <a:pt x="27228" y="46639"/>
                      <a:pt x="28656" y="46639"/>
                      <a:pt x="30370" y="46449"/>
                    </a:cubicBezTo>
                    <a:lnTo>
                      <a:pt x="44841" y="67061"/>
                    </a:lnTo>
                    <a:lnTo>
                      <a:pt x="55314" y="67061"/>
                    </a:lnTo>
                    <a:lnTo>
                      <a:pt x="39414" y="44549"/>
                    </a:lnTo>
                    <a:cubicBezTo>
                      <a:pt x="44174" y="42934"/>
                      <a:pt x="47792" y="40275"/>
                      <a:pt x="50363" y="36570"/>
                    </a:cubicBezTo>
                    <a:close/>
                    <a:moveTo>
                      <a:pt x="25991" y="38470"/>
                    </a:moveTo>
                    <a:lnTo>
                      <a:pt x="9710" y="38470"/>
                    </a:lnTo>
                    <a:lnTo>
                      <a:pt x="9710" y="8359"/>
                    </a:lnTo>
                    <a:lnTo>
                      <a:pt x="25991" y="8359"/>
                    </a:lnTo>
                    <a:cubicBezTo>
                      <a:pt x="32084" y="8359"/>
                      <a:pt x="36749" y="9689"/>
                      <a:pt x="39891" y="12253"/>
                    </a:cubicBezTo>
                    <a:cubicBezTo>
                      <a:pt x="43127" y="14818"/>
                      <a:pt x="44651" y="18523"/>
                      <a:pt x="44651" y="23367"/>
                    </a:cubicBezTo>
                    <a:cubicBezTo>
                      <a:pt x="44651" y="28211"/>
                      <a:pt x="43032" y="31916"/>
                      <a:pt x="39891" y="34575"/>
                    </a:cubicBezTo>
                    <a:cubicBezTo>
                      <a:pt x="36654" y="37235"/>
                      <a:pt x="32084" y="38470"/>
                      <a:pt x="25991" y="38470"/>
                    </a:cubicBezTo>
                    <a:close/>
                  </a:path>
                </a:pathLst>
              </a:custGeom>
              <a:solidFill>
                <a:srgbClr val="FFFFFF"/>
              </a:solidFill>
              <a:ln w="951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4187F12-9EB3-0A57-BB76-14976EA779FA}"/>
                  </a:ext>
                </a:extLst>
              </p:cNvPr>
              <p:cNvSpPr/>
              <p:nvPr/>
            </p:nvSpPr>
            <p:spPr>
              <a:xfrm>
                <a:off x="7514107" y="2989141"/>
                <a:ext cx="61121" cy="68581"/>
              </a:xfrm>
              <a:custGeom>
                <a:avLst/>
                <a:gdLst>
                  <a:gd name="connsiteX0" fmla="*/ 22373 w 61121"/>
                  <a:gd name="connsiteY0" fmla="*/ 11779 h 68581"/>
                  <a:gd name="connsiteX1" fmla="*/ 35892 w 61121"/>
                  <a:gd name="connsiteY1" fmla="*/ 8454 h 68581"/>
                  <a:gd name="connsiteX2" fmla="*/ 54837 w 61121"/>
                  <a:gd name="connsiteY2" fmla="*/ 16433 h 68581"/>
                  <a:gd name="connsiteX3" fmla="*/ 61026 w 61121"/>
                  <a:gd name="connsiteY3" fmla="*/ 10449 h 68581"/>
                  <a:gd name="connsiteX4" fmla="*/ 49887 w 61121"/>
                  <a:gd name="connsiteY4" fmla="*/ 2660 h 68581"/>
                  <a:gd name="connsiteX5" fmla="*/ 35511 w 61121"/>
                  <a:gd name="connsiteY5" fmla="*/ 0 h 68581"/>
                  <a:gd name="connsiteX6" fmla="*/ 17327 w 61121"/>
                  <a:gd name="connsiteY6" fmla="*/ 4464 h 68581"/>
                  <a:gd name="connsiteX7" fmla="*/ 4570 w 61121"/>
                  <a:gd name="connsiteY7" fmla="*/ 16718 h 68581"/>
                  <a:gd name="connsiteX8" fmla="*/ 0 w 61121"/>
                  <a:gd name="connsiteY8" fmla="*/ 34291 h 68581"/>
                  <a:gd name="connsiteX9" fmla="*/ 4570 w 61121"/>
                  <a:gd name="connsiteY9" fmla="*/ 51863 h 68581"/>
                  <a:gd name="connsiteX10" fmla="*/ 17327 w 61121"/>
                  <a:gd name="connsiteY10" fmla="*/ 64117 h 68581"/>
                  <a:gd name="connsiteX11" fmla="*/ 35511 w 61121"/>
                  <a:gd name="connsiteY11" fmla="*/ 68581 h 68581"/>
                  <a:gd name="connsiteX12" fmla="*/ 49982 w 61121"/>
                  <a:gd name="connsiteY12" fmla="*/ 65921 h 68581"/>
                  <a:gd name="connsiteX13" fmla="*/ 61121 w 61121"/>
                  <a:gd name="connsiteY13" fmla="*/ 58037 h 68581"/>
                  <a:gd name="connsiteX14" fmla="*/ 54933 w 61121"/>
                  <a:gd name="connsiteY14" fmla="*/ 52053 h 68581"/>
                  <a:gd name="connsiteX15" fmla="*/ 35987 w 61121"/>
                  <a:gd name="connsiteY15" fmla="*/ 60127 h 68581"/>
                  <a:gd name="connsiteX16" fmla="*/ 22468 w 61121"/>
                  <a:gd name="connsiteY16" fmla="*/ 56803 h 68581"/>
                  <a:gd name="connsiteX17" fmla="*/ 13043 w 61121"/>
                  <a:gd name="connsiteY17" fmla="*/ 47589 h 68581"/>
                  <a:gd name="connsiteX18" fmla="*/ 9615 w 61121"/>
                  <a:gd name="connsiteY18" fmla="*/ 34385 h 68581"/>
                  <a:gd name="connsiteX19" fmla="*/ 13043 w 61121"/>
                  <a:gd name="connsiteY19" fmla="*/ 21182 h 68581"/>
                  <a:gd name="connsiteX20" fmla="*/ 22468 w 61121"/>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21" h="68581">
                    <a:moveTo>
                      <a:pt x="22373" y="11779"/>
                    </a:moveTo>
                    <a:cubicBezTo>
                      <a:pt x="26371" y="9499"/>
                      <a:pt x="30941" y="8454"/>
                      <a:pt x="35892" y="8454"/>
                    </a:cubicBezTo>
                    <a:cubicBezTo>
                      <a:pt x="43413" y="8454"/>
                      <a:pt x="49792" y="11114"/>
                      <a:pt x="54837" y="16433"/>
                    </a:cubicBezTo>
                    <a:lnTo>
                      <a:pt x="61026" y="10449"/>
                    </a:lnTo>
                    <a:cubicBezTo>
                      <a:pt x="57979" y="7029"/>
                      <a:pt x="54266" y="4369"/>
                      <a:pt x="49887" y="2660"/>
                    </a:cubicBezTo>
                    <a:cubicBezTo>
                      <a:pt x="45507" y="950"/>
                      <a:pt x="40747" y="0"/>
                      <a:pt x="35511" y="0"/>
                    </a:cubicBezTo>
                    <a:cubicBezTo>
                      <a:pt x="28751" y="0"/>
                      <a:pt x="22753"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327" y="64117"/>
                    </a:cubicBezTo>
                    <a:cubicBezTo>
                      <a:pt x="22753" y="67061"/>
                      <a:pt x="28751" y="68581"/>
                      <a:pt x="35511" y="68581"/>
                    </a:cubicBezTo>
                    <a:cubicBezTo>
                      <a:pt x="40747" y="68581"/>
                      <a:pt x="45603" y="67631"/>
                      <a:pt x="49982" y="65921"/>
                    </a:cubicBezTo>
                    <a:cubicBezTo>
                      <a:pt x="54361" y="64117"/>
                      <a:pt x="58075" y="61552"/>
                      <a:pt x="61121" y="58037"/>
                    </a:cubicBezTo>
                    <a:lnTo>
                      <a:pt x="54933" y="52053"/>
                    </a:lnTo>
                    <a:cubicBezTo>
                      <a:pt x="49792" y="57373"/>
                      <a:pt x="43508" y="60127"/>
                      <a:pt x="35987" y="60127"/>
                    </a:cubicBezTo>
                    <a:cubicBezTo>
                      <a:pt x="31036" y="60127"/>
                      <a:pt x="26467" y="58987"/>
                      <a:pt x="22468" y="56803"/>
                    </a:cubicBezTo>
                    <a:cubicBezTo>
                      <a:pt x="18469" y="54523"/>
                      <a:pt x="15328" y="51483"/>
                      <a:pt x="13043" y="47589"/>
                    </a:cubicBezTo>
                    <a:cubicBezTo>
                      <a:pt x="10758" y="43694"/>
                      <a:pt x="9615" y="39230"/>
                      <a:pt x="9615" y="34385"/>
                    </a:cubicBezTo>
                    <a:cubicBezTo>
                      <a:pt x="9615" y="29541"/>
                      <a:pt x="10758" y="25172"/>
                      <a:pt x="13043" y="21182"/>
                    </a:cubicBezTo>
                    <a:cubicBezTo>
                      <a:pt x="15328" y="17288"/>
                      <a:pt x="18469" y="14153"/>
                      <a:pt x="22468" y="11968"/>
                    </a:cubicBezTo>
                    <a:close/>
                  </a:path>
                </a:pathLst>
              </a:custGeom>
              <a:solidFill>
                <a:srgbClr val="FFFFFF"/>
              </a:solidFill>
              <a:ln w="951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D60263B4-E539-1F73-CD9A-DE3DA2548B78}"/>
                  </a:ext>
                </a:extLst>
              </p:cNvPr>
              <p:cNvSpPr/>
              <p:nvPr/>
            </p:nvSpPr>
            <p:spPr>
              <a:xfrm>
                <a:off x="7613690" y="2989806"/>
                <a:ext cx="48744" cy="67061"/>
              </a:xfrm>
              <a:custGeom>
                <a:avLst/>
                <a:gdLst>
                  <a:gd name="connsiteX0" fmla="*/ 9616 w 48744"/>
                  <a:gd name="connsiteY0" fmla="*/ 37045 h 67061"/>
                  <a:gd name="connsiteX1" fmla="*/ 43318 w 48744"/>
                  <a:gd name="connsiteY1" fmla="*/ 37045 h 67061"/>
                  <a:gd name="connsiteX2" fmla="*/ 43318 w 48744"/>
                  <a:gd name="connsiteY2" fmla="*/ 28971 h 67061"/>
                  <a:gd name="connsiteX3" fmla="*/ 9616 w 48744"/>
                  <a:gd name="connsiteY3" fmla="*/ 28971 h 67061"/>
                  <a:gd name="connsiteX4" fmla="*/ 9616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6 w 48744"/>
                  <a:gd name="connsiteY11" fmla="*/ 58702 h 67061"/>
                  <a:gd name="connsiteX12" fmla="*/ 9616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6" y="37045"/>
                    </a:moveTo>
                    <a:lnTo>
                      <a:pt x="43318" y="37045"/>
                    </a:lnTo>
                    <a:lnTo>
                      <a:pt x="43318" y="28971"/>
                    </a:lnTo>
                    <a:lnTo>
                      <a:pt x="9616" y="28971"/>
                    </a:lnTo>
                    <a:lnTo>
                      <a:pt x="9616" y="8359"/>
                    </a:lnTo>
                    <a:lnTo>
                      <a:pt x="47412" y="8359"/>
                    </a:lnTo>
                    <a:lnTo>
                      <a:pt x="47412" y="0"/>
                    </a:lnTo>
                    <a:lnTo>
                      <a:pt x="0" y="0"/>
                    </a:lnTo>
                    <a:lnTo>
                      <a:pt x="0" y="67061"/>
                    </a:lnTo>
                    <a:lnTo>
                      <a:pt x="48745" y="67061"/>
                    </a:lnTo>
                    <a:lnTo>
                      <a:pt x="48745" y="58702"/>
                    </a:lnTo>
                    <a:lnTo>
                      <a:pt x="9616" y="58702"/>
                    </a:lnTo>
                    <a:lnTo>
                      <a:pt x="9616" y="37045"/>
                    </a:lnTo>
                    <a:close/>
                  </a:path>
                </a:pathLst>
              </a:custGeom>
              <a:solidFill>
                <a:srgbClr val="FFFFFF"/>
              </a:solidFill>
              <a:ln w="951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E9F2F1D-9BBC-9159-9112-8CA322C07D46}"/>
                  </a:ext>
                </a:extLst>
              </p:cNvPr>
              <p:cNvSpPr/>
              <p:nvPr/>
            </p:nvSpPr>
            <p:spPr>
              <a:xfrm>
                <a:off x="4859612" y="2261251"/>
                <a:ext cx="697944" cy="586453"/>
              </a:xfrm>
              <a:custGeom>
                <a:avLst/>
                <a:gdLst>
                  <a:gd name="connsiteX0" fmla="*/ 494398 w 697944"/>
                  <a:gd name="connsiteY0" fmla="*/ 95 h 586453"/>
                  <a:gd name="connsiteX1" fmla="*/ 0 w 697944"/>
                  <a:gd name="connsiteY1" fmla="*/ 95 h 586453"/>
                  <a:gd name="connsiteX2" fmla="*/ 0 w 697944"/>
                  <a:gd name="connsiteY2" fmla="*/ 586454 h 586453"/>
                  <a:gd name="connsiteX3" fmla="*/ 494398 w 697944"/>
                  <a:gd name="connsiteY3" fmla="*/ 586454 h 586453"/>
                  <a:gd name="connsiteX4" fmla="*/ 697945 w 697944"/>
                  <a:gd name="connsiteY4" fmla="*/ 383370 h 586453"/>
                  <a:gd name="connsiteX5" fmla="*/ 697945 w 697944"/>
                  <a:gd name="connsiteY5" fmla="*/ 203084 h 586453"/>
                  <a:gd name="connsiteX6" fmla="*/ 494398 w 697944"/>
                  <a:gd name="connsiteY6" fmla="*/ 0 h 586453"/>
                  <a:gd name="connsiteX7" fmla="*/ 563326 w 697944"/>
                  <a:gd name="connsiteY7" fmla="*/ 383465 h 586453"/>
                  <a:gd name="connsiteX8" fmla="*/ 494302 w 697944"/>
                  <a:gd name="connsiteY8" fmla="*/ 452236 h 586453"/>
                  <a:gd name="connsiteX9" fmla="*/ 134429 w 697944"/>
                  <a:gd name="connsiteY9" fmla="*/ 452236 h 586453"/>
                  <a:gd name="connsiteX10" fmla="*/ 134429 w 697944"/>
                  <a:gd name="connsiteY10" fmla="*/ 134312 h 586453"/>
                  <a:gd name="connsiteX11" fmla="*/ 494302 w 697944"/>
                  <a:gd name="connsiteY11" fmla="*/ 134312 h 586453"/>
                  <a:gd name="connsiteX12" fmla="*/ 563326 w 697944"/>
                  <a:gd name="connsiteY12" fmla="*/ 203178 h 586453"/>
                  <a:gd name="connsiteX13" fmla="*/ 563326 w 697944"/>
                  <a:gd name="connsiteY13" fmla="*/ 383465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7944" h="586453">
                    <a:moveTo>
                      <a:pt x="494398" y="95"/>
                    </a:moveTo>
                    <a:lnTo>
                      <a:pt x="0" y="95"/>
                    </a:lnTo>
                    <a:lnTo>
                      <a:pt x="0" y="586454"/>
                    </a:lnTo>
                    <a:lnTo>
                      <a:pt x="494398" y="586454"/>
                    </a:lnTo>
                    <a:cubicBezTo>
                      <a:pt x="606834" y="586454"/>
                      <a:pt x="697945" y="495550"/>
                      <a:pt x="697945" y="383370"/>
                    </a:cubicBezTo>
                    <a:lnTo>
                      <a:pt x="697945" y="203084"/>
                    </a:lnTo>
                    <a:cubicBezTo>
                      <a:pt x="697945" y="90903"/>
                      <a:pt x="606834" y="0"/>
                      <a:pt x="494398" y="0"/>
                    </a:cubicBezTo>
                    <a:close/>
                    <a:moveTo>
                      <a:pt x="563326" y="383465"/>
                    </a:moveTo>
                    <a:cubicBezTo>
                      <a:pt x="563326" y="421460"/>
                      <a:pt x="532479" y="452236"/>
                      <a:pt x="494302" y="452236"/>
                    </a:cubicBezTo>
                    <a:lnTo>
                      <a:pt x="134429" y="452236"/>
                    </a:lnTo>
                    <a:lnTo>
                      <a:pt x="134429" y="134312"/>
                    </a:lnTo>
                    <a:lnTo>
                      <a:pt x="494302" y="134312"/>
                    </a:lnTo>
                    <a:cubicBezTo>
                      <a:pt x="532384" y="134312"/>
                      <a:pt x="563326" y="165089"/>
                      <a:pt x="563326" y="203178"/>
                    </a:cubicBezTo>
                    <a:lnTo>
                      <a:pt x="563326" y="383465"/>
                    </a:lnTo>
                    <a:close/>
                  </a:path>
                </a:pathLst>
              </a:custGeom>
              <a:solidFill>
                <a:srgbClr val="FFFFFF"/>
              </a:solidFill>
              <a:ln w="951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F293CF1-1E3B-AEB6-A0AD-CFFC1160CB1E}"/>
                  </a:ext>
                </a:extLst>
              </p:cNvPr>
              <p:cNvSpPr/>
              <p:nvPr/>
            </p:nvSpPr>
            <p:spPr>
              <a:xfrm>
                <a:off x="5659045" y="2261441"/>
                <a:ext cx="697944" cy="586358"/>
              </a:xfrm>
              <a:custGeom>
                <a:avLst/>
                <a:gdLst>
                  <a:gd name="connsiteX0" fmla="*/ 697945 w 697944"/>
                  <a:gd name="connsiteY0" fmla="*/ 586358 h 586358"/>
                  <a:gd name="connsiteX1" fmla="*/ 697945 w 697944"/>
                  <a:gd name="connsiteY1" fmla="*/ 195485 h 586358"/>
                  <a:gd name="connsiteX2" fmla="*/ 502014 w 697944"/>
                  <a:gd name="connsiteY2" fmla="*/ 0 h 586358"/>
                  <a:gd name="connsiteX3" fmla="*/ 195931 w 697944"/>
                  <a:gd name="connsiteY3" fmla="*/ 0 h 586358"/>
                  <a:gd name="connsiteX4" fmla="*/ 0 w 697944"/>
                  <a:gd name="connsiteY4" fmla="*/ 195485 h 586358"/>
                  <a:gd name="connsiteX5" fmla="*/ 0 w 697944"/>
                  <a:gd name="connsiteY5" fmla="*/ 586358 h 586358"/>
                  <a:gd name="connsiteX6" fmla="*/ 134524 w 697944"/>
                  <a:gd name="connsiteY6" fmla="*/ 586358 h 586358"/>
                  <a:gd name="connsiteX7" fmla="*/ 134524 w 697944"/>
                  <a:gd name="connsiteY7" fmla="*/ 432384 h 586358"/>
                  <a:gd name="connsiteX8" fmla="*/ 563325 w 697944"/>
                  <a:gd name="connsiteY8" fmla="*/ 432384 h 586358"/>
                  <a:gd name="connsiteX9" fmla="*/ 563325 w 697944"/>
                  <a:gd name="connsiteY9" fmla="*/ 586358 h 586358"/>
                  <a:gd name="connsiteX10" fmla="*/ 697849 w 697944"/>
                  <a:gd name="connsiteY10" fmla="*/ 586358 h 586358"/>
                  <a:gd name="connsiteX11" fmla="*/ 134619 w 697944"/>
                  <a:gd name="connsiteY11" fmla="*/ 298166 h 586358"/>
                  <a:gd name="connsiteX12" fmla="*/ 134619 w 697944"/>
                  <a:gd name="connsiteY12" fmla="*/ 195485 h 586358"/>
                  <a:gd name="connsiteX13" fmla="*/ 196026 w 697944"/>
                  <a:gd name="connsiteY13" fmla="*/ 134218 h 586358"/>
                  <a:gd name="connsiteX14" fmla="*/ 502109 w 697944"/>
                  <a:gd name="connsiteY14" fmla="*/ 134218 h 586358"/>
                  <a:gd name="connsiteX15" fmla="*/ 563516 w 697944"/>
                  <a:gd name="connsiteY15" fmla="*/ 195485 h 586358"/>
                  <a:gd name="connsiteX16" fmla="*/ 563516 w 697944"/>
                  <a:gd name="connsiteY16" fmla="*/ 298166 h 586358"/>
                  <a:gd name="connsiteX17" fmla="*/ 134714 w 697944"/>
                  <a:gd name="connsiteY17" fmla="*/ 298166 h 5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7944" h="586358">
                    <a:moveTo>
                      <a:pt x="697945" y="586358"/>
                    </a:moveTo>
                    <a:lnTo>
                      <a:pt x="697945" y="195485"/>
                    </a:lnTo>
                    <a:cubicBezTo>
                      <a:pt x="697945" y="87674"/>
                      <a:pt x="610071" y="0"/>
                      <a:pt x="502014" y="0"/>
                    </a:cubicBezTo>
                    <a:lnTo>
                      <a:pt x="195931" y="0"/>
                    </a:lnTo>
                    <a:cubicBezTo>
                      <a:pt x="87874" y="0"/>
                      <a:pt x="0" y="87674"/>
                      <a:pt x="0" y="195485"/>
                    </a:cubicBezTo>
                    <a:lnTo>
                      <a:pt x="0" y="586358"/>
                    </a:lnTo>
                    <a:lnTo>
                      <a:pt x="134524" y="586358"/>
                    </a:lnTo>
                    <a:lnTo>
                      <a:pt x="134524" y="432384"/>
                    </a:lnTo>
                    <a:lnTo>
                      <a:pt x="563325" y="432384"/>
                    </a:lnTo>
                    <a:lnTo>
                      <a:pt x="563325" y="586358"/>
                    </a:lnTo>
                    <a:lnTo>
                      <a:pt x="697849" y="586358"/>
                    </a:lnTo>
                    <a:close/>
                    <a:moveTo>
                      <a:pt x="134619" y="298166"/>
                    </a:moveTo>
                    <a:lnTo>
                      <a:pt x="134619" y="195485"/>
                    </a:lnTo>
                    <a:cubicBezTo>
                      <a:pt x="134619" y="161669"/>
                      <a:pt x="162133" y="134218"/>
                      <a:pt x="196026" y="134218"/>
                    </a:cubicBezTo>
                    <a:lnTo>
                      <a:pt x="502109" y="134218"/>
                    </a:lnTo>
                    <a:cubicBezTo>
                      <a:pt x="536002" y="134218"/>
                      <a:pt x="563516" y="161669"/>
                      <a:pt x="563516" y="195485"/>
                    </a:cubicBezTo>
                    <a:lnTo>
                      <a:pt x="563516" y="298166"/>
                    </a:lnTo>
                    <a:lnTo>
                      <a:pt x="134714" y="298166"/>
                    </a:lnTo>
                    <a:close/>
                  </a:path>
                </a:pathLst>
              </a:custGeom>
              <a:solidFill>
                <a:srgbClr val="FFFFFF"/>
              </a:solidFill>
              <a:ln w="951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7D8F4AD2-89E6-6DAE-3848-BF99B107837C}"/>
                  </a:ext>
                </a:extLst>
              </p:cNvPr>
              <p:cNvSpPr/>
              <p:nvPr/>
            </p:nvSpPr>
            <p:spPr>
              <a:xfrm>
                <a:off x="7197837" y="2261346"/>
                <a:ext cx="697849" cy="586453"/>
              </a:xfrm>
              <a:custGeom>
                <a:avLst/>
                <a:gdLst>
                  <a:gd name="connsiteX0" fmla="*/ 0 w 697849"/>
                  <a:gd name="connsiteY0" fmla="*/ 0 h 586453"/>
                  <a:gd name="connsiteX1" fmla="*/ 0 w 697849"/>
                  <a:gd name="connsiteY1" fmla="*/ 586453 h 586453"/>
                  <a:gd name="connsiteX2" fmla="*/ 134524 w 697849"/>
                  <a:gd name="connsiteY2" fmla="*/ 586453 h 586453"/>
                  <a:gd name="connsiteX3" fmla="*/ 134524 w 697849"/>
                  <a:gd name="connsiteY3" fmla="*/ 432479 h 586453"/>
                  <a:gd name="connsiteX4" fmla="*/ 563325 w 697849"/>
                  <a:gd name="connsiteY4" fmla="*/ 432479 h 586453"/>
                  <a:gd name="connsiteX5" fmla="*/ 563325 w 697849"/>
                  <a:gd name="connsiteY5" fmla="*/ 298261 h 586453"/>
                  <a:gd name="connsiteX6" fmla="*/ 134524 w 697849"/>
                  <a:gd name="connsiteY6" fmla="*/ 298261 h 586453"/>
                  <a:gd name="connsiteX7" fmla="*/ 134524 w 697849"/>
                  <a:gd name="connsiteY7" fmla="*/ 134217 h 586453"/>
                  <a:gd name="connsiteX8" fmla="*/ 697849 w 697849"/>
                  <a:gd name="connsiteY8" fmla="*/ 134217 h 586453"/>
                  <a:gd name="connsiteX9" fmla="*/ 697849 w 697849"/>
                  <a:gd name="connsiteY9" fmla="*/ 0 h 586453"/>
                  <a:gd name="connsiteX10" fmla="*/ 0 w 697849"/>
                  <a:gd name="connsiteY10" fmla="*/ 0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849" h="586453">
                    <a:moveTo>
                      <a:pt x="0" y="0"/>
                    </a:moveTo>
                    <a:lnTo>
                      <a:pt x="0" y="586453"/>
                    </a:lnTo>
                    <a:lnTo>
                      <a:pt x="134524" y="586453"/>
                    </a:lnTo>
                    <a:lnTo>
                      <a:pt x="134524" y="432479"/>
                    </a:lnTo>
                    <a:lnTo>
                      <a:pt x="563325" y="432479"/>
                    </a:lnTo>
                    <a:lnTo>
                      <a:pt x="563325" y="298261"/>
                    </a:lnTo>
                    <a:lnTo>
                      <a:pt x="134524" y="298261"/>
                    </a:lnTo>
                    <a:lnTo>
                      <a:pt x="134524" y="134217"/>
                    </a:lnTo>
                    <a:lnTo>
                      <a:pt x="697849" y="134217"/>
                    </a:lnTo>
                    <a:lnTo>
                      <a:pt x="697849" y="0"/>
                    </a:lnTo>
                    <a:lnTo>
                      <a:pt x="0" y="0"/>
                    </a:lnTo>
                    <a:close/>
                  </a:path>
                </a:pathLst>
              </a:custGeom>
              <a:solidFill>
                <a:srgbClr val="FFFFFF"/>
              </a:solidFill>
              <a:ln w="951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97C1326-E86A-D145-A910-4C570B46AC57}"/>
                  </a:ext>
                </a:extLst>
              </p:cNvPr>
              <p:cNvSpPr/>
              <p:nvPr/>
            </p:nvSpPr>
            <p:spPr>
              <a:xfrm>
                <a:off x="6418397" y="2261346"/>
                <a:ext cx="697944" cy="586453"/>
              </a:xfrm>
              <a:custGeom>
                <a:avLst/>
                <a:gdLst>
                  <a:gd name="connsiteX0" fmla="*/ 697945 w 697944"/>
                  <a:gd name="connsiteY0" fmla="*/ 0 h 586453"/>
                  <a:gd name="connsiteX1" fmla="*/ 416234 w 697944"/>
                  <a:gd name="connsiteY1" fmla="*/ 0 h 586453"/>
                  <a:gd name="connsiteX2" fmla="*/ 281711 w 697944"/>
                  <a:gd name="connsiteY2" fmla="*/ 0 h 586453"/>
                  <a:gd name="connsiteX3" fmla="*/ 0 w 697944"/>
                  <a:gd name="connsiteY3" fmla="*/ 0 h 586453"/>
                  <a:gd name="connsiteX4" fmla="*/ 0 w 697944"/>
                  <a:gd name="connsiteY4" fmla="*/ 134217 h 586453"/>
                  <a:gd name="connsiteX5" fmla="*/ 281711 w 697944"/>
                  <a:gd name="connsiteY5" fmla="*/ 134217 h 586453"/>
                  <a:gd name="connsiteX6" fmla="*/ 281711 w 697944"/>
                  <a:gd name="connsiteY6" fmla="*/ 586453 h 586453"/>
                  <a:gd name="connsiteX7" fmla="*/ 416234 w 697944"/>
                  <a:gd name="connsiteY7" fmla="*/ 586453 h 586453"/>
                  <a:gd name="connsiteX8" fmla="*/ 416234 w 697944"/>
                  <a:gd name="connsiteY8" fmla="*/ 134217 h 586453"/>
                  <a:gd name="connsiteX9" fmla="*/ 697945 w 697944"/>
                  <a:gd name="connsiteY9" fmla="*/ 134217 h 586453"/>
                  <a:gd name="connsiteX10" fmla="*/ 697945 w 697944"/>
                  <a:gd name="connsiteY10" fmla="*/ 0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944" h="586453">
                    <a:moveTo>
                      <a:pt x="697945" y="0"/>
                    </a:moveTo>
                    <a:lnTo>
                      <a:pt x="416234" y="0"/>
                    </a:lnTo>
                    <a:lnTo>
                      <a:pt x="281711" y="0"/>
                    </a:lnTo>
                    <a:lnTo>
                      <a:pt x="0" y="0"/>
                    </a:lnTo>
                    <a:lnTo>
                      <a:pt x="0" y="134217"/>
                    </a:lnTo>
                    <a:lnTo>
                      <a:pt x="281711" y="134217"/>
                    </a:lnTo>
                    <a:lnTo>
                      <a:pt x="281711" y="586453"/>
                    </a:lnTo>
                    <a:lnTo>
                      <a:pt x="416234" y="586453"/>
                    </a:lnTo>
                    <a:lnTo>
                      <a:pt x="416234" y="134217"/>
                    </a:lnTo>
                    <a:lnTo>
                      <a:pt x="697945" y="134217"/>
                    </a:lnTo>
                    <a:lnTo>
                      <a:pt x="697945" y="0"/>
                    </a:lnTo>
                    <a:close/>
                  </a:path>
                </a:pathLst>
              </a:custGeom>
              <a:solidFill>
                <a:srgbClr val="FFFFFF"/>
              </a:solidFill>
              <a:ln w="9511" cap="flat">
                <a:noFill/>
                <a:prstDash val="solid"/>
                <a:miter/>
              </a:ln>
            </p:spPr>
            <p:txBody>
              <a:bodyPr rtlCol="0" anchor="ctr"/>
              <a:lstStyle/>
              <a:p>
                <a:endParaRPr lang="en-US"/>
              </a:p>
            </p:txBody>
          </p:sp>
        </p:grpSp>
      </p:grpSp>
      <p:grpSp>
        <p:nvGrpSpPr>
          <p:cNvPr id="48" name="Graphic 2">
            <a:extLst>
              <a:ext uri="{FF2B5EF4-FFF2-40B4-BE49-F238E27FC236}">
                <a16:creationId xmlns:a16="http://schemas.microsoft.com/office/drawing/2014/main" id="{EB94A132-EC0C-FE13-957B-2EE2FA6CDAD0}"/>
              </a:ext>
            </a:extLst>
          </p:cNvPr>
          <p:cNvGrpSpPr/>
          <p:nvPr/>
        </p:nvGrpSpPr>
        <p:grpSpPr>
          <a:xfrm>
            <a:off x="1244600" y="1366945"/>
            <a:ext cx="2273104" cy="2243322"/>
            <a:chOff x="1244600" y="814495"/>
            <a:chExt cx="2273104" cy="2243322"/>
          </a:xfrm>
          <a:solidFill>
            <a:srgbClr val="FFFFFF"/>
          </a:solidFill>
        </p:grpSpPr>
        <p:grpSp>
          <p:nvGrpSpPr>
            <p:cNvPr id="49" name="Graphic 2">
              <a:extLst>
                <a:ext uri="{FF2B5EF4-FFF2-40B4-BE49-F238E27FC236}">
                  <a16:creationId xmlns:a16="http://schemas.microsoft.com/office/drawing/2014/main" id="{7C743B4C-8239-9BC7-ECB5-E3634853E5F4}"/>
                </a:ext>
              </a:extLst>
            </p:cNvPr>
            <p:cNvGrpSpPr/>
            <p:nvPr/>
          </p:nvGrpSpPr>
          <p:grpSpPr>
            <a:xfrm>
              <a:off x="1244600" y="2992275"/>
              <a:ext cx="2273104" cy="65541"/>
              <a:chOff x="1244600" y="2992275"/>
              <a:chExt cx="2273104" cy="65541"/>
            </a:xfrm>
            <a:solidFill>
              <a:srgbClr val="FFFFFF"/>
            </a:solidFill>
          </p:grpSpPr>
          <p:sp>
            <p:nvSpPr>
              <p:cNvPr id="55" name="Freeform 54">
                <a:extLst>
                  <a:ext uri="{FF2B5EF4-FFF2-40B4-BE49-F238E27FC236}">
                    <a16:creationId xmlns:a16="http://schemas.microsoft.com/office/drawing/2014/main" id="{5F17E4E2-3086-E3BF-3B92-7D2C86E21E64}"/>
                  </a:ext>
                </a:extLst>
              </p:cNvPr>
              <p:cNvSpPr/>
              <p:nvPr/>
            </p:nvSpPr>
            <p:spPr>
              <a:xfrm>
                <a:off x="1244600" y="2993035"/>
                <a:ext cx="61502" cy="63831"/>
              </a:xfrm>
              <a:custGeom>
                <a:avLst/>
                <a:gdLst>
                  <a:gd name="connsiteX0" fmla="*/ 0 w 61502"/>
                  <a:gd name="connsiteY0" fmla="*/ 95 h 63831"/>
                  <a:gd name="connsiteX1" fmla="*/ 26943 w 61502"/>
                  <a:gd name="connsiteY1" fmla="*/ 95 h 63831"/>
                  <a:gd name="connsiteX2" fmla="*/ 44937 w 61502"/>
                  <a:gd name="connsiteY2" fmla="*/ 4084 h 63831"/>
                  <a:gd name="connsiteX3" fmla="*/ 57123 w 61502"/>
                  <a:gd name="connsiteY3" fmla="*/ 15293 h 63831"/>
                  <a:gd name="connsiteX4" fmla="*/ 61502 w 61502"/>
                  <a:gd name="connsiteY4" fmla="*/ 31916 h 63831"/>
                  <a:gd name="connsiteX5" fmla="*/ 57123 w 61502"/>
                  <a:gd name="connsiteY5" fmla="*/ 48539 h 63831"/>
                  <a:gd name="connsiteX6" fmla="*/ 44937 w 61502"/>
                  <a:gd name="connsiteY6" fmla="*/ 59842 h 63831"/>
                  <a:gd name="connsiteX7" fmla="*/ 26943 w 61502"/>
                  <a:gd name="connsiteY7" fmla="*/ 63832 h 63831"/>
                  <a:gd name="connsiteX8" fmla="*/ 0 w 61502"/>
                  <a:gd name="connsiteY8" fmla="*/ 63832 h 63831"/>
                  <a:gd name="connsiteX9" fmla="*/ 0 w 61502"/>
                  <a:gd name="connsiteY9" fmla="*/ 0 h 63831"/>
                  <a:gd name="connsiteX10" fmla="*/ 26372 w 61502"/>
                  <a:gd name="connsiteY10" fmla="*/ 55948 h 63831"/>
                  <a:gd name="connsiteX11" fmla="*/ 39986 w 61502"/>
                  <a:gd name="connsiteY11" fmla="*/ 52908 h 63831"/>
                  <a:gd name="connsiteX12" fmla="*/ 49126 w 61502"/>
                  <a:gd name="connsiteY12" fmla="*/ 44454 h 63831"/>
                  <a:gd name="connsiteX13" fmla="*/ 52363 w 61502"/>
                  <a:gd name="connsiteY13" fmla="*/ 31916 h 63831"/>
                  <a:gd name="connsiteX14" fmla="*/ 49126 w 61502"/>
                  <a:gd name="connsiteY14" fmla="*/ 19377 h 63831"/>
                  <a:gd name="connsiteX15" fmla="*/ 39986 w 61502"/>
                  <a:gd name="connsiteY15" fmla="*/ 10924 h 63831"/>
                  <a:gd name="connsiteX16" fmla="*/ 26372 w 61502"/>
                  <a:gd name="connsiteY16" fmla="*/ 7884 h 63831"/>
                  <a:gd name="connsiteX17" fmla="*/ 9140 w 61502"/>
                  <a:gd name="connsiteY17" fmla="*/ 7884 h 63831"/>
                  <a:gd name="connsiteX18" fmla="*/ 9140 w 61502"/>
                  <a:gd name="connsiteY18" fmla="*/ 55853 h 63831"/>
                  <a:gd name="connsiteX19" fmla="*/ 26372 w 61502"/>
                  <a:gd name="connsiteY19" fmla="*/ 55853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502" h="63831">
                    <a:moveTo>
                      <a:pt x="0" y="95"/>
                    </a:moveTo>
                    <a:lnTo>
                      <a:pt x="26943" y="95"/>
                    </a:lnTo>
                    <a:cubicBezTo>
                      <a:pt x="33702" y="95"/>
                      <a:pt x="39700" y="1425"/>
                      <a:pt x="44937" y="4084"/>
                    </a:cubicBezTo>
                    <a:cubicBezTo>
                      <a:pt x="50173" y="6744"/>
                      <a:pt x="54267" y="10544"/>
                      <a:pt x="57123" y="15293"/>
                    </a:cubicBezTo>
                    <a:cubicBezTo>
                      <a:pt x="59979" y="20137"/>
                      <a:pt x="61502" y="25647"/>
                      <a:pt x="61502" y="31916"/>
                    </a:cubicBezTo>
                    <a:cubicBezTo>
                      <a:pt x="61502" y="38185"/>
                      <a:pt x="60074" y="43694"/>
                      <a:pt x="57123" y="48539"/>
                    </a:cubicBezTo>
                    <a:cubicBezTo>
                      <a:pt x="54267" y="53383"/>
                      <a:pt x="50173" y="57087"/>
                      <a:pt x="44937" y="59842"/>
                    </a:cubicBezTo>
                    <a:cubicBezTo>
                      <a:pt x="39700" y="62502"/>
                      <a:pt x="33702" y="63832"/>
                      <a:pt x="26943" y="63832"/>
                    </a:cubicBezTo>
                    <a:lnTo>
                      <a:pt x="0" y="63832"/>
                    </a:lnTo>
                    <a:lnTo>
                      <a:pt x="0" y="0"/>
                    </a:lnTo>
                    <a:close/>
                    <a:moveTo>
                      <a:pt x="26372" y="55948"/>
                    </a:moveTo>
                    <a:cubicBezTo>
                      <a:pt x="31513" y="55948"/>
                      <a:pt x="36083" y="54903"/>
                      <a:pt x="39986" y="52908"/>
                    </a:cubicBezTo>
                    <a:cubicBezTo>
                      <a:pt x="43889" y="50913"/>
                      <a:pt x="46936" y="48064"/>
                      <a:pt x="49126" y="44454"/>
                    </a:cubicBezTo>
                    <a:cubicBezTo>
                      <a:pt x="51315" y="40845"/>
                      <a:pt x="52363" y="36665"/>
                      <a:pt x="52363" y="31916"/>
                    </a:cubicBezTo>
                    <a:cubicBezTo>
                      <a:pt x="52363" y="27166"/>
                      <a:pt x="51315" y="22987"/>
                      <a:pt x="49126" y="19377"/>
                    </a:cubicBezTo>
                    <a:cubicBezTo>
                      <a:pt x="46936" y="15768"/>
                      <a:pt x="43985" y="12918"/>
                      <a:pt x="39986" y="10924"/>
                    </a:cubicBezTo>
                    <a:cubicBezTo>
                      <a:pt x="35987" y="8929"/>
                      <a:pt x="31513" y="7884"/>
                      <a:pt x="26372" y="7884"/>
                    </a:cubicBezTo>
                    <a:lnTo>
                      <a:pt x="9140" y="7884"/>
                    </a:lnTo>
                    <a:lnTo>
                      <a:pt x="9140" y="55853"/>
                    </a:lnTo>
                    <a:lnTo>
                      <a:pt x="26372" y="55853"/>
                    </a:lnTo>
                    <a:close/>
                  </a:path>
                </a:pathLst>
              </a:custGeom>
              <a:solidFill>
                <a:srgbClr val="FFFFFF"/>
              </a:solidFill>
              <a:ln w="951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93B049F0-49C0-A202-75AC-85ACDDD0A32E}"/>
                  </a:ext>
                </a:extLst>
              </p:cNvPr>
              <p:cNvSpPr/>
              <p:nvPr/>
            </p:nvSpPr>
            <p:spPr>
              <a:xfrm>
                <a:off x="1341994"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031FC77-9284-DF47-A1BB-6614E0A7516B}"/>
                  </a:ext>
                </a:extLst>
              </p:cNvPr>
              <p:cNvSpPr/>
              <p:nvPr/>
            </p:nvSpPr>
            <p:spPr>
              <a:xfrm>
                <a:off x="1387026" y="2992275"/>
                <a:ext cx="58931" cy="65351"/>
              </a:xfrm>
              <a:custGeom>
                <a:avLst/>
                <a:gdLst>
                  <a:gd name="connsiteX0" fmla="*/ 49506 w 58931"/>
                  <a:gd name="connsiteY0" fmla="*/ 32391 h 65351"/>
                  <a:gd name="connsiteX1" fmla="*/ 58265 w 58931"/>
                  <a:gd name="connsiteY1" fmla="*/ 32391 h 65351"/>
                  <a:gd name="connsiteX2" fmla="*/ 58265 w 58931"/>
                  <a:gd name="connsiteY2" fmla="*/ 57278 h 65351"/>
                  <a:gd name="connsiteX3" fmla="*/ 47221 w 58931"/>
                  <a:gd name="connsiteY3" fmla="*/ 63262 h 65351"/>
                  <a:gd name="connsiteX4" fmla="*/ 34083 w 58931"/>
                  <a:gd name="connsiteY4" fmla="*/ 65352 h 65351"/>
                  <a:gd name="connsiteX5" fmla="*/ 16661 w 58931"/>
                  <a:gd name="connsiteY5" fmla="*/ 61077 h 65351"/>
                  <a:gd name="connsiteX6" fmla="*/ 4475 w 58931"/>
                  <a:gd name="connsiteY6" fmla="*/ 49394 h 65351"/>
                  <a:gd name="connsiteX7" fmla="*/ 0 w 58931"/>
                  <a:gd name="connsiteY7" fmla="*/ 32676 h 65351"/>
                  <a:gd name="connsiteX8" fmla="*/ 4475 w 58931"/>
                  <a:gd name="connsiteY8" fmla="*/ 15863 h 65351"/>
                  <a:gd name="connsiteX9" fmla="*/ 16756 w 58931"/>
                  <a:gd name="connsiteY9" fmla="*/ 4179 h 65351"/>
                  <a:gd name="connsiteX10" fmla="*/ 34369 w 58931"/>
                  <a:gd name="connsiteY10" fmla="*/ 0 h 65351"/>
                  <a:gd name="connsiteX11" fmla="*/ 48269 w 58931"/>
                  <a:gd name="connsiteY11" fmla="*/ 2470 h 65351"/>
                  <a:gd name="connsiteX12" fmla="*/ 58932 w 58931"/>
                  <a:gd name="connsiteY12" fmla="*/ 9784 h 65351"/>
                  <a:gd name="connsiteX13" fmla="*/ 53219 w 58931"/>
                  <a:gd name="connsiteY13" fmla="*/ 15388 h 65351"/>
                  <a:gd name="connsiteX14" fmla="*/ 34654 w 58931"/>
                  <a:gd name="connsiteY14" fmla="*/ 7979 h 65351"/>
                  <a:gd name="connsiteX15" fmla="*/ 21516 w 58931"/>
                  <a:gd name="connsiteY15" fmla="*/ 11114 h 65351"/>
                  <a:gd name="connsiteX16" fmla="*/ 12377 w 58931"/>
                  <a:gd name="connsiteY16" fmla="*/ 19852 h 65351"/>
                  <a:gd name="connsiteX17" fmla="*/ 9044 w 58931"/>
                  <a:gd name="connsiteY17" fmla="*/ 32486 h 65351"/>
                  <a:gd name="connsiteX18" fmla="*/ 12377 w 58931"/>
                  <a:gd name="connsiteY18" fmla="*/ 45024 h 65351"/>
                  <a:gd name="connsiteX19" fmla="*/ 21516 w 58931"/>
                  <a:gd name="connsiteY19" fmla="*/ 53858 h 65351"/>
                  <a:gd name="connsiteX20" fmla="*/ 34559 w 58931"/>
                  <a:gd name="connsiteY20" fmla="*/ 56993 h 65351"/>
                  <a:gd name="connsiteX21" fmla="*/ 49506 w 58931"/>
                  <a:gd name="connsiteY21" fmla="*/ 52908 h 65351"/>
                  <a:gd name="connsiteX22" fmla="*/ 49506 w 58931"/>
                  <a:gd name="connsiteY22" fmla="*/ 32106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931" h="65351">
                    <a:moveTo>
                      <a:pt x="49506" y="32391"/>
                    </a:moveTo>
                    <a:lnTo>
                      <a:pt x="58265" y="32391"/>
                    </a:lnTo>
                    <a:lnTo>
                      <a:pt x="58265" y="57278"/>
                    </a:lnTo>
                    <a:cubicBezTo>
                      <a:pt x="55123" y="59937"/>
                      <a:pt x="51410" y="61932"/>
                      <a:pt x="47221" y="63262"/>
                    </a:cubicBezTo>
                    <a:cubicBezTo>
                      <a:pt x="43032" y="64687"/>
                      <a:pt x="38653" y="65352"/>
                      <a:pt x="34083" y="65352"/>
                    </a:cubicBezTo>
                    <a:cubicBezTo>
                      <a:pt x="27609" y="65352"/>
                      <a:pt x="21802" y="63927"/>
                      <a:pt x="16661" y="61077"/>
                    </a:cubicBezTo>
                    <a:cubicBezTo>
                      <a:pt x="11520" y="58227"/>
                      <a:pt x="7426" y="54333"/>
                      <a:pt x="4475" y="49394"/>
                    </a:cubicBezTo>
                    <a:cubicBezTo>
                      <a:pt x="1523" y="44454"/>
                      <a:pt x="0" y="38850"/>
                      <a:pt x="0" y="32676"/>
                    </a:cubicBezTo>
                    <a:cubicBezTo>
                      <a:pt x="0" y="26501"/>
                      <a:pt x="1523" y="20897"/>
                      <a:pt x="4475" y="15863"/>
                    </a:cubicBezTo>
                    <a:cubicBezTo>
                      <a:pt x="7426" y="10924"/>
                      <a:pt x="11520" y="7029"/>
                      <a:pt x="16756" y="4179"/>
                    </a:cubicBezTo>
                    <a:cubicBezTo>
                      <a:pt x="21992" y="1330"/>
                      <a:pt x="27800" y="0"/>
                      <a:pt x="34369" y="0"/>
                    </a:cubicBezTo>
                    <a:cubicBezTo>
                      <a:pt x="39510" y="0"/>
                      <a:pt x="44175" y="855"/>
                      <a:pt x="48269" y="2470"/>
                    </a:cubicBezTo>
                    <a:cubicBezTo>
                      <a:pt x="52363" y="4084"/>
                      <a:pt x="55980" y="6554"/>
                      <a:pt x="58932" y="9784"/>
                    </a:cubicBezTo>
                    <a:lnTo>
                      <a:pt x="53219" y="15388"/>
                    </a:lnTo>
                    <a:cubicBezTo>
                      <a:pt x="48078" y="10449"/>
                      <a:pt x="41890" y="7979"/>
                      <a:pt x="34654" y="7979"/>
                    </a:cubicBezTo>
                    <a:cubicBezTo>
                      <a:pt x="29799" y="7979"/>
                      <a:pt x="25420" y="9024"/>
                      <a:pt x="21516" y="11114"/>
                    </a:cubicBezTo>
                    <a:cubicBezTo>
                      <a:pt x="17613" y="13203"/>
                      <a:pt x="14662" y="16148"/>
                      <a:pt x="12377" y="19852"/>
                    </a:cubicBezTo>
                    <a:cubicBezTo>
                      <a:pt x="10187" y="23557"/>
                      <a:pt x="9044" y="27831"/>
                      <a:pt x="9044" y="32486"/>
                    </a:cubicBezTo>
                    <a:cubicBezTo>
                      <a:pt x="9044" y="37140"/>
                      <a:pt x="10187" y="41320"/>
                      <a:pt x="12377" y="45024"/>
                    </a:cubicBezTo>
                    <a:cubicBezTo>
                      <a:pt x="14566" y="48729"/>
                      <a:pt x="17613" y="51673"/>
                      <a:pt x="21516" y="53858"/>
                    </a:cubicBezTo>
                    <a:cubicBezTo>
                      <a:pt x="25420" y="55948"/>
                      <a:pt x="29704" y="56993"/>
                      <a:pt x="34559" y="56993"/>
                    </a:cubicBezTo>
                    <a:cubicBezTo>
                      <a:pt x="40272" y="56993"/>
                      <a:pt x="45317" y="55663"/>
                      <a:pt x="49506" y="52908"/>
                    </a:cubicBezTo>
                    <a:lnTo>
                      <a:pt x="49506" y="32106"/>
                    </a:lnTo>
                    <a:close/>
                  </a:path>
                </a:pathLst>
              </a:custGeom>
              <a:solidFill>
                <a:srgbClr val="FFFFFF"/>
              </a:solidFill>
              <a:ln w="9511"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1595901-B5E4-DB3B-82D6-BF60589D806E}"/>
                  </a:ext>
                </a:extLst>
              </p:cNvPr>
              <p:cNvSpPr/>
              <p:nvPr/>
            </p:nvSpPr>
            <p:spPr>
              <a:xfrm>
                <a:off x="1484705"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4B7067E3-25ED-4EBC-0149-1836CAA5EBEE}"/>
                  </a:ext>
                </a:extLst>
              </p:cNvPr>
              <p:cNvSpPr/>
              <p:nvPr/>
            </p:nvSpPr>
            <p:spPr>
              <a:xfrm>
                <a:off x="1525739"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409EABB-B852-E22C-9CBD-7F0448ED5ECB}"/>
                  </a:ext>
                </a:extLst>
              </p:cNvPr>
              <p:cNvSpPr/>
              <p:nvPr/>
            </p:nvSpPr>
            <p:spPr>
              <a:xfrm>
                <a:off x="1597618" y="2993130"/>
                <a:ext cx="67023" cy="63831"/>
              </a:xfrm>
              <a:custGeom>
                <a:avLst/>
                <a:gdLst>
                  <a:gd name="connsiteX0" fmla="*/ 50458 w 67023"/>
                  <a:gd name="connsiteY0" fmla="*/ 47874 h 63831"/>
                  <a:gd name="connsiteX1" fmla="*/ 16470 w 67023"/>
                  <a:gd name="connsiteY1" fmla="*/ 47874 h 63831"/>
                  <a:gd name="connsiteX2" fmla="*/ 9425 w 67023"/>
                  <a:gd name="connsiteY2" fmla="*/ 63832 h 63831"/>
                  <a:gd name="connsiteX3" fmla="*/ 0 w 67023"/>
                  <a:gd name="connsiteY3" fmla="*/ 63832 h 63831"/>
                  <a:gd name="connsiteX4" fmla="*/ 28942 w 67023"/>
                  <a:gd name="connsiteY4" fmla="*/ 0 h 63831"/>
                  <a:gd name="connsiteX5" fmla="*/ 37987 w 67023"/>
                  <a:gd name="connsiteY5" fmla="*/ 0 h 63831"/>
                  <a:gd name="connsiteX6" fmla="*/ 67024 w 67023"/>
                  <a:gd name="connsiteY6" fmla="*/ 63832 h 63831"/>
                  <a:gd name="connsiteX7" fmla="*/ 57408 w 67023"/>
                  <a:gd name="connsiteY7" fmla="*/ 63832 h 63831"/>
                  <a:gd name="connsiteX8" fmla="*/ 50363 w 67023"/>
                  <a:gd name="connsiteY8" fmla="*/ 47874 h 63831"/>
                  <a:gd name="connsiteX9" fmla="*/ 47221 w 67023"/>
                  <a:gd name="connsiteY9" fmla="*/ 40560 h 63831"/>
                  <a:gd name="connsiteX10" fmla="*/ 33417 w 67023"/>
                  <a:gd name="connsiteY10" fmla="*/ 9309 h 63831"/>
                  <a:gd name="connsiteX11" fmla="*/ 19612 w 67023"/>
                  <a:gd name="connsiteY11" fmla="*/ 40560 h 63831"/>
                  <a:gd name="connsiteX12" fmla="*/ 47221 w 67023"/>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3"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221" y="40560"/>
                    </a:moveTo>
                    <a:lnTo>
                      <a:pt x="33417" y="9309"/>
                    </a:lnTo>
                    <a:lnTo>
                      <a:pt x="19612" y="40560"/>
                    </a:lnTo>
                    <a:lnTo>
                      <a:pt x="47221" y="40560"/>
                    </a:lnTo>
                    <a:close/>
                  </a:path>
                </a:pathLst>
              </a:custGeom>
              <a:solidFill>
                <a:srgbClr val="FFFFFF"/>
              </a:solidFill>
              <a:ln w="951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C812C476-E247-1027-CB6A-353DF8FC524B}"/>
                  </a:ext>
                </a:extLst>
              </p:cNvPr>
              <p:cNvSpPr/>
              <p:nvPr/>
            </p:nvSpPr>
            <p:spPr>
              <a:xfrm>
                <a:off x="1696155" y="2993035"/>
                <a:ext cx="43794" cy="63831"/>
              </a:xfrm>
              <a:custGeom>
                <a:avLst/>
                <a:gdLst>
                  <a:gd name="connsiteX0" fmla="*/ 0 w 43794"/>
                  <a:gd name="connsiteY0" fmla="*/ 95 h 63831"/>
                  <a:gd name="connsiteX1" fmla="*/ 9140 w 43794"/>
                  <a:gd name="connsiteY1" fmla="*/ 95 h 63831"/>
                  <a:gd name="connsiteX2" fmla="*/ 9140 w 43794"/>
                  <a:gd name="connsiteY2" fmla="*/ 55948 h 63831"/>
                  <a:gd name="connsiteX3" fmla="*/ 43794 w 43794"/>
                  <a:gd name="connsiteY3" fmla="*/ 55948 h 63831"/>
                  <a:gd name="connsiteX4" fmla="*/ 43794 w 43794"/>
                  <a:gd name="connsiteY4" fmla="*/ 63832 h 63831"/>
                  <a:gd name="connsiteX5" fmla="*/ 0 w 43794"/>
                  <a:gd name="connsiteY5" fmla="*/ 63832 h 63831"/>
                  <a:gd name="connsiteX6" fmla="*/ 0 w 43794"/>
                  <a:gd name="connsiteY6"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94" h="63831">
                    <a:moveTo>
                      <a:pt x="0" y="95"/>
                    </a:moveTo>
                    <a:lnTo>
                      <a:pt x="9140" y="95"/>
                    </a:lnTo>
                    <a:lnTo>
                      <a:pt x="9140" y="55948"/>
                    </a:lnTo>
                    <a:lnTo>
                      <a:pt x="43794" y="55948"/>
                    </a:lnTo>
                    <a:lnTo>
                      <a:pt x="43794"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B9E427D-173F-14F8-E280-D4539195B5B8}"/>
                  </a:ext>
                </a:extLst>
              </p:cNvPr>
              <p:cNvSpPr/>
              <p:nvPr/>
            </p:nvSpPr>
            <p:spPr>
              <a:xfrm>
                <a:off x="1809639"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DDEC2195-94F7-5B6F-C499-8EE809F4BC82}"/>
                  </a:ext>
                </a:extLst>
              </p:cNvPr>
              <p:cNvSpPr/>
              <p:nvPr/>
            </p:nvSpPr>
            <p:spPr>
              <a:xfrm>
                <a:off x="1894466" y="2993130"/>
                <a:ext cx="52743" cy="63831"/>
              </a:xfrm>
              <a:custGeom>
                <a:avLst/>
                <a:gdLst>
                  <a:gd name="connsiteX0" fmla="*/ 42747 w 52743"/>
                  <a:gd name="connsiteY0" fmla="*/ 63832 h 63831"/>
                  <a:gd name="connsiteX1" fmla="*/ 28942 w 52743"/>
                  <a:gd name="connsiteY1" fmla="*/ 44264 h 63831"/>
                  <a:gd name="connsiteX2" fmla="*/ 24944 w 52743"/>
                  <a:gd name="connsiteY2" fmla="*/ 44454 h 63831"/>
                  <a:gd name="connsiteX3" fmla="*/ 9140 w 52743"/>
                  <a:gd name="connsiteY3" fmla="*/ 44454 h 63831"/>
                  <a:gd name="connsiteX4" fmla="*/ 9140 w 52743"/>
                  <a:gd name="connsiteY4" fmla="*/ 63832 h 63831"/>
                  <a:gd name="connsiteX5" fmla="*/ 0 w 52743"/>
                  <a:gd name="connsiteY5" fmla="*/ 63832 h 63831"/>
                  <a:gd name="connsiteX6" fmla="*/ 0 w 52743"/>
                  <a:gd name="connsiteY6" fmla="*/ 0 h 63831"/>
                  <a:gd name="connsiteX7" fmla="*/ 24944 w 52743"/>
                  <a:gd name="connsiteY7" fmla="*/ 0 h 63831"/>
                  <a:gd name="connsiteX8" fmla="*/ 44461 w 52743"/>
                  <a:gd name="connsiteY8" fmla="*/ 5889 h 63831"/>
                  <a:gd name="connsiteX9" fmla="*/ 51601 w 52743"/>
                  <a:gd name="connsiteY9" fmla="*/ 22227 h 63831"/>
                  <a:gd name="connsiteX10" fmla="*/ 47983 w 52743"/>
                  <a:gd name="connsiteY10" fmla="*/ 34860 h 63831"/>
                  <a:gd name="connsiteX11" fmla="*/ 37606 w 52743"/>
                  <a:gd name="connsiteY11" fmla="*/ 42459 h 63831"/>
                  <a:gd name="connsiteX12" fmla="*/ 52743 w 52743"/>
                  <a:gd name="connsiteY12" fmla="*/ 63832 h 63831"/>
                  <a:gd name="connsiteX13" fmla="*/ 42747 w 52743"/>
                  <a:gd name="connsiteY13" fmla="*/ 63832 h 63831"/>
                  <a:gd name="connsiteX14" fmla="*/ 37891 w 52743"/>
                  <a:gd name="connsiteY14" fmla="*/ 32866 h 63831"/>
                  <a:gd name="connsiteX15" fmla="*/ 42461 w 52743"/>
                  <a:gd name="connsiteY15" fmla="*/ 22227 h 63831"/>
                  <a:gd name="connsiteX16" fmla="*/ 37891 w 52743"/>
                  <a:gd name="connsiteY16" fmla="*/ 11588 h 63831"/>
                  <a:gd name="connsiteX17" fmla="*/ 24658 w 52743"/>
                  <a:gd name="connsiteY17" fmla="*/ 7884 h 63831"/>
                  <a:gd name="connsiteX18" fmla="*/ 9140 w 52743"/>
                  <a:gd name="connsiteY18" fmla="*/ 7884 h 63831"/>
                  <a:gd name="connsiteX19" fmla="*/ 9140 w 52743"/>
                  <a:gd name="connsiteY19" fmla="*/ 36570 h 63831"/>
                  <a:gd name="connsiteX20" fmla="*/ 24658 w 52743"/>
                  <a:gd name="connsiteY20" fmla="*/ 36570 h 63831"/>
                  <a:gd name="connsiteX21" fmla="*/ 37891 w 52743"/>
                  <a:gd name="connsiteY21" fmla="*/ 32866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743" h="63831">
                    <a:moveTo>
                      <a:pt x="42747" y="63832"/>
                    </a:moveTo>
                    <a:lnTo>
                      <a:pt x="28942" y="44264"/>
                    </a:lnTo>
                    <a:cubicBezTo>
                      <a:pt x="27229" y="44359"/>
                      <a:pt x="25896" y="44454"/>
                      <a:pt x="24944" y="44454"/>
                    </a:cubicBezTo>
                    <a:lnTo>
                      <a:pt x="9140" y="44454"/>
                    </a:lnTo>
                    <a:lnTo>
                      <a:pt x="9140" y="63832"/>
                    </a:lnTo>
                    <a:lnTo>
                      <a:pt x="0" y="63832"/>
                    </a:lnTo>
                    <a:lnTo>
                      <a:pt x="0" y="0"/>
                    </a:lnTo>
                    <a:lnTo>
                      <a:pt x="24944" y="0"/>
                    </a:lnTo>
                    <a:cubicBezTo>
                      <a:pt x="33226" y="0"/>
                      <a:pt x="39700" y="1995"/>
                      <a:pt x="44461" y="5889"/>
                    </a:cubicBezTo>
                    <a:cubicBezTo>
                      <a:pt x="49221" y="9879"/>
                      <a:pt x="51601" y="15293"/>
                      <a:pt x="51601" y="22227"/>
                    </a:cubicBezTo>
                    <a:cubicBezTo>
                      <a:pt x="51601" y="27166"/>
                      <a:pt x="50363" y="31346"/>
                      <a:pt x="47983" y="34860"/>
                    </a:cubicBezTo>
                    <a:cubicBezTo>
                      <a:pt x="45508" y="38280"/>
                      <a:pt x="42080" y="40845"/>
                      <a:pt x="37606" y="42459"/>
                    </a:cubicBezTo>
                    <a:lnTo>
                      <a:pt x="52743" y="63832"/>
                    </a:lnTo>
                    <a:lnTo>
                      <a:pt x="42747" y="63832"/>
                    </a:lnTo>
                    <a:close/>
                    <a:moveTo>
                      <a:pt x="37891" y="32866"/>
                    </a:moveTo>
                    <a:cubicBezTo>
                      <a:pt x="40938" y="30396"/>
                      <a:pt x="42461" y="26787"/>
                      <a:pt x="42461" y="22227"/>
                    </a:cubicBezTo>
                    <a:cubicBezTo>
                      <a:pt x="42461" y="17668"/>
                      <a:pt x="40938" y="14058"/>
                      <a:pt x="37891" y="11588"/>
                    </a:cubicBezTo>
                    <a:cubicBezTo>
                      <a:pt x="34845" y="9119"/>
                      <a:pt x="30465" y="7884"/>
                      <a:pt x="24658" y="7884"/>
                    </a:cubicBezTo>
                    <a:lnTo>
                      <a:pt x="9140" y="7884"/>
                    </a:lnTo>
                    <a:lnTo>
                      <a:pt x="9140" y="36570"/>
                    </a:lnTo>
                    <a:lnTo>
                      <a:pt x="24658" y="36570"/>
                    </a:lnTo>
                    <a:cubicBezTo>
                      <a:pt x="30465" y="36570"/>
                      <a:pt x="34845" y="35335"/>
                      <a:pt x="37891" y="32866"/>
                    </a:cubicBezTo>
                    <a:close/>
                  </a:path>
                </a:pathLst>
              </a:custGeom>
              <a:solidFill>
                <a:srgbClr val="FFFFFF"/>
              </a:solidFill>
              <a:ln w="9511"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BA91243-4A07-4241-4A01-FF594C648AA0}"/>
                  </a:ext>
                </a:extLst>
              </p:cNvPr>
              <p:cNvSpPr/>
              <p:nvPr/>
            </p:nvSpPr>
            <p:spPr>
              <a:xfrm>
                <a:off x="1973010" y="2993130"/>
                <a:ext cx="67024" cy="63831"/>
              </a:xfrm>
              <a:custGeom>
                <a:avLst/>
                <a:gdLst>
                  <a:gd name="connsiteX0" fmla="*/ 50458 w 67024"/>
                  <a:gd name="connsiteY0" fmla="*/ 47874 h 63831"/>
                  <a:gd name="connsiteX1" fmla="*/ 16470 w 67024"/>
                  <a:gd name="connsiteY1" fmla="*/ 47874 h 63831"/>
                  <a:gd name="connsiteX2" fmla="*/ 9425 w 67024"/>
                  <a:gd name="connsiteY2" fmla="*/ 63832 h 63831"/>
                  <a:gd name="connsiteX3" fmla="*/ 0 w 67024"/>
                  <a:gd name="connsiteY3" fmla="*/ 63832 h 63831"/>
                  <a:gd name="connsiteX4" fmla="*/ 28942 w 67024"/>
                  <a:gd name="connsiteY4" fmla="*/ 0 h 63831"/>
                  <a:gd name="connsiteX5" fmla="*/ 37987 w 67024"/>
                  <a:gd name="connsiteY5" fmla="*/ 0 h 63831"/>
                  <a:gd name="connsiteX6" fmla="*/ 67024 w 67024"/>
                  <a:gd name="connsiteY6" fmla="*/ 63832 h 63831"/>
                  <a:gd name="connsiteX7" fmla="*/ 57408 w 67024"/>
                  <a:gd name="connsiteY7" fmla="*/ 63832 h 63831"/>
                  <a:gd name="connsiteX8" fmla="*/ 50363 w 67024"/>
                  <a:gd name="connsiteY8" fmla="*/ 47874 h 63831"/>
                  <a:gd name="connsiteX9" fmla="*/ 47317 w 67024"/>
                  <a:gd name="connsiteY9" fmla="*/ 40560 h 63831"/>
                  <a:gd name="connsiteX10" fmla="*/ 33512 w 67024"/>
                  <a:gd name="connsiteY10" fmla="*/ 9309 h 63831"/>
                  <a:gd name="connsiteX11" fmla="*/ 19707 w 67024"/>
                  <a:gd name="connsiteY11" fmla="*/ 40560 h 63831"/>
                  <a:gd name="connsiteX12" fmla="*/ 47317 w 67024"/>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4"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317" y="40560"/>
                    </a:moveTo>
                    <a:lnTo>
                      <a:pt x="33512" y="9309"/>
                    </a:lnTo>
                    <a:lnTo>
                      <a:pt x="19707" y="40560"/>
                    </a:lnTo>
                    <a:lnTo>
                      <a:pt x="47317" y="40560"/>
                    </a:lnTo>
                    <a:close/>
                  </a:path>
                </a:pathLst>
              </a:custGeom>
              <a:solidFill>
                <a:srgbClr val="FFFFFF"/>
              </a:solidFill>
              <a:ln w="9511"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DC637D30-0F04-61F6-8FB6-4EB6D3F37FA8}"/>
                  </a:ext>
                </a:extLst>
              </p:cNvPr>
              <p:cNvSpPr/>
              <p:nvPr/>
            </p:nvSpPr>
            <p:spPr>
              <a:xfrm>
                <a:off x="2071546" y="2993130"/>
                <a:ext cx="55028" cy="63831"/>
              </a:xfrm>
              <a:custGeom>
                <a:avLst/>
                <a:gdLst>
                  <a:gd name="connsiteX0" fmla="*/ 55028 w 55028"/>
                  <a:gd name="connsiteY0" fmla="*/ 0 h 63831"/>
                  <a:gd name="connsiteX1" fmla="*/ 55028 w 55028"/>
                  <a:gd name="connsiteY1" fmla="*/ 63832 h 63831"/>
                  <a:gd name="connsiteX2" fmla="*/ 47507 w 55028"/>
                  <a:gd name="connsiteY2" fmla="*/ 63832 h 63831"/>
                  <a:gd name="connsiteX3" fmla="*/ 9140 w 55028"/>
                  <a:gd name="connsiteY3" fmla="*/ 16243 h 63831"/>
                  <a:gd name="connsiteX4" fmla="*/ 9140 w 55028"/>
                  <a:gd name="connsiteY4" fmla="*/ 63832 h 63831"/>
                  <a:gd name="connsiteX5" fmla="*/ 0 w 55028"/>
                  <a:gd name="connsiteY5" fmla="*/ 63832 h 63831"/>
                  <a:gd name="connsiteX6" fmla="*/ 0 w 55028"/>
                  <a:gd name="connsiteY6" fmla="*/ 0 h 63831"/>
                  <a:gd name="connsiteX7" fmla="*/ 7521 w 55028"/>
                  <a:gd name="connsiteY7" fmla="*/ 0 h 63831"/>
                  <a:gd name="connsiteX8" fmla="*/ 45889 w 55028"/>
                  <a:gd name="connsiteY8" fmla="*/ 47589 h 63831"/>
                  <a:gd name="connsiteX9" fmla="*/ 45889 w 55028"/>
                  <a:gd name="connsiteY9" fmla="*/ 0 h 63831"/>
                  <a:gd name="connsiteX10" fmla="*/ 55028 w 55028"/>
                  <a:gd name="connsiteY10"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8" h="63831">
                    <a:moveTo>
                      <a:pt x="55028" y="0"/>
                    </a:moveTo>
                    <a:lnTo>
                      <a:pt x="55028" y="63832"/>
                    </a:lnTo>
                    <a:lnTo>
                      <a:pt x="47507" y="63832"/>
                    </a:lnTo>
                    <a:lnTo>
                      <a:pt x="9140" y="16243"/>
                    </a:lnTo>
                    <a:lnTo>
                      <a:pt x="9140" y="63832"/>
                    </a:lnTo>
                    <a:lnTo>
                      <a:pt x="0" y="63832"/>
                    </a:lnTo>
                    <a:lnTo>
                      <a:pt x="0" y="0"/>
                    </a:lnTo>
                    <a:lnTo>
                      <a:pt x="7521" y="0"/>
                    </a:lnTo>
                    <a:lnTo>
                      <a:pt x="45889" y="47589"/>
                    </a:lnTo>
                    <a:lnTo>
                      <a:pt x="45889" y="0"/>
                    </a:lnTo>
                    <a:lnTo>
                      <a:pt x="55028" y="0"/>
                    </a:lnTo>
                    <a:close/>
                  </a:path>
                </a:pathLst>
              </a:custGeom>
              <a:solidFill>
                <a:srgbClr val="FFFFFF"/>
              </a:solidFill>
              <a:ln w="9511"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20BAF5AC-5A54-6167-A3F6-208CE83926E9}"/>
                  </a:ext>
                </a:extLst>
              </p:cNvPr>
              <p:cNvSpPr/>
              <p:nvPr/>
            </p:nvSpPr>
            <p:spPr>
              <a:xfrm>
                <a:off x="2161800" y="2992560"/>
                <a:ext cx="49030" cy="65256"/>
              </a:xfrm>
              <a:custGeom>
                <a:avLst/>
                <a:gdLst>
                  <a:gd name="connsiteX0" fmla="*/ 10568 w 49030"/>
                  <a:gd name="connsiteY0" fmla="*/ 62882 h 65256"/>
                  <a:gd name="connsiteX1" fmla="*/ 0 w 49030"/>
                  <a:gd name="connsiteY1" fmla="*/ 57087 h 65256"/>
                  <a:gd name="connsiteX2" fmla="*/ 3332 w 49030"/>
                  <a:gd name="connsiteY2" fmla="*/ 49963 h 65256"/>
                  <a:gd name="connsiteX3" fmla="*/ 12662 w 49030"/>
                  <a:gd name="connsiteY3" fmla="*/ 55283 h 65256"/>
                  <a:gd name="connsiteX4" fmla="*/ 24372 w 49030"/>
                  <a:gd name="connsiteY4" fmla="*/ 57373 h 65256"/>
                  <a:gd name="connsiteX5" fmla="*/ 36273 w 49030"/>
                  <a:gd name="connsiteY5" fmla="*/ 54713 h 65256"/>
                  <a:gd name="connsiteX6" fmla="*/ 40176 w 49030"/>
                  <a:gd name="connsiteY6" fmla="*/ 47589 h 65256"/>
                  <a:gd name="connsiteX7" fmla="*/ 37987 w 49030"/>
                  <a:gd name="connsiteY7" fmla="*/ 42269 h 65256"/>
                  <a:gd name="connsiteX8" fmla="*/ 32655 w 49030"/>
                  <a:gd name="connsiteY8" fmla="*/ 39135 h 65256"/>
                  <a:gd name="connsiteX9" fmla="*/ 23706 w 49030"/>
                  <a:gd name="connsiteY9" fmla="*/ 36665 h 65256"/>
                  <a:gd name="connsiteX10" fmla="*/ 12091 w 49030"/>
                  <a:gd name="connsiteY10" fmla="*/ 33246 h 65256"/>
                  <a:gd name="connsiteX11" fmla="*/ 4475 w 49030"/>
                  <a:gd name="connsiteY11" fmla="*/ 27926 h 65256"/>
                  <a:gd name="connsiteX12" fmla="*/ 1333 w 49030"/>
                  <a:gd name="connsiteY12" fmla="*/ 18238 h 65256"/>
                  <a:gd name="connsiteX13" fmla="*/ 3999 w 49030"/>
                  <a:gd name="connsiteY13" fmla="*/ 9024 h 65256"/>
                  <a:gd name="connsiteX14" fmla="*/ 12186 w 49030"/>
                  <a:gd name="connsiteY14" fmla="*/ 2470 h 65256"/>
                  <a:gd name="connsiteX15" fmla="*/ 25801 w 49030"/>
                  <a:gd name="connsiteY15" fmla="*/ 0 h 65256"/>
                  <a:gd name="connsiteX16" fmla="*/ 36939 w 49030"/>
                  <a:gd name="connsiteY16" fmla="*/ 1425 h 65256"/>
                  <a:gd name="connsiteX17" fmla="*/ 46365 w 49030"/>
                  <a:gd name="connsiteY17" fmla="*/ 5604 h 65256"/>
                  <a:gd name="connsiteX18" fmla="*/ 43318 w 49030"/>
                  <a:gd name="connsiteY18" fmla="*/ 12918 h 65256"/>
                  <a:gd name="connsiteX19" fmla="*/ 34750 w 49030"/>
                  <a:gd name="connsiteY19" fmla="*/ 9024 h 65256"/>
                  <a:gd name="connsiteX20" fmla="*/ 25801 w 49030"/>
                  <a:gd name="connsiteY20" fmla="*/ 7694 h 65256"/>
                  <a:gd name="connsiteX21" fmla="*/ 14186 w 49030"/>
                  <a:gd name="connsiteY21" fmla="*/ 10544 h 65256"/>
                  <a:gd name="connsiteX22" fmla="*/ 10282 w 49030"/>
                  <a:gd name="connsiteY22" fmla="*/ 17858 h 65256"/>
                  <a:gd name="connsiteX23" fmla="*/ 12472 w 49030"/>
                  <a:gd name="connsiteY23" fmla="*/ 23177 h 65256"/>
                  <a:gd name="connsiteX24" fmla="*/ 17899 w 49030"/>
                  <a:gd name="connsiteY24" fmla="*/ 26407 h 65256"/>
                  <a:gd name="connsiteX25" fmla="*/ 26753 w 49030"/>
                  <a:gd name="connsiteY25" fmla="*/ 28781 h 65256"/>
                  <a:gd name="connsiteX26" fmla="*/ 38368 w 49030"/>
                  <a:gd name="connsiteY26" fmla="*/ 32296 h 65256"/>
                  <a:gd name="connsiteX27" fmla="*/ 45889 w 49030"/>
                  <a:gd name="connsiteY27" fmla="*/ 37615 h 65256"/>
                  <a:gd name="connsiteX28" fmla="*/ 49030 w 49030"/>
                  <a:gd name="connsiteY28" fmla="*/ 47209 h 65256"/>
                  <a:gd name="connsiteX29" fmla="*/ 46269 w 49030"/>
                  <a:gd name="connsiteY29" fmla="*/ 56328 h 65256"/>
                  <a:gd name="connsiteX30" fmla="*/ 37987 w 49030"/>
                  <a:gd name="connsiteY30" fmla="*/ 62882 h 65256"/>
                  <a:gd name="connsiteX31" fmla="*/ 24277 w 49030"/>
                  <a:gd name="connsiteY31" fmla="*/ 65256 h 65256"/>
                  <a:gd name="connsiteX32" fmla="*/ 10377 w 49030"/>
                  <a:gd name="connsiteY32" fmla="*/ 62977 h 6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030" h="65256">
                    <a:moveTo>
                      <a:pt x="10568" y="62882"/>
                    </a:moveTo>
                    <a:cubicBezTo>
                      <a:pt x="6093" y="61362"/>
                      <a:pt x="2571" y="59462"/>
                      <a:pt x="0" y="57087"/>
                    </a:cubicBezTo>
                    <a:lnTo>
                      <a:pt x="3332" y="49963"/>
                    </a:lnTo>
                    <a:cubicBezTo>
                      <a:pt x="5807" y="52148"/>
                      <a:pt x="8854" y="53953"/>
                      <a:pt x="12662" y="55283"/>
                    </a:cubicBezTo>
                    <a:cubicBezTo>
                      <a:pt x="16470" y="56708"/>
                      <a:pt x="20374" y="57373"/>
                      <a:pt x="24372" y="57373"/>
                    </a:cubicBezTo>
                    <a:cubicBezTo>
                      <a:pt x="29704" y="57373"/>
                      <a:pt x="33607" y="56518"/>
                      <a:pt x="36273" y="54713"/>
                    </a:cubicBezTo>
                    <a:cubicBezTo>
                      <a:pt x="38939" y="52908"/>
                      <a:pt x="40176" y="50533"/>
                      <a:pt x="40176" y="47589"/>
                    </a:cubicBezTo>
                    <a:cubicBezTo>
                      <a:pt x="40176" y="45404"/>
                      <a:pt x="39510" y="43599"/>
                      <a:pt x="37987" y="42269"/>
                    </a:cubicBezTo>
                    <a:cubicBezTo>
                      <a:pt x="36463" y="40940"/>
                      <a:pt x="34750" y="39895"/>
                      <a:pt x="32655" y="39135"/>
                    </a:cubicBezTo>
                    <a:cubicBezTo>
                      <a:pt x="30561" y="38375"/>
                      <a:pt x="27609" y="37615"/>
                      <a:pt x="23706" y="36665"/>
                    </a:cubicBezTo>
                    <a:cubicBezTo>
                      <a:pt x="18851" y="35525"/>
                      <a:pt x="15042" y="34385"/>
                      <a:pt x="12091" y="33246"/>
                    </a:cubicBezTo>
                    <a:cubicBezTo>
                      <a:pt x="9140" y="32106"/>
                      <a:pt x="6569" y="30301"/>
                      <a:pt x="4475" y="27926"/>
                    </a:cubicBezTo>
                    <a:cubicBezTo>
                      <a:pt x="2380" y="25552"/>
                      <a:pt x="1333" y="22322"/>
                      <a:pt x="1333" y="18238"/>
                    </a:cubicBezTo>
                    <a:cubicBezTo>
                      <a:pt x="1333" y="14818"/>
                      <a:pt x="2190" y="11779"/>
                      <a:pt x="3999" y="9024"/>
                    </a:cubicBezTo>
                    <a:cubicBezTo>
                      <a:pt x="5807" y="6269"/>
                      <a:pt x="8473" y="4085"/>
                      <a:pt x="12186" y="2470"/>
                    </a:cubicBezTo>
                    <a:cubicBezTo>
                      <a:pt x="15804" y="855"/>
                      <a:pt x="20374" y="0"/>
                      <a:pt x="25801" y="0"/>
                    </a:cubicBezTo>
                    <a:cubicBezTo>
                      <a:pt x="29609" y="0"/>
                      <a:pt x="33322" y="475"/>
                      <a:pt x="36939" y="1425"/>
                    </a:cubicBezTo>
                    <a:cubicBezTo>
                      <a:pt x="40557" y="2375"/>
                      <a:pt x="43699" y="3799"/>
                      <a:pt x="46365" y="5604"/>
                    </a:cubicBezTo>
                    <a:lnTo>
                      <a:pt x="43318" y="12918"/>
                    </a:lnTo>
                    <a:cubicBezTo>
                      <a:pt x="40652" y="11209"/>
                      <a:pt x="37796" y="9974"/>
                      <a:pt x="34750" y="9024"/>
                    </a:cubicBezTo>
                    <a:cubicBezTo>
                      <a:pt x="31703" y="8169"/>
                      <a:pt x="28752" y="7694"/>
                      <a:pt x="25801" y="7694"/>
                    </a:cubicBezTo>
                    <a:cubicBezTo>
                      <a:pt x="20659" y="7694"/>
                      <a:pt x="16756" y="8644"/>
                      <a:pt x="14186" y="10544"/>
                    </a:cubicBezTo>
                    <a:cubicBezTo>
                      <a:pt x="11615" y="12443"/>
                      <a:pt x="10282" y="14913"/>
                      <a:pt x="10282" y="17858"/>
                    </a:cubicBezTo>
                    <a:cubicBezTo>
                      <a:pt x="10282" y="20042"/>
                      <a:pt x="11044" y="21847"/>
                      <a:pt x="12472" y="23177"/>
                    </a:cubicBezTo>
                    <a:cubicBezTo>
                      <a:pt x="13900" y="24507"/>
                      <a:pt x="15709" y="25647"/>
                      <a:pt x="17899" y="26407"/>
                    </a:cubicBezTo>
                    <a:cubicBezTo>
                      <a:pt x="20088" y="27166"/>
                      <a:pt x="23040" y="27926"/>
                      <a:pt x="26753" y="28781"/>
                    </a:cubicBezTo>
                    <a:cubicBezTo>
                      <a:pt x="31608" y="29921"/>
                      <a:pt x="35416" y="31061"/>
                      <a:pt x="38368" y="32296"/>
                    </a:cubicBezTo>
                    <a:cubicBezTo>
                      <a:pt x="41319" y="33436"/>
                      <a:pt x="43794" y="35240"/>
                      <a:pt x="45889" y="37615"/>
                    </a:cubicBezTo>
                    <a:cubicBezTo>
                      <a:pt x="47983" y="39990"/>
                      <a:pt x="49030" y="43219"/>
                      <a:pt x="49030" y="47209"/>
                    </a:cubicBezTo>
                    <a:cubicBezTo>
                      <a:pt x="49030" y="50533"/>
                      <a:pt x="48078" y="53573"/>
                      <a:pt x="46269" y="56328"/>
                    </a:cubicBezTo>
                    <a:cubicBezTo>
                      <a:pt x="44461" y="59082"/>
                      <a:pt x="41700" y="61267"/>
                      <a:pt x="37987" y="62882"/>
                    </a:cubicBezTo>
                    <a:cubicBezTo>
                      <a:pt x="34274" y="64497"/>
                      <a:pt x="29704" y="65256"/>
                      <a:pt x="24277" y="65256"/>
                    </a:cubicBezTo>
                    <a:cubicBezTo>
                      <a:pt x="19422" y="65256"/>
                      <a:pt x="14852" y="64497"/>
                      <a:pt x="10377" y="62977"/>
                    </a:cubicBezTo>
                    <a:close/>
                  </a:path>
                </a:pathLst>
              </a:custGeom>
              <a:solidFill>
                <a:srgbClr val="FFFFFF"/>
              </a:solidFill>
              <a:ln w="9511"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6AA17C65-D912-C193-144C-DA6F849D9531}"/>
                  </a:ext>
                </a:extLst>
              </p:cNvPr>
              <p:cNvSpPr/>
              <p:nvPr/>
            </p:nvSpPr>
            <p:spPr>
              <a:xfrm>
                <a:off x="2246342" y="2993130"/>
                <a:ext cx="45126" cy="63831"/>
              </a:xfrm>
              <a:custGeom>
                <a:avLst/>
                <a:gdLst>
                  <a:gd name="connsiteX0" fmla="*/ 9140 w 45126"/>
                  <a:gd name="connsiteY0" fmla="*/ 7884 h 63831"/>
                  <a:gd name="connsiteX1" fmla="*/ 9140 w 45126"/>
                  <a:gd name="connsiteY1" fmla="*/ 30111 h 63831"/>
                  <a:gd name="connsiteX2" fmla="*/ 41224 w 45126"/>
                  <a:gd name="connsiteY2" fmla="*/ 30111 h 63831"/>
                  <a:gd name="connsiteX3" fmla="*/ 41224 w 45126"/>
                  <a:gd name="connsiteY3" fmla="*/ 37995 h 63831"/>
                  <a:gd name="connsiteX4" fmla="*/ 9140 w 45126"/>
                  <a:gd name="connsiteY4" fmla="*/ 37995 h 63831"/>
                  <a:gd name="connsiteX5" fmla="*/ 9140 w 45126"/>
                  <a:gd name="connsiteY5" fmla="*/ 63832 h 63831"/>
                  <a:gd name="connsiteX6" fmla="*/ 0 w 45126"/>
                  <a:gd name="connsiteY6" fmla="*/ 63832 h 63831"/>
                  <a:gd name="connsiteX7" fmla="*/ 0 w 45126"/>
                  <a:gd name="connsiteY7" fmla="*/ 0 h 63831"/>
                  <a:gd name="connsiteX8" fmla="*/ 45127 w 45126"/>
                  <a:gd name="connsiteY8" fmla="*/ 0 h 63831"/>
                  <a:gd name="connsiteX9" fmla="*/ 45127 w 45126"/>
                  <a:gd name="connsiteY9" fmla="*/ 7979 h 63831"/>
                  <a:gd name="connsiteX10" fmla="*/ 9140 w 45126"/>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6" h="63831">
                    <a:moveTo>
                      <a:pt x="9140" y="7884"/>
                    </a:moveTo>
                    <a:lnTo>
                      <a:pt x="9140" y="30111"/>
                    </a:lnTo>
                    <a:lnTo>
                      <a:pt x="41224" y="30111"/>
                    </a:lnTo>
                    <a:lnTo>
                      <a:pt x="41224"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D5A83A0F-A439-94CE-AB2B-5BBC7A036669}"/>
                  </a:ext>
                </a:extLst>
              </p:cNvPr>
              <p:cNvSpPr/>
              <p:nvPr/>
            </p:nvSpPr>
            <p:spPr>
              <a:xfrm>
                <a:off x="2320316"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0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0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600 w 67976"/>
                  <a:gd name="connsiteY14" fmla="*/ 45119 h 65351"/>
                  <a:gd name="connsiteX15" fmla="*/ 58836 w 67976"/>
                  <a:gd name="connsiteY15" fmla="*/ 32581 h 65351"/>
                  <a:gd name="connsiteX16" fmla="*/ 55600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1019"/>
                      <a:pt x="11520" y="7029"/>
                      <a:pt x="16661" y="4275"/>
                    </a:cubicBezTo>
                    <a:cubicBezTo>
                      <a:pt x="21802" y="1425"/>
                      <a:pt x="27609" y="0"/>
                      <a:pt x="34083" y="0"/>
                    </a:cubicBezTo>
                    <a:cubicBezTo>
                      <a:pt x="40557" y="0"/>
                      <a:pt x="46269" y="1425"/>
                      <a:pt x="51410"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0" y="61077"/>
                    </a:cubicBezTo>
                    <a:cubicBezTo>
                      <a:pt x="46269" y="63927"/>
                      <a:pt x="40462" y="65352"/>
                      <a:pt x="34083" y="65352"/>
                    </a:cubicBezTo>
                    <a:cubicBezTo>
                      <a:pt x="27705" y="65352"/>
                      <a:pt x="21802" y="63927"/>
                      <a:pt x="16661" y="61077"/>
                    </a:cubicBezTo>
                    <a:close/>
                    <a:moveTo>
                      <a:pt x="46745" y="53953"/>
                    </a:moveTo>
                    <a:cubicBezTo>
                      <a:pt x="50458" y="51863"/>
                      <a:pt x="53410" y="48919"/>
                      <a:pt x="55600" y="45119"/>
                    </a:cubicBezTo>
                    <a:cubicBezTo>
                      <a:pt x="57789" y="41320"/>
                      <a:pt x="58836" y="37235"/>
                      <a:pt x="58836" y="32581"/>
                    </a:cubicBezTo>
                    <a:cubicBezTo>
                      <a:pt x="58836" y="27926"/>
                      <a:pt x="57789" y="23747"/>
                      <a:pt x="55600" y="20042"/>
                    </a:cubicBezTo>
                    <a:cubicBezTo>
                      <a:pt x="53410" y="16338"/>
                      <a:pt x="50458" y="13393"/>
                      <a:pt x="46745" y="11304"/>
                    </a:cubicBezTo>
                    <a:cubicBezTo>
                      <a:pt x="43033"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3" y="56043"/>
                      <a:pt x="46745" y="53953"/>
                    </a:cubicBezTo>
                    <a:close/>
                  </a:path>
                </a:pathLst>
              </a:custGeom>
              <a:solidFill>
                <a:srgbClr val="FFFFFF"/>
              </a:solidFill>
              <a:ln w="9511"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BD303E-4E46-12E1-EA42-B203ABA3D9CF}"/>
                  </a:ext>
                </a:extLst>
              </p:cNvPr>
              <p:cNvSpPr/>
              <p:nvPr/>
            </p:nvSpPr>
            <p:spPr>
              <a:xfrm>
                <a:off x="2424279" y="2993130"/>
                <a:ext cx="52743" cy="63831"/>
              </a:xfrm>
              <a:custGeom>
                <a:avLst/>
                <a:gdLst>
                  <a:gd name="connsiteX0" fmla="*/ 42747 w 52743"/>
                  <a:gd name="connsiteY0" fmla="*/ 63832 h 63831"/>
                  <a:gd name="connsiteX1" fmla="*/ 28942 w 52743"/>
                  <a:gd name="connsiteY1" fmla="*/ 44264 h 63831"/>
                  <a:gd name="connsiteX2" fmla="*/ 24944 w 52743"/>
                  <a:gd name="connsiteY2" fmla="*/ 44454 h 63831"/>
                  <a:gd name="connsiteX3" fmla="*/ 9140 w 52743"/>
                  <a:gd name="connsiteY3" fmla="*/ 44454 h 63831"/>
                  <a:gd name="connsiteX4" fmla="*/ 9140 w 52743"/>
                  <a:gd name="connsiteY4" fmla="*/ 63832 h 63831"/>
                  <a:gd name="connsiteX5" fmla="*/ 0 w 52743"/>
                  <a:gd name="connsiteY5" fmla="*/ 63832 h 63831"/>
                  <a:gd name="connsiteX6" fmla="*/ 0 w 52743"/>
                  <a:gd name="connsiteY6" fmla="*/ 0 h 63831"/>
                  <a:gd name="connsiteX7" fmla="*/ 24944 w 52743"/>
                  <a:gd name="connsiteY7" fmla="*/ 0 h 63831"/>
                  <a:gd name="connsiteX8" fmla="*/ 44461 w 52743"/>
                  <a:gd name="connsiteY8" fmla="*/ 5889 h 63831"/>
                  <a:gd name="connsiteX9" fmla="*/ 51601 w 52743"/>
                  <a:gd name="connsiteY9" fmla="*/ 22227 h 63831"/>
                  <a:gd name="connsiteX10" fmla="*/ 47983 w 52743"/>
                  <a:gd name="connsiteY10" fmla="*/ 34860 h 63831"/>
                  <a:gd name="connsiteX11" fmla="*/ 37606 w 52743"/>
                  <a:gd name="connsiteY11" fmla="*/ 42459 h 63831"/>
                  <a:gd name="connsiteX12" fmla="*/ 52743 w 52743"/>
                  <a:gd name="connsiteY12" fmla="*/ 63832 h 63831"/>
                  <a:gd name="connsiteX13" fmla="*/ 42747 w 52743"/>
                  <a:gd name="connsiteY13" fmla="*/ 63832 h 63831"/>
                  <a:gd name="connsiteX14" fmla="*/ 37891 w 52743"/>
                  <a:gd name="connsiteY14" fmla="*/ 32866 h 63831"/>
                  <a:gd name="connsiteX15" fmla="*/ 42461 w 52743"/>
                  <a:gd name="connsiteY15" fmla="*/ 22227 h 63831"/>
                  <a:gd name="connsiteX16" fmla="*/ 37891 w 52743"/>
                  <a:gd name="connsiteY16" fmla="*/ 11588 h 63831"/>
                  <a:gd name="connsiteX17" fmla="*/ 24658 w 52743"/>
                  <a:gd name="connsiteY17" fmla="*/ 7884 h 63831"/>
                  <a:gd name="connsiteX18" fmla="*/ 9140 w 52743"/>
                  <a:gd name="connsiteY18" fmla="*/ 7884 h 63831"/>
                  <a:gd name="connsiteX19" fmla="*/ 9140 w 52743"/>
                  <a:gd name="connsiteY19" fmla="*/ 36570 h 63831"/>
                  <a:gd name="connsiteX20" fmla="*/ 24658 w 52743"/>
                  <a:gd name="connsiteY20" fmla="*/ 36570 h 63831"/>
                  <a:gd name="connsiteX21" fmla="*/ 37891 w 52743"/>
                  <a:gd name="connsiteY21" fmla="*/ 32866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743" h="63831">
                    <a:moveTo>
                      <a:pt x="42747" y="63832"/>
                    </a:moveTo>
                    <a:lnTo>
                      <a:pt x="28942" y="44264"/>
                    </a:lnTo>
                    <a:cubicBezTo>
                      <a:pt x="27228" y="44359"/>
                      <a:pt x="25896" y="44454"/>
                      <a:pt x="24944" y="44454"/>
                    </a:cubicBezTo>
                    <a:lnTo>
                      <a:pt x="9140" y="44454"/>
                    </a:lnTo>
                    <a:lnTo>
                      <a:pt x="9140" y="63832"/>
                    </a:lnTo>
                    <a:lnTo>
                      <a:pt x="0" y="63832"/>
                    </a:lnTo>
                    <a:lnTo>
                      <a:pt x="0" y="0"/>
                    </a:lnTo>
                    <a:lnTo>
                      <a:pt x="24944" y="0"/>
                    </a:lnTo>
                    <a:cubicBezTo>
                      <a:pt x="33226" y="0"/>
                      <a:pt x="39700" y="1995"/>
                      <a:pt x="44461" y="5889"/>
                    </a:cubicBezTo>
                    <a:cubicBezTo>
                      <a:pt x="49221" y="9879"/>
                      <a:pt x="51601" y="15293"/>
                      <a:pt x="51601" y="22227"/>
                    </a:cubicBezTo>
                    <a:cubicBezTo>
                      <a:pt x="51601" y="27166"/>
                      <a:pt x="50363" y="31346"/>
                      <a:pt x="47983" y="34860"/>
                    </a:cubicBezTo>
                    <a:cubicBezTo>
                      <a:pt x="45508" y="38280"/>
                      <a:pt x="42080" y="40845"/>
                      <a:pt x="37606" y="42459"/>
                    </a:cubicBezTo>
                    <a:lnTo>
                      <a:pt x="52743" y="63832"/>
                    </a:lnTo>
                    <a:lnTo>
                      <a:pt x="42747" y="63832"/>
                    </a:lnTo>
                    <a:close/>
                    <a:moveTo>
                      <a:pt x="37891" y="32866"/>
                    </a:moveTo>
                    <a:cubicBezTo>
                      <a:pt x="40938" y="30396"/>
                      <a:pt x="42461" y="26787"/>
                      <a:pt x="42461" y="22227"/>
                    </a:cubicBezTo>
                    <a:cubicBezTo>
                      <a:pt x="42461" y="17668"/>
                      <a:pt x="40938" y="14058"/>
                      <a:pt x="37891" y="11588"/>
                    </a:cubicBezTo>
                    <a:cubicBezTo>
                      <a:pt x="34845" y="9119"/>
                      <a:pt x="30465" y="7884"/>
                      <a:pt x="24658" y="7884"/>
                    </a:cubicBezTo>
                    <a:lnTo>
                      <a:pt x="9140" y="7884"/>
                    </a:lnTo>
                    <a:lnTo>
                      <a:pt x="9140" y="36570"/>
                    </a:lnTo>
                    <a:lnTo>
                      <a:pt x="24658" y="36570"/>
                    </a:lnTo>
                    <a:cubicBezTo>
                      <a:pt x="30465" y="36570"/>
                      <a:pt x="34845" y="35335"/>
                      <a:pt x="37891" y="32866"/>
                    </a:cubicBezTo>
                    <a:close/>
                  </a:path>
                </a:pathLst>
              </a:custGeom>
              <a:solidFill>
                <a:srgbClr val="FFFFFF"/>
              </a:solidFill>
              <a:ln w="9511"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E9A40DE5-4EF9-99BA-60B3-E0F36CCE216E}"/>
                  </a:ext>
                </a:extLst>
              </p:cNvPr>
              <p:cNvSpPr/>
              <p:nvPr/>
            </p:nvSpPr>
            <p:spPr>
              <a:xfrm>
                <a:off x="2512534" y="2993225"/>
                <a:ext cx="67976" cy="63831"/>
              </a:xfrm>
              <a:custGeom>
                <a:avLst/>
                <a:gdLst>
                  <a:gd name="connsiteX0" fmla="*/ 59313 w 67976"/>
                  <a:gd name="connsiteY0" fmla="*/ 63737 h 63831"/>
                  <a:gd name="connsiteX1" fmla="*/ 59313 w 67976"/>
                  <a:gd name="connsiteY1" fmla="*/ 17288 h 63831"/>
                  <a:gd name="connsiteX2" fmla="*/ 36083 w 67976"/>
                  <a:gd name="connsiteY2" fmla="*/ 56043 h 63831"/>
                  <a:gd name="connsiteX3" fmla="*/ 31894 w 67976"/>
                  <a:gd name="connsiteY3" fmla="*/ 56043 h 63831"/>
                  <a:gd name="connsiteX4" fmla="*/ 8759 w 67976"/>
                  <a:gd name="connsiteY4" fmla="*/ 17573 h 63831"/>
                  <a:gd name="connsiteX5" fmla="*/ 8759 w 67976"/>
                  <a:gd name="connsiteY5" fmla="*/ 63832 h 63831"/>
                  <a:gd name="connsiteX6" fmla="*/ 0 w 67976"/>
                  <a:gd name="connsiteY6" fmla="*/ 63832 h 63831"/>
                  <a:gd name="connsiteX7" fmla="*/ 0 w 67976"/>
                  <a:gd name="connsiteY7" fmla="*/ 0 h 63831"/>
                  <a:gd name="connsiteX8" fmla="*/ 7521 w 67976"/>
                  <a:gd name="connsiteY8" fmla="*/ 0 h 63831"/>
                  <a:gd name="connsiteX9" fmla="*/ 34179 w 67976"/>
                  <a:gd name="connsiteY9" fmla="*/ 44834 h 63831"/>
                  <a:gd name="connsiteX10" fmla="*/ 60455 w 67976"/>
                  <a:gd name="connsiteY10" fmla="*/ 0 h 63831"/>
                  <a:gd name="connsiteX11" fmla="*/ 67976 w 67976"/>
                  <a:gd name="connsiteY11" fmla="*/ 0 h 63831"/>
                  <a:gd name="connsiteX12" fmla="*/ 67976 w 67976"/>
                  <a:gd name="connsiteY12" fmla="*/ 63832 h 63831"/>
                  <a:gd name="connsiteX13" fmla="*/ 59313 w 67976"/>
                  <a:gd name="connsiteY13" fmla="*/ 63832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76" h="63831">
                    <a:moveTo>
                      <a:pt x="59313" y="63737"/>
                    </a:moveTo>
                    <a:lnTo>
                      <a:pt x="59313" y="17288"/>
                    </a:lnTo>
                    <a:cubicBezTo>
                      <a:pt x="59313" y="17288"/>
                      <a:pt x="36083" y="56043"/>
                      <a:pt x="36083" y="56043"/>
                    </a:cubicBezTo>
                    <a:lnTo>
                      <a:pt x="31894" y="56043"/>
                    </a:lnTo>
                    <a:lnTo>
                      <a:pt x="8759" y="17573"/>
                    </a:lnTo>
                    <a:lnTo>
                      <a:pt x="8759" y="63832"/>
                    </a:lnTo>
                    <a:lnTo>
                      <a:pt x="0" y="63832"/>
                    </a:lnTo>
                    <a:lnTo>
                      <a:pt x="0" y="0"/>
                    </a:lnTo>
                    <a:lnTo>
                      <a:pt x="7521" y="0"/>
                    </a:lnTo>
                    <a:lnTo>
                      <a:pt x="34179" y="44834"/>
                    </a:lnTo>
                    <a:lnTo>
                      <a:pt x="60455" y="0"/>
                    </a:lnTo>
                    <a:lnTo>
                      <a:pt x="67976" y="0"/>
                    </a:lnTo>
                    <a:lnTo>
                      <a:pt x="67976" y="63832"/>
                    </a:lnTo>
                    <a:cubicBezTo>
                      <a:pt x="67976" y="63832"/>
                      <a:pt x="59313" y="63832"/>
                      <a:pt x="59313" y="63832"/>
                    </a:cubicBezTo>
                    <a:close/>
                  </a:path>
                </a:pathLst>
              </a:custGeom>
              <a:solidFill>
                <a:srgbClr val="FFFFFF"/>
              </a:solidFill>
              <a:ln w="9511"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FDDDD4BF-A0CD-70E3-6419-B1C50135A15D}"/>
                  </a:ext>
                </a:extLst>
              </p:cNvPr>
              <p:cNvSpPr/>
              <p:nvPr/>
            </p:nvSpPr>
            <p:spPr>
              <a:xfrm>
                <a:off x="2612023" y="2993130"/>
                <a:ext cx="67023" cy="63831"/>
              </a:xfrm>
              <a:custGeom>
                <a:avLst/>
                <a:gdLst>
                  <a:gd name="connsiteX0" fmla="*/ 50458 w 67023"/>
                  <a:gd name="connsiteY0" fmla="*/ 47874 h 63831"/>
                  <a:gd name="connsiteX1" fmla="*/ 16470 w 67023"/>
                  <a:gd name="connsiteY1" fmla="*/ 47874 h 63831"/>
                  <a:gd name="connsiteX2" fmla="*/ 9425 w 67023"/>
                  <a:gd name="connsiteY2" fmla="*/ 63832 h 63831"/>
                  <a:gd name="connsiteX3" fmla="*/ 0 w 67023"/>
                  <a:gd name="connsiteY3" fmla="*/ 63832 h 63831"/>
                  <a:gd name="connsiteX4" fmla="*/ 28942 w 67023"/>
                  <a:gd name="connsiteY4" fmla="*/ 0 h 63831"/>
                  <a:gd name="connsiteX5" fmla="*/ 37987 w 67023"/>
                  <a:gd name="connsiteY5" fmla="*/ 0 h 63831"/>
                  <a:gd name="connsiteX6" fmla="*/ 67024 w 67023"/>
                  <a:gd name="connsiteY6" fmla="*/ 63832 h 63831"/>
                  <a:gd name="connsiteX7" fmla="*/ 57408 w 67023"/>
                  <a:gd name="connsiteY7" fmla="*/ 63832 h 63831"/>
                  <a:gd name="connsiteX8" fmla="*/ 50363 w 67023"/>
                  <a:gd name="connsiteY8" fmla="*/ 47874 h 63831"/>
                  <a:gd name="connsiteX9" fmla="*/ 47317 w 67023"/>
                  <a:gd name="connsiteY9" fmla="*/ 40560 h 63831"/>
                  <a:gd name="connsiteX10" fmla="*/ 33512 w 67023"/>
                  <a:gd name="connsiteY10" fmla="*/ 9309 h 63831"/>
                  <a:gd name="connsiteX11" fmla="*/ 19707 w 67023"/>
                  <a:gd name="connsiteY11" fmla="*/ 40560 h 63831"/>
                  <a:gd name="connsiteX12" fmla="*/ 47317 w 67023"/>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3"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317" y="40560"/>
                    </a:moveTo>
                    <a:lnTo>
                      <a:pt x="33512" y="9309"/>
                    </a:lnTo>
                    <a:lnTo>
                      <a:pt x="19707" y="40560"/>
                    </a:lnTo>
                    <a:lnTo>
                      <a:pt x="47317" y="40560"/>
                    </a:lnTo>
                    <a:close/>
                  </a:path>
                </a:pathLst>
              </a:custGeom>
              <a:solidFill>
                <a:srgbClr val="FFFFFF"/>
              </a:solidFill>
              <a:ln w="9511"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3F005B5E-68D6-DFBF-43F8-9842AF49B890}"/>
                  </a:ext>
                </a:extLst>
              </p:cNvPr>
              <p:cNvSpPr/>
              <p:nvPr/>
            </p:nvSpPr>
            <p:spPr>
              <a:xfrm>
                <a:off x="2698183"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07FDE753-A6C5-0007-D0B1-639CBC75B45E}"/>
                  </a:ext>
                </a:extLst>
              </p:cNvPr>
              <p:cNvSpPr/>
              <p:nvPr/>
            </p:nvSpPr>
            <p:spPr>
              <a:xfrm>
                <a:off x="2782915"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CA2C2597-88DB-BFCE-8846-67602DE9D3E7}"/>
                  </a:ext>
                </a:extLst>
              </p:cNvPr>
              <p:cNvSpPr/>
              <p:nvPr/>
            </p:nvSpPr>
            <p:spPr>
              <a:xfrm>
                <a:off x="2827947"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1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1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599 w 67976"/>
                  <a:gd name="connsiteY14" fmla="*/ 45119 h 65351"/>
                  <a:gd name="connsiteX15" fmla="*/ 58837 w 67976"/>
                  <a:gd name="connsiteY15" fmla="*/ 32581 h 65351"/>
                  <a:gd name="connsiteX16" fmla="*/ 55599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0924"/>
                      <a:pt x="11520" y="7029"/>
                      <a:pt x="16661" y="4275"/>
                    </a:cubicBezTo>
                    <a:cubicBezTo>
                      <a:pt x="21802" y="1425"/>
                      <a:pt x="27609" y="0"/>
                      <a:pt x="34083" y="0"/>
                    </a:cubicBezTo>
                    <a:cubicBezTo>
                      <a:pt x="40557" y="0"/>
                      <a:pt x="46269" y="1425"/>
                      <a:pt x="51411"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1" y="61077"/>
                    </a:cubicBezTo>
                    <a:cubicBezTo>
                      <a:pt x="46269" y="63927"/>
                      <a:pt x="40462" y="65352"/>
                      <a:pt x="34083" y="65352"/>
                    </a:cubicBezTo>
                    <a:cubicBezTo>
                      <a:pt x="27705" y="65352"/>
                      <a:pt x="21802" y="63927"/>
                      <a:pt x="16661" y="61077"/>
                    </a:cubicBezTo>
                    <a:close/>
                    <a:moveTo>
                      <a:pt x="46745" y="53953"/>
                    </a:moveTo>
                    <a:cubicBezTo>
                      <a:pt x="50458" y="51863"/>
                      <a:pt x="53410" y="48919"/>
                      <a:pt x="55599" y="45119"/>
                    </a:cubicBezTo>
                    <a:cubicBezTo>
                      <a:pt x="57789" y="41320"/>
                      <a:pt x="58837" y="37235"/>
                      <a:pt x="58837" y="32581"/>
                    </a:cubicBezTo>
                    <a:cubicBezTo>
                      <a:pt x="58837" y="27926"/>
                      <a:pt x="57789" y="23747"/>
                      <a:pt x="55599" y="20042"/>
                    </a:cubicBezTo>
                    <a:cubicBezTo>
                      <a:pt x="53410" y="16338"/>
                      <a:pt x="50458" y="13393"/>
                      <a:pt x="46745" y="11304"/>
                    </a:cubicBezTo>
                    <a:cubicBezTo>
                      <a:pt x="43033"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3" y="56043"/>
                      <a:pt x="46745" y="53953"/>
                    </a:cubicBezTo>
                    <a:close/>
                  </a:path>
                </a:pathLst>
              </a:custGeom>
              <a:solidFill>
                <a:srgbClr val="FFFFFF"/>
              </a:solidFill>
              <a:ln w="9511"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AF33D96-95C1-CBED-38B9-0A7B00C6AE23}"/>
                  </a:ext>
                </a:extLst>
              </p:cNvPr>
              <p:cNvSpPr/>
              <p:nvPr/>
            </p:nvSpPr>
            <p:spPr>
              <a:xfrm>
                <a:off x="2931815" y="2993130"/>
                <a:ext cx="55028" cy="63831"/>
              </a:xfrm>
              <a:custGeom>
                <a:avLst/>
                <a:gdLst>
                  <a:gd name="connsiteX0" fmla="*/ 55028 w 55028"/>
                  <a:gd name="connsiteY0" fmla="*/ 0 h 63831"/>
                  <a:gd name="connsiteX1" fmla="*/ 55028 w 55028"/>
                  <a:gd name="connsiteY1" fmla="*/ 63832 h 63831"/>
                  <a:gd name="connsiteX2" fmla="*/ 47507 w 55028"/>
                  <a:gd name="connsiteY2" fmla="*/ 63832 h 63831"/>
                  <a:gd name="connsiteX3" fmla="*/ 9140 w 55028"/>
                  <a:gd name="connsiteY3" fmla="*/ 16243 h 63831"/>
                  <a:gd name="connsiteX4" fmla="*/ 9140 w 55028"/>
                  <a:gd name="connsiteY4" fmla="*/ 63832 h 63831"/>
                  <a:gd name="connsiteX5" fmla="*/ 0 w 55028"/>
                  <a:gd name="connsiteY5" fmla="*/ 63832 h 63831"/>
                  <a:gd name="connsiteX6" fmla="*/ 0 w 55028"/>
                  <a:gd name="connsiteY6" fmla="*/ 0 h 63831"/>
                  <a:gd name="connsiteX7" fmla="*/ 7521 w 55028"/>
                  <a:gd name="connsiteY7" fmla="*/ 0 h 63831"/>
                  <a:gd name="connsiteX8" fmla="*/ 45889 w 55028"/>
                  <a:gd name="connsiteY8" fmla="*/ 47589 h 63831"/>
                  <a:gd name="connsiteX9" fmla="*/ 45889 w 55028"/>
                  <a:gd name="connsiteY9" fmla="*/ 0 h 63831"/>
                  <a:gd name="connsiteX10" fmla="*/ 55028 w 55028"/>
                  <a:gd name="connsiteY10"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8" h="63831">
                    <a:moveTo>
                      <a:pt x="55028" y="0"/>
                    </a:moveTo>
                    <a:lnTo>
                      <a:pt x="55028" y="63832"/>
                    </a:lnTo>
                    <a:lnTo>
                      <a:pt x="47507" y="63832"/>
                    </a:lnTo>
                    <a:lnTo>
                      <a:pt x="9140" y="16243"/>
                    </a:lnTo>
                    <a:lnTo>
                      <a:pt x="9140" y="63832"/>
                    </a:lnTo>
                    <a:lnTo>
                      <a:pt x="0" y="63832"/>
                    </a:lnTo>
                    <a:lnTo>
                      <a:pt x="0" y="0"/>
                    </a:lnTo>
                    <a:lnTo>
                      <a:pt x="7521" y="0"/>
                    </a:lnTo>
                    <a:lnTo>
                      <a:pt x="45889" y="47589"/>
                    </a:lnTo>
                    <a:lnTo>
                      <a:pt x="45889" y="0"/>
                    </a:lnTo>
                    <a:lnTo>
                      <a:pt x="55028" y="0"/>
                    </a:lnTo>
                    <a:close/>
                  </a:path>
                </a:pathLst>
              </a:custGeom>
              <a:solidFill>
                <a:srgbClr val="FFFFFF"/>
              </a:solidFill>
              <a:ln w="9511"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9AF2E1A6-9298-7F1C-71F3-8CC449BEC645}"/>
                  </a:ext>
                </a:extLst>
              </p:cNvPr>
              <p:cNvSpPr/>
              <p:nvPr/>
            </p:nvSpPr>
            <p:spPr>
              <a:xfrm>
                <a:off x="3069290"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0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0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599 w 67976"/>
                  <a:gd name="connsiteY14" fmla="*/ 45119 h 65351"/>
                  <a:gd name="connsiteX15" fmla="*/ 58836 w 67976"/>
                  <a:gd name="connsiteY15" fmla="*/ 32581 h 65351"/>
                  <a:gd name="connsiteX16" fmla="*/ 55599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0924"/>
                      <a:pt x="11520" y="7029"/>
                      <a:pt x="16661" y="4275"/>
                    </a:cubicBezTo>
                    <a:cubicBezTo>
                      <a:pt x="21802" y="1425"/>
                      <a:pt x="27609" y="0"/>
                      <a:pt x="34083" y="0"/>
                    </a:cubicBezTo>
                    <a:cubicBezTo>
                      <a:pt x="40557" y="0"/>
                      <a:pt x="46269" y="1425"/>
                      <a:pt x="51410"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0" y="61077"/>
                    </a:cubicBezTo>
                    <a:cubicBezTo>
                      <a:pt x="46269" y="63927"/>
                      <a:pt x="40462" y="65352"/>
                      <a:pt x="34083" y="65352"/>
                    </a:cubicBezTo>
                    <a:cubicBezTo>
                      <a:pt x="27705" y="65352"/>
                      <a:pt x="21802" y="63927"/>
                      <a:pt x="16661" y="61077"/>
                    </a:cubicBezTo>
                    <a:close/>
                    <a:moveTo>
                      <a:pt x="46745" y="53953"/>
                    </a:moveTo>
                    <a:cubicBezTo>
                      <a:pt x="50458" y="51863"/>
                      <a:pt x="53410" y="48919"/>
                      <a:pt x="55599" y="45119"/>
                    </a:cubicBezTo>
                    <a:cubicBezTo>
                      <a:pt x="57789" y="41320"/>
                      <a:pt x="58836" y="37235"/>
                      <a:pt x="58836" y="32581"/>
                    </a:cubicBezTo>
                    <a:cubicBezTo>
                      <a:pt x="58836" y="27926"/>
                      <a:pt x="57789" y="23747"/>
                      <a:pt x="55599" y="20042"/>
                    </a:cubicBezTo>
                    <a:cubicBezTo>
                      <a:pt x="53410" y="16338"/>
                      <a:pt x="50458" y="13393"/>
                      <a:pt x="46745" y="11304"/>
                    </a:cubicBezTo>
                    <a:cubicBezTo>
                      <a:pt x="43032"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2" y="56043"/>
                      <a:pt x="46745" y="53953"/>
                    </a:cubicBezTo>
                    <a:close/>
                  </a:path>
                </a:pathLst>
              </a:custGeom>
              <a:solidFill>
                <a:srgbClr val="FFFFFF"/>
              </a:solidFill>
              <a:ln w="9511"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ABEFC774-D362-55B2-6A40-43B09E410BF8}"/>
                  </a:ext>
                </a:extLst>
              </p:cNvPr>
              <p:cNvSpPr/>
              <p:nvPr/>
            </p:nvSpPr>
            <p:spPr>
              <a:xfrm>
                <a:off x="3173159" y="2993130"/>
                <a:ext cx="45126" cy="63831"/>
              </a:xfrm>
              <a:custGeom>
                <a:avLst/>
                <a:gdLst>
                  <a:gd name="connsiteX0" fmla="*/ 9140 w 45126"/>
                  <a:gd name="connsiteY0" fmla="*/ 7884 h 63831"/>
                  <a:gd name="connsiteX1" fmla="*/ 9140 w 45126"/>
                  <a:gd name="connsiteY1" fmla="*/ 30111 h 63831"/>
                  <a:gd name="connsiteX2" fmla="*/ 41223 w 45126"/>
                  <a:gd name="connsiteY2" fmla="*/ 30111 h 63831"/>
                  <a:gd name="connsiteX3" fmla="*/ 41223 w 45126"/>
                  <a:gd name="connsiteY3" fmla="*/ 37995 h 63831"/>
                  <a:gd name="connsiteX4" fmla="*/ 9140 w 45126"/>
                  <a:gd name="connsiteY4" fmla="*/ 37995 h 63831"/>
                  <a:gd name="connsiteX5" fmla="*/ 9140 w 45126"/>
                  <a:gd name="connsiteY5" fmla="*/ 63832 h 63831"/>
                  <a:gd name="connsiteX6" fmla="*/ 0 w 45126"/>
                  <a:gd name="connsiteY6" fmla="*/ 63832 h 63831"/>
                  <a:gd name="connsiteX7" fmla="*/ 0 w 45126"/>
                  <a:gd name="connsiteY7" fmla="*/ 0 h 63831"/>
                  <a:gd name="connsiteX8" fmla="*/ 45127 w 45126"/>
                  <a:gd name="connsiteY8" fmla="*/ 0 h 63831"/>
                  <a:gd name="connsiteX9" fmla="*/ 45127 w 45126"/>
                  <a:gd name="connsiteY9" fmla="*/ 7979 h 63831"/>
                  <a:gd name="connsiteX10" fmla="*/ 9140 w 45126"/>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6" h="63831">
                    <a:moveTo>
                      <a:pt x="9140" y="7884"/>
                    </a:moveTo>
                    <a:lnTo>
                      <a:pt x="9140" y="30111"/>
                    </a:lnTo>
                    <a:lnTo>
                      <a:pt x="41223" y="30111"/>
                    </a:lnTo>
                    <a:lnTo>
                      <a:pt x="41223"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B91AABD4-17AA-AB06-7ED6-43BD23F09655}"/>
                  </a:ext>
                </a:extLst>
              </p:cNvPr>
              <p:cNvSpPr/>
              <p:nvPr/>
            </p:nvSpPr>
            <p:spPr>
              <a:xfrm>
                <a:off x="3253130" y="2993130"/>
                <a:ext cx="45127" cy="63831"/>
              </a:xfrm>
              <a:custGeom>
                <a:avLst/>
                <a:gdLst>
                  <a:gd name="connsiteX0" fmla="*/ 9140 w 45127"/>
                  <a:gd name="connsiteY0" fmla="*/ 7884 h 63831"/>
                  <a:gd name="connsiteX1" fmla="*/ 9140 w 45127"/>
                  <a:gd name="connsiteY1" fmla="*/ 30111 h 63831"/>
                  <a:gd name="connsiteX2" fmla="*/ 41224 w 45127"/>
                  <a:gd name="connsiteY2" fmla="*/ 30111 h 63831"/>
                  <a:gd name="connsiteX3" fmla="*/ 41224 w 45127"/>
                  <a:gd name="connsiteY3" fmla="*/ 37995 h 63831"/>
                  <a:gd name="connsiteX4" fmla="*/ 9140 w 45127"/>
                  <a:gd name="connsiteY4" fmla="*/ 37995 h 63831"/>
                  <a:gd name="connsiteX5" fmla="*/ 9140 w 45127"/>
                  <a:gd name="connsiteY5" fmla="*/ 63832 h 63831"/>
                  <a:gd name="connsiteX6" fmla="*/ 0 w 45127"/>
                  <a:gd name="connsiteY6" fmla="*/ 63832 h 63831"/>
                  <a:gd name="connsiteX7" fmla="*/ 0 w 45127"/>
                  <a:gd name="connsiteY7" fmla="*/ 0 h 63831"/>
                  <a:gd name="connsiteX8" fmla="*/ 45127 w 45127"/>
                  <a:gd name="connsiteY8" fmla="*/ 0 h 63831"/>
                  <a:gd name="connsiteX9" fmla="*/ 45127 w 45127"/>
                  <a:gd name="connsiteY9" fmla="*/ 7979 h 63831"/>
                  <a:gd name="connsiteX10" fmla="*/ 9140 w 45127"/>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7" h="63831">
                    <a:moveTo>
                      <a:pt x="9140" y="7884"/>
                    </a:moveTo>
                    <a:lnTo>
                      <a:pt x="9140" y="30111"/>
                    </a:lnTo>
                    <a:lnTo>
                      <a:pt x="41224" y="30111"/>
                    </a:lnTo>
                    <a:lnTo>
                      <a:pt x="41224"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6B2D2B4D-10C4-5459-F215-049A2CCAECC1}"/>
                  </a:ext>
                </a:extLst>
              </p:cNvPr>
              <p:cNvSpPr/>
              <p:nvPr/>
            </p:nvSpPr>
            <p:spPr>
              <a:xfrm>
                <a:off x="3333102"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29014944-FF78-170E-4916-C05EE7B80839}"/>
                  </a:ext>
                </a:extLst>
              </p:cNvPr>
              <p:cNvSpPr/>
              <p:nvPr/>
            </p:nvSpPr>
            <p:spPr>
              <a:xfrm>
                <a:off x="3378134" y="2992370"/>
                <a:ext cx="58170" cy="65256"/>
              </a:xfrm>
              <a:custGeom>
                <a:avLst/>
                <a:gdLst>
                  <a:gd name="connsiteX0" fmla="*/ 16470 w 58170"/>
                  <a:gd name="connsiteY0" fmla="*/ 61077 h 65256"/>
                  <a:gd name="connsiteX1" fmla="*/ 4379 w 58170"/>
                  <a:gd name="connsiteY1" fmla="*/ 49394 h 65256"/>
                  <a:gd name="connsiteX2" fmla="*/ 0 w 58170"/>
                  <a:gd name="connsiteY2" fmla="*/ 32676 h 65256"/>
                  <a:gd name="connsiteX3" fmla="*/ 4379 w 58170"/>
                  <a:gd name="connsiteY3" fmla="*/ 15958 h 65256"/>
                  <a:gd name="connsiteX4" fmla="*/ 16566 w 58170"/>
                  <a:gd name="connsiteY4" fmla="*/ 4275 h 65256"/>
                  <a:gd name="connsiteX5" fmla="*/ 33893 w 58170"/>
                  <a:gd name="connsiteY5" fmla="*/ 0 h 65256"/>
                  <a:gd name="connsiteX6" fmla="*/ 47602 w 58170"/>
                  <a:gd name="connsiteY6" fmla="*/ 2470 h 65256"/>
                  <a:gd name="connsiteX7" fmla="*/ 58170 w 58170"/>
                  <a:gd name="connsiteY7" fmla="*/ 9879 h 65256"/>
                  <a:gd name="connsiteX8" fmla="*/ 52267 w 58170"/>
                  <a:gd name="connsiteY8" fmla="*/ 15673 h 65256"/>
                  <a:gd name="connsiteX9" fmla="*/ 34274 w 58170"/>
                  <a:gd name="connsiteY9" fmla="*/ 8074 h 65256"/>
                  <a:gd name="connsiteX10" fmla="*/ 21421 w 58170"/>
                  <a:gd name="connsiteY10" fmla="*/ 11304 h 65256"/>
                  <a:gd name="connsiteX11" fmla="*/ 12376 w 58170"/>
                  <a:gd name="connsiteY11" fmla="*/ 20042 h 65256"/>
                  <a:gd name="connsiteX12" fmla="*/ 9140 w 58170"/>
                  <a:gd name="connsiteY12" fmla="*/ 32581 h 65256"/>
                  <a:gd name="connsiteX13" fmla="*/ 12376 w 58170"/>
                  <a:gd name="connsiteY13" fmla="*/ 45119 h 65256"/>
                  <a:gd name="connsiteX14" fmla="*/ 21421 w 58170"/>
                  <a:gd name="connsiteY14" fmla="*/ 53953 h 65256"/>
                  <a:gd name="connsiteX15" fmla="*/ 34274 w 58170"/>
                  <a:gd name="connsiteY15" fmla="*/ 57088 h 65256"/>
                  <a:gd name="connsiteX16" fmla="*/ 52267 w 58170"/>
                  <a:gd name="connsiteY16" fmla="*/ 49394 h 65256"/>
                  <a:gd name="connsiteX17" fmla="*/ 58170 w 58170"/>
                  <a:gd name="connsiteY17" fmla="*/ 55188 h 65256"/>
                  <a:gd name="connsiteX18" fmla="*/ 47507 w 58170"/>
                  <a:gd name="connsiteY18" fmla="*/ 62692 h 65256"/>
                  <a:gd name="connsiteX19" fmla="*/ 33798 w 58170"/>
                  <a:gd name="connsiteY19" fmla="*/ 65257 h 65256"/>
                  <a:gd name="connsiteX20" fmla="*/ 16470 w 58170"/>
                  <a:gd name="connsiteY20" fmla="*/ 60982 h 6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170" h="65256">
                    <a:moveTo>
                      <a:pt x="16470" y="61077"/>
                    </a:moveTo>
                    <a:cubicBezTo>
                      <a:pt x="11329" y="58227"/>
                      <a:pt x="7331" y="54333"/>
                      <a:pt x="4379" y="49394"/>
                    </a:cubicBezTo>
                    <a:cubicBezTo>
                      <a:pt x="1428" y="44454"/>
                      <a:pt x="0" y="38850"/>
                      <a:pt x="0" y="32676"/>
                    </a:cubicBezTo>
                    <a:cubicBezTo>
                      <a:pt x="0" y="26502"/>
                      <a:pt x="1428" y="20897"/>
                      <a:pt x="4379" y="15958"/>
                    </a:cubicBezTo>
                    <a:cubicBezTo>
                      <a:pt x="7331" y="11019"/>
                      <a:pt x="11329" y="7124"/>
                      <a:pt x="16566" y="4275"/>
                    </a:cubicBezTo>
                    <a:cubicBezTo>
                      <a:pt x="21707" y="1425"/>
                      <a:pt x="27514" y="0"/>
                      <a:pt x="33893" y="0"/>
                    </a:cubicBezTo>
                    <a:cubicBezTo>
                      <a:pt x="38843" y="0"/>
                      <a:pt x="43413" y="855"/>
                      <a:pt x="47602" y="2470"/>
                    </a:cubicBezTo>
                    <a:cubicBezTo>
                      <a:pt x="51791" y="4179"/>
                      <a:pt x="55314" y="6649"/>
                      <a:pt x="58170" y="9879"/>
                    </a:cubicBezTo>
                    <a:lnTo>
                      <a:pt x="52267" y="15673"/>
                    </a:lnTo>
                    <a:cubicBezTo>
                      <a:pt x="47412" y="10639"/>
                      <a:pt x="41414" y="8074"/>
                      <a:pt x="34274" y="8074"/>
                    </a:cubicBezTo>
                    <a:cubicBezTo>
                      <a:pt x="29513" y="8074"/>
                      <a:pt x="25229" y="9119"/>
                      <a:pt x="21421" y="11304"/>
                    </a:cubicBezTo>
                    <a:cubicBezTo>
                      <a:pt x="17613" y="13393"/>
                      <a:pt x="14566" y="16338"/>
                      <a:pt x="12376" y="20042"/>
                    </a:cubicBezTo>
                    <a:cubicBezTo>
                      <a:pt x="10187" y="23747"/>
                      <a:pt x="9140" y="27926"/>
                      <a:pt x="9140" y="32581"/>
                    </a:cubicBezTo>
                    <a:cubicBezTo>
                      <a:pt x="9140" y="37235"/>
                      <a:pt x="10187" y="41415"/>
                      <a:pt x="12376" y="45119"/>
                    </a:cubicBezTo>
                    <a:cubicBezTo>
                      <a:pt x="14566" y="48824"/>
                      <a:pt x="17518" y="51768"/>
                      <a:pt x="21421" y="53953"/>
                    </a:cubicBezTo>
                    <a:cubicBezTo>
                      <a:pt x="25229" y="56043"/>
                      <a:pt x="29513" y="57088"/>
                      <a:pt x="34274" y="57088"/>
                    </a:cubicBezTo>
                    <a:cubicBezTo>
                      <a:pt x="41414" y="57088"/>
                      <a:pt x="47412" y="54523"/>
                      <a:pt x="52267" y="49394"/>
                    </a:cubicBezTo>
                    <a:lnTo>
                      <a:pt x="58170" y="55188"/>
                    </a:lnTo>
                    <a:cubicBezTo>
                      <a:pt x="55219" y="58512"/>
                      <a:pt x="51696" y="60982"/>
                      <a:pt x="47507" y="62692"/>
                    </a:cubicBezTo>
                    <a:cubicBezTo>
                      <a:pt x="43318" y="64402"/>
                      <a:pt x="38748" y="65257"/>
                      <a:pt x="33798" y="65257"/>
                    </a:cubicBezTo>
                    <a:cubicBezTo>
                      <a:pt x="27419" y="65257"/>
                      <a:pt x="21611" y="63832"/>
                      <a:pt x="16470" y="60982"/>
                    </a:cubicBezTo>
                    <a:close/>
                  </a:path>
                </a:pathLst>
              </a:custGeom>
              <a:solidFill>
                <a:srgbClr val="FFFFFF"/>
              </a:solidFill>
              <a:ln w="9511"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3F08CA6-6070-527A-A251-A4A8D1999A80}"/>
                  </a:ext>
                </a:extLst>
              </p:cNvPr>
              <p:cNvSpPr/>
              <p:nvPr/>
            </p:nvSpPr>
            <p:spPr>
              <a:xfrm>
                <a:off x="3471244" y="2993035"/>
                <a:ext cx="46459" cy="63831"/>
              </a:xfrm>
              <a:custGeom>
                <a:avLst/>
                <a:gdLst>
                  <a:gd name="connsiteX0" fmla="*/ 46460 w 46459"/>
                  <a:gd name="connsiteY0" fmla="*/ 55948 h 63831"/>
                  <a:gd name="connsiteX1" fmla="*/ 46460 w 46459"/>
                  <a:gd name="connsiteY1" fmla="*/ 63832 h 63831"/>
                  <a:gd name="connsiteX2" fmla="*/ 0 w 46459"/>
                  <a:gd name="connsiteY2" fmla="*/ 63832 h 63831"/>
                  <a:gd name="connsiteX3" fmla="*/ 0 w 46459"/>
                  <a:gd name="connsiteY3" fmla="*/ 0 h 63831"/>
                  <a:gd name="connsiteX4" fmla="*/ 45127 w 46459"/>
                  <a:gd name="connsiteY4" fmla="*/ 0 h 63831"/>
                  <a:gd name="connsiteX5" fmla="*/ 45127 w 46459"/>
                  <a:gd name="connsiteY5" fmla="*/ 7979 h 63831"/>
                  <a:gd name="connsiteX6" fmla="*/ 9140 w 46459"/>
                  <a:gd name="connsiteY6" fmla="*/ 7979 h 63831"/>
                  <a:gd name="connsiteX7" fmla="*/ 9140 w 46459"/>
                  <a:gd name="connsiteY7" fmla="*/ 27546 h 63831"/>
                  <a:gd name="connsiteX8" fmla="*/ 41224 w 46459"/>
                  <a:gd name="connsiteY8" fmla="*/ 27546 h 63831"/>
                  <a:gd name="connsiteX9" fmla="*/ 41224 w 46459"/>
                  <a:gd name="connsiteY9" fmla="*/ 35335 h 63831"/>
                  <a:gd name="connsiteX10" fmla="*/ 9140 w 46459"/>
                  <a:gd name="connsiteY10" fmla="*/ 35335 h 63831"/>
                  <a:gd name="connsiteX11" fmla="*/ 9140 w 46459"/>
                  <a:gd name="connsiteY11" fmla="*/ 55948 h 63831"/>
                  <a:gd name="connsiteX12" fmla="*/ 46460 w 46459"/>
                  <a:gd name="connsiteY12" fmla="*/ 55948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59" h="63831">
                    <a:moveTo>
                      <a:pt x="46460" y="55948"/>
                    </a:moveTo>
                    <a:lnTo>
                      <a:pt x="46460" y="63832"/>
                    </a:lnTo>
                    <a:lnTo>
                      <a:pt x="0" y="63832"/>
                    </a:lnTo>
                    <a:lnTo>
                      <a:pt x="0" y="0"/>
                    </a:lnTo>
                    <a:lnTo>
                      <a:pt x="45127" y="0"/>
                    </a:lnTo>
                    <a:lnTo>
                      <a:pt x="45127" y="7979"/>
                    </a:lnTo>
                    <a:lnTo>
                      <a:pt x="9140" y="7979"/>
                    </a:lnTo>
                    <a:lnTo>
                      <a:pt x="9140" y="27546"/>
                    </a:lnTo>
                    <a:lnTo>
                      <a:pt x="41224" y="27546"/>
                    </a:lnTo>
                    <a:lnTo>
                      <a:pt x="41224" y="35335"/>
                    </a:lnTo>
                    <a:lnTo>
                      <a:pt x="9140" y="35335"/>
                    </a:lnTo>
                    <a:lnTo>
                      <a:pt x="9140" y="55948"/>
                    </a:lnTo>
                    <a:lnTo>
                      <a:pt x="46460" y="55948"/>
                    </a:lnTo>
                    <a:close/>
                  </a:path>
                </a:pathLst>
              </a:custGeom>
              <a:solidFill>
                <a:srgbClr val="FFFFFF"/>
              </a:solidFill>
              <a:ln w="9511"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373C72F7-2669-3947-2F42-EA3198AAA9A5}"/>
                </a:ext>
              </a:extLst>
            </p:cNvPr>
            <p:cNvSpPr/>
            <p:nvPr/>
          </p:nvSpPr>
          <p:spPr>
            <a:xfrm>
              <a:off x="1446052" y="814495"/>
              <a:ext cx="1870769" cy="1126268"/>
            </a:xfrm>
            <a:custGeom>
              <a:avLst/>
              <a:gdLst>
                <a:gd name="connsiteX0" fmla="*/ 1141503 w 1870769"/>
                <a:gd name="connsiteY0" fmla="*/ 755626 h 1126268"/>
                <a:gd name="connsiteX1" fmla="*/ 1197102 w 1870769"/>
                <a:gd name="connsiteY1" fmla="*/ 751637 h 1126268"/>
                <a:gd name="connsiteX2" fmla="*/ 1115227 w 1870769"/>
                <a:gd name="connsiteY2" fmla="*/ 868757 h 1126268"/>
                <a:gd name="connsiteX3" fmla="*/ 935004 w 1870769"/>
                <a:gd name="connsiteY3" fmla="*/ 1126268 h 1126268"/>
                <a:gd name="connsiteX4" fmla="*/ 754116 w 1870769"/>
                <a:gd name="connsiteY4" fmla="*/ 867712 h 1126268"/>
                <a:gd name="connsiteX5" fmla="*/ 672906 w 1870769"/>
                <a:gd name="connsiteY5" fmla="*/ 751637 h 1126268"/>
                <a:gd name="connsiteX6" fmla="*/ 728410 w 1870769"/>
                <a:gd name="connsiteY6" fmla="*/ 755626 h 1126268"/>
                <a:gd name="connsiteX7" fmla="*/ 800480 w 1870769"/>
                <a:gd name="connsiteY7" fmla="*/ 831996 h 1126268"/>
                <a:gd name="connsiteX8" fmla="*/ 891496 w 1870769"/>
                <a:gd name="connsiteY8" fmla="*/ 761801 h 1126268"/>
                <a:gd name="connsiteX9" fmla="*/ 935099 w 1870769"/>
                <a:gd name="connsiteY9" fmla="*/ 762086 h 1126268"/>
                <a:gd name="connsiteX10" fmla="*/ 976989 w 1870769"/>
                <a:gd name="connsiteY10" fmla="*/ 761801 h 1126268"/>
                <a:gd name="connsiteX11" fmla="*/ 1068767 w 1870769"/>
                <a:gd name="connsiteY11" fmla="*/ 832756 h 1126268"/>
                <a:gd name="connsiteX12" fmla="*/ 1141598 w 1870769"/>
                <a:gd name="connsiteY12" fmla="*/ 755626 h 1126268"/>
                <a:gd name="connsiteX13" fmla="*/ 1833545 w 1870769"/>
                <a:gd name="connsiteY13" fmla="*/ 538770 h 1126268"/>
                <a:gd name="connsiteX14" fmla="*/ 1831736 w 1870769"/>
                <a:gd name="connsiteY14" fmla="*/ 540480 h 1126268"/>
                <a:gd name="connsiteX15" fmla="*/ 1822216 w 1870769"/>
                <a:gd name="connsiteY15" fmla="*/ 549123 h 1126268"/>
                <a:gd name="connsiteX16" fmla="*/ 1821549 w 1870769"/>
                <a:gd name="connsiteY16" fmla="*/ 549693 h 1126268"/>
                <a:gd name="connsiteX17" fmla="*/ 1810410 w 1870769"/>
                <a:gd name="connsiteY17" fmla="*/ 558622 h 1126268"/>
                <a:gd name="connsiteX18" fmla="*/ 1808125 w 1870769"/>
                <a:gd name="connsiteY18" fmla="*/ 560332 h 1126268"/>
                <a:gd name="connsiteX19" fmla="*/ 1795844 w 1870769"/>
                <a:gd name="connsiteY19" fmla="*/ 569071 h 1126268"/>
                <a:gd name="connsiteX20" fmla="*/ 1794321 w 1870769"/>
                <a:gd name="connsiteY20" fmla="*/ 570116 h 1126268"/>
                <a:gd name="connsiteX21" fmla="*/ 1781563 w 1870769"/>
                <a:gd name="connsiteY21" fmla="*/ 578190 h 1126268"/>
                <a:gd name="connsiteX22" fmla="*/ 1779659 w 1870769"/>
                <a:gd name="connsiteY22" fmla="*/ 579424 h 1126268"/>
                <a:gd name="connsiteX23" fmla="*/ 1765093 w 1870769"/>
                <a:gd name="connsiteY23" fmla="*/ 587783 h 1126268"/>
                <a:gd name="connsiteX24" fmla="*/ 1762427 w 1870769"/>
                <a:gd name="connsiteY24" fmla="*/ 589208 h 1126268"/>
                <a:gd name="connsiteX25" fmla="*/ 1729106 w 1870769"/>
                <a:gd name="connsiteY25" fmla="*/ 605831 h 1126268"/>
                <a:gd name="connsiteX26" fmla="*/ 1726440 w 1870769"/>
                <a:gd name="connsiteY26" fmla="*/ 607066 h 1126268"/>
                <a:gd name="connsiteX27" fmla="*/ 1708351 w 1870769"/>
                <a:gd name="connsiteY27" fmla="*/ 614950 h 1126268"/>
                <a:gd name="connsiteX28" fmla="*/ 1706257 w 1870769"/>
                <a:gd name="connsiteY28" fmla="*/ 615805 h 1126268"/>
                <a:gd name="connsiteX29" fmla="*/ 1687216 w 1870769"/>
                <a:gd name="connsiteY29" fmla="*/ 623499 h 1126268"/>
                <a:gd name="connsiteX30" fmla="*/ 1686264 w 1870769"/>
                <a:gd name="connsiteY30" fmla="*/ 623879 h 1126268"/>
                <a:gd name="connsiteX31" fmla="*/ 1665699 w 1870769"/>
                <a:gd name="connsiteY31" fmla="*/ 631573 h 1126268"/>
                <a:gd name="connsiteX32" fmla="*/ 1662843 w 1870769"/>
                <a:gd name="connsiteY32" fmla="*/ 632617 h 1126268"/>
                <a:gd name="connsiteX33" fmla="*/ 1618002 w 1870769"/>
                <a:gd name="connsiteY33" fmla="*/ 647436 h 1126268"/>
                <a:gd name="connsiteX34" fmla="*/ 1616003 w 1870769"/>
                <a:gd name="connsiteY34" fmla="*/ 648100 h 1126268"/>
                <a:gd name="connsiteX35" fmla="*/ 1592201 w 1870769"/>
                <a:gd name="connsiteY35" fmla="*/ 655130 h 1126268"/>
                <a:gd name="connsiteX36" fmla="*/ 1590202 w 1870769"/>
                <a:gd name="connsiteY36" fmla="*/ 655699 h 1126268"/>
                <a:gd name="connsiteX37" fmla="*/ 1539077 w 1870769"/>
                <a:gd name="connsiteY37" fmla="*/ 669093 h 1126268"/>
                <a:gd name="connsiteX38" fmla="*/ 1536792 w 1870769"/>
                <a:gd name="connsiteY38" fmla="*/ 669663 h 1126268"/>
                <a:gd name="connsiteX39" fmla="*/ 1480907 w 1870769"/>
                <a:gd name="connsiteY39" fmla="*/ 682201 h 1126268"/>
                <a:gd name="connsiteX40" fmla="*/ 1480526 w 1870769"/>
                <a:gd name="connsiteY40" fmla="*/ 682201 h 1126268"/>
                <a:gd name="connsiteX41" fmla="*/ 1451489 w 1870769"/>
                <a:gd name="connsiteY41" fmla="*/ 687995 h 1126268"/>
                <a:gd name="connsiteX42" fmla="*/ 1449775 w 1870769"/>
                <a:gd name="connsiteY42" fmla="*/ 688280 h 1126268"/>
                <a:gd name="connsiteX43" fmla="*/ 1389320 w 1870769"/>
                <a:gd name="connsiteY43" fmla="*/ 698824 h 1126268"/>
                <a:gd name="connsiteX44" fmla="*/ 1387797 w 1870769"/>
                <a:gd name="connsiteY44" fmla="*/ 699109 h 1126268"/>
                <a:gd name="connsiteX45" fmla="*/ 1356189 w 1870769"/>
                <a:gd name="connsiteY45" fmla="*/ 703953 h 1126268"/>
                <a:gd name="connsiteX46" fmla="*/ 1355999 w 1870769"/>
                <a:gd name="connsiteY46" fmla="*/ 703953 h 1126268"/>
                <a:gd name="connsiteX47" fmla="*/ 1290117 w 1870769"/>
                <a:gd name="connsiteY47" fmla="*/ 712597 h 1126268"/>
                <a:gd name="connsiteX48" fmla="*/ 1288404 w 1870769"/>
                <a:gd name="connsiteY48" fmla="*/ 712787 h 1126268"/>
                <a:gd name="connsiteX49" fmla="*/ 1220237 w 1870769"/>
                <a:gd name="connsiteY49" fmla="*/ 719911 h 1126268"/>
                <a:gd name="connsiteX50" fmla="*/ 1219761 w 1870769"/>
                <a:gd name="connsiteY50" fmla="*/ 719911 h 1126268"/>
                <a:gd name="connsiteX51" fmla="*/ 1219761 w 1870769"/>
                <a:gd name="connsiteY51" fmla="*/ 719911 h 1126268"/>
                <a:gd name="connsiteX52" fmla="*/ 939193 w 1870769"/>
                <a:gd name="connsiteY52" fmla="*/ 732544 h 1126268"/>
                <a:gd name="connsiteX53" fmla="*/ 939193 w 1870769"/>
                <a:gd name="connsiteY53" fmla="*/ 732544 h 1126268"/>
                <a:gd name="connsiteX54" fmla="*/ 935290 w 1870769"/>
                <a:gd name="connsiteY54" fmla="*/ 732544 h 1126268"/>
                <a:gd name="connsiteX55" fmla="*/ 929768 w 1870769"/>
                <a:gd name="connsiteY55" fmla="*/ 732544 h 1126268"/>
                <a:gd name="connsiteX56" fmla="*/ 929768 w 1870769"/>
                <a:gd name="connsiteY56" fmla="*/ 732544 h 1126268"/>
                <a:gd name="connsiteX57" fmla="*/ 650818 w 1870769"/>
                <a:gd name="connsiteY57" fmla="*/ 719911 h 1126268"/>
                <a:gd name="connsiteX58" fmla="*/ 650818 w 1870769"/>
                <a:gd name="connsiteY58" fmla="*/ 719911 h 1126268"/>
                <a:gd name="connsiteX59" fmla="*/ 650343 w 1870769"/>
                <a:gd name="connsiteY59" fmla="*/ 719911 h 1126268"/>
                <a:gd name="connsiteX60" fmla="*/ 582176 w 1870769"/>
                <a:gd name="connsiteY60" fmla="*/ 712787 h 1126268"/>
                <a:gd name="connsiteX61" fmla="*/ 580462 w 1870769"/>
                <a:gd name="connsiteY61" fmla="*/ 712597 h 1126268"/>
                <a:gd name="connsiteX62" fmla="*/ 514676 w 1870769"/>
                <a:gd name="connsiteY62" fmla="*/ 703953 h 1126268"/>
                <a:gd name="connsiteX63" fmla="*/ 514390 w 1870769"/>
                <a:gd name="connsiteY63" fmla="*/ 703953 h 1126268"/>
                <a:gd name="connsiteX64" fmla="*/ 482782 w 1870769"/>
                <a:gd name="connsiteY64" fmla="*/ 699109 h 1126268"/>
                <a:gd name="connsiteX65" fmla="*/ 481259 w 1870769"/>
                <a:gd name="connsiteY65" fmla="*/ 698824 h 1126268"/>
                <a:gd name="connsiteX66" fmla="*/ 420804 w 1870769"/>
                <a:gd name="connsiteY66" fmla="*/ 688280 h 1126268"/>
                <a:gd name="connsiteX67" fmla="*/ 418995 w 1870769"/>
                <a:gd name="connsiteY67" fmla="*/ 687900 h 1126268"/>
                <a:gd name="connsiteX68" fmla="*/ 389958 w 1870769"/>
                <a:gd name="connsiteY68" fmla="*/ 682201 h 1126268"/>
                <a:gd name="connsiteX69" fmla="*/ 389482 w 1870769"/>
                <a:gd name="connsiteY69" fmla="*/ 682106 h 1126268"/>
                <a:gd name="connsiteX70" fmla="*/ 333597 w 1870769"/>
                <a:gd name="connsiteY70" fmla="*/ 669663 h 1126268"/>
                <a:gd name="connsiteX71" fmla="*/ 331217 w 1870769"/>
                <a:gd name="connsiteY71" fmla="*/ 669093 h 1126268"/>
                <a:gd name="connsiteX72" fmla="*/ 280187 w 1870769"/>
                <a:gd name="connsiteY72" fmla="*/ 655699 h 1126268"/>
                <a:gd name="connsiteX73" fmla="*/ 278093 w 1870769"/>
                <a:gd name="connsiteY73" fmla="*/ 655130 h 1126268"/>
                <a:gd name="connsiteX74" fmla="*/ 254291 w 1870769"/>
                <a:gd name="connsiteY74" fmla="*/ 648195 h 1126268"/>
                <a:gd name="connsiteX75" fmla="*/ 252197 w 1870769"/>
                <a:gd name="connsiteY75" fmla="*/ 647531 h 1126268"/>
                <a:gd name="connsiteX76" fmla="*/ 207356 w 1870769"/>
                <a:gd name="connsiteY76" fmla="*/ 632712 h 1126268"/>
                <a:gd name="connsiteX77" fmla="*/ 204499 w 1870769"/>
                <a:gd name="connsiteY77" fmla="*/ 631668 h 1126268"/>
                <a:gd name="connsiteX78" fmla="*/ 183935 w 1870769"/>
                <a:gd name="connsiteY78" fmla="*/ 623974 h 1126268"/>
                <a:gd name="connsiteX79" fmla="*/ 182983 w 1870769"/>
                <a:gd name="connsiteY79" fmla="*/ 623594 h 1126268"/>
                <a:gd name="connsiteX80" fmla="*/ 163942 w 1870769"/>
                <a:gd name="connsiteY80" fmla="*/ 615900 h 1126268"/>
                <a:gd name="connsiteX81" fmla="*/ 161848 w 1870769"/>
                <a:gd name="connsiteY81" fmla="*/ 615045 h 1126268"/>
                <a:gd name="connsiteX82" fmla="*/ 143759 w 1870769"/>
                <a:gd name="connsiteY82" fmla="*/ 607161 h 1126268"/>
                <a:gd name="connsiteX83" fmla="*/ 141093 w 1870769"/>
                <a:gd name="connsiteY83" fmla="*/ 605926 h 1126268"/>
                <a:gd name="connsiteX84" fmla="*/ 107772 w 1870769"/>
                <a:gd name="connsiteY84" fmla="*/ 589303 h 1126268"/>
                <a:gd name="connsiteX85" fmla="*/ 105106 w 1870769"/>
                <a:gd name="connsiteY85" fmla="*/ 587878 h 1126268"/>
                <a:gd name="connsiteX86" fmla="*/ 90444 w 1870769"/>
                <a:gd name="connsiteY86" fmla="*/ 579519 h 1126268"/>
                <a:gd name="connsiteX87" fmla="*/ 88540 w 1870769"/>
                <a:gd name="connsiteY87" fmla="*/ 578380 h 1126268"/>
                <a:gd name="connsiteX88" fmla="*/ 75783 w 1870769"/>
                <a:gd name="connsiteY88" fmla="*/ 570211 h 1126268"/>
                <a:gd name="connsiteX89" fmla="*/ 74355 w 1870769"/>
                <a:gd name="connsiteY89" fmla="*/ 569261 h 1126268"/>
                <a:gd name="connsiteX90" fmla="*/ 62073 w 1870769"/>
                <a:gd name="connsiteY90" fmla="*/ 560522 h 1126268"/>
                <a:gd name="connsiteX91" fmla="*/ 59788 w 1870769"/>
                <a:gd name="connsiteY91" fmla="*/ 558812 h 1126268"/>
                <a:gd name="connsiteX92" fmla="*/ 48554 w 1870769"/>
                <a:gd name="connsiteY92" fmla="*/ 549883 h 1126268"/>
                <a:gd name="connsiteX93" fmla="*/ 47983 w 1870769"/>
                <a:gd name="connsiteY93" fmla="*/ 549313 h 1126268"/>
                <a:gd name="connsiteX94" fmla="*/ 38463 w 1870769"/>
                <a:gd name="connsiteY94" fmla="*/ 540574 h 1126268"/>
                <a:gd name="connsiteX95" fmla="*/ 36749 w 1870769"/>
                <a:gd name="connsiteY95" fmla="*/ 538865 h 1126268"/>
                <a:gd name="connsiteX96" fmla="*/ 28181 w 1870769"/>
                <a:gd name="connsiteY96" fmla="*/ 529841 h 1126268"/>
                <a:gd name="connsiteX97" fmla="*/ 26752 w 1870769"/>
                <a:gd name="connsiteY97" fmla="*/ 528131 h 1126268"/>
                <a:gd name="connsiteX98" fmla="*/ 19707 w 1870769"/>
                <a:gd name="connsiteY98" fmla="*/ 519297 h 1126268"/>
                <a:gd name="connsiteX99" fmla="*/ 19136 w 1870769"/>
                <a:gd name="connsiteY99" fmla="*/ 518537 h 1126268"/>
                <a:gd name="connsiteX100" fmla="*/ 13043 w 1870769"/>
                <a:gd name="connsiteY100" fmla="*/ 509134 h 1126268"/>
                <a:gd name="connsiteX101" fmla="*/ 11901 w 1870769"/>
                <a:gd name="connsiteY101" fmla="*/ 507139 h 1126268"/>
                <a:gd name="connsiteX102" fmla="*/ 7140 w 1870769"/>
                <a:gd name="connsiteY102" fmla="*/ 497640 h 1126268"/>
                <a:gd name="connsiteX103" fmla="*/ 6664 w 1870769"/>
                <a:gd name="connsiteY103" fmla="*/ 496310 h 1126268"/>
                <a:gd name="connsiteX104" fmla="*/ 3523 w 1870769"/>
                <a:gd name="connsiteY104" fmla="*/ 487381 h 1126268"/>
                <a:gd name="connsiteX105" fmla="*/ 3047 w 1870769"/>
                <a:gd name="connsiteY105" fmla="*/ 485672 h 1126268"/>
                <a:gd name="connsiteX106" fmla="*/ 952 w 1870769"/>
                <a:gd name="connsiteY106" fmla="*/ 476078 h 1126268"/>
                <a:gd name="connsiteX107" fmla="*/ 666 w 1870769"/>
                <a:gd name="connsiteY107" fmla="*/ 474083 h 1126268"/>
                <a:gd name="connsiteX108" fmla="*/ 0 w 1870769"/>
                <a:gd name="connsiteY108" fmla="*/ 464109 h 1126268"/>
                <a:gd name="connsiteX109" fmla="*/ 0 w 1870769"/>
                <a:gd name="connsiteY109" fmla="*/ 464109 h 1126268"/>
                <a:gd name="connsiteX110" fmla="*/ 330265 w 1870769"/>
                <a:gd name="connsiteY110" fmla="*/ 259411 h 1126268"/>
                <a:gd name="connsiteX111" fmla="*/ 330265 w 1870769"/>
                <a:gd name="connsiteY111" fmla="*/ 0 h 1126268"/>
                <a:gd name="connsiteX112" fmla="*/ 605311 w 1870769"/>
                <a:gd name="connsiteY112" fmla="*/ 212677 h 1126268"/>
                <a:gd name="connsiteX113" fmla="*/ 935385 w 1870769"/>
                <a:gd name="connsiteY113" fmla="*/ 195484 h 1126268"/>
                <a:gd name="connsiteX114" fmla="*/ 1265459 w 1870769"/>
                <a:gd name="connsiteY114" fmla="*/ 212677 h 1126268"/>
                <a:gd name="connsiteX115" fmla="*/ 1540505 w 1870769"/>
                <a:gd name="connsiteY115" fmla="*/ 0 h 1126268"/>
                <a:gd name="connsiteX116" fmla="*/ 1540505 w 1870769"/>
                <a:gd name="connsiteY116" fmla="*/ 259221 h 1126268"/>
                <a:gd name="connsiteX117" fmla="*/ 1870770 w 1870769"/>
                <a:gd name="connsiteY117" fmla="*/ 464014 h 1126268"/>
                <a:gd name="connsiteX118" fmla="*/ 1870770 w 1870769"/>
                <a:gd name="connsiteY118" fmla="*/ 464014 h 1126268"/>
                <a:gd name="connsiteX119" fmla="*/ 1870104 w 1870769"/>
                <a:gd name="connsiteY119" fmla="*/ 473988 h 1126268"/>
                <a:gd name="connsiteX120" fmla="*/ 1869818 w 1870769"/>
                <a:gd name="connsiteY120" fmla="*/ 476078 h 1126268"/>
                <a:gd name="connsiteX121" fmla="*/ 1867723 w 1870769"/>
                <a:gd name="connsiteY121" fmla="*/ 485672 h 1126268"/>
                <a:gd name="connsiteX122" fmla="*/ 1867152 w 1870769"/>
                <a:gd name="connsiteY122" fmla="*/ 487381 h 1126268"/>
                <a:gd name="connsiteX123" fmla="*/ 1864010 w 1870769"/>
                <a:gd name="connsiteY123" fmla="*/ 496215 h 1126268"/>
                <a:gd name="connsiteX124" fmla="*/ 1863439 w 1870769"/>
                <a:gd name="connsiteY124" fmla="*/ 497545 h 1126268"/>
                <a:gd name="connsiteX125" fmla="*/ 1858679 w 1870769"/>
                <a:gd name="connsiteY125" fmla="*/ 506949 h 1126268"/>
                <a:gd name="connsiteX126" fmla="*/ 1857441 w 1870769"/>
                <a:gd name="connsiteY126" fmla="*/ 509039 h 1126268"/>
                <a:gd name="connsiteX127" fmla="*/ 1851348 w 1870769"/>
                <a:gd name="connsiteY127" fmla="*/ 518442 h 1126268"/>
                <a:gd name="connsiteX128" fmla="*/ 1850777 w 1870769"/>
                <a:gd name="connsiteY128" fmla="*/ 519297 h 1126268"/>
                <a:gd name="connsiteX129" fmla="*/ 1843827 w 1870769"/>
                <a:gd name="connsiteY129" fmla="*/ 528131 h 1126268"/>
                <a:gd name="connsiteX130" fmla="*/ 1842304 w 1870769"/>
                <a:gd name="connsiteY130" fmla="*/ 529936 h 1126268"/>
                <a:gd name="connsiteX131" fmla="*/ 1833831 w 1870769"/>
                <a:gd name="connsiteY131" fmla="*/ 538960 h 1126268"/>
                <a:gd name="connsiteX132" fmla="*/ 1487667 w 1870769"/>
                <a:gd name="connsiteY132" fmla="*/ 336636 h 1126268"/>
                <a:gd name="connsiteX133" fmla="*/ 1540124 w 1870769"/>
                <a:gd name="connsiteY133" fmla="*/ 261596 h 1126268"/>
                <a:gd name="connsiteX134" fmla="*/ 1458534 w 1870769"/>
                <a:gd name="connsiteY134" fmla="*/ 324573 h 1126268"/>
                <a:gd name="connsiteX135" fmla="*/ 1458534 w 1870769"/>
                <a:gd name="connsiteY135" fmla="*/ 324573 h 1126268"/>
                <a:gd name="connsiteX136" fmla="*/ 995840 w 1870769"/>
                <a:gd name="connsiteY136" fmla="*/ 681346 h 1126268"/>
                <a:gd name="connsiteX137" fmla="*/ 1231471 w 1870769"/>
                <a:gd name="connsiteY137" fmla="*/ 660449 h 1126268"/>
                <a:gd name="connsiteX138" fmla="*/ 1344860 w 1870769"/>
                <a:gd name="connsiteY138" fmla="*/ 540384 h 1126268"/>
                <a:gd name="connsiteX139" fmla="*/ 1264793 w 1870769"/>
                <a:gd name="connsiteY139" fmla="*/ 654845 h 1126268"/>
                <a:gd name="connsiteX140" fmla="*/ 1264983 w 1870769"/>
                <a:gd name="connsiteY140" fmla="*/ 654845 h 1126268"/>
                <a:gd name="connsiteX141" fmla="*/ 1321820 w 1870769"/>
                <a:gd name="connsiteY141" fmla="*/ 643541 h 1126268"/>
                <a:gd name="connsiteX142" fmla="*/ 1322011 w 1870769"/>
                <a:gd name="connsiteY142" fmla="*/ 643541 h 1126268"/>
                <a:gd name="connsiteX143" fmla="*/ 1374754 w 1870769"/>
                <a:gd name="connsiteY143" fmla="*/ 630528 h 1126268"/>
                <a:gd name="connsiteX144" fmla="*/ 1375040 w 1870769"/>
                <a:gd name="connsiteY144" fmla="*/ 630528 h 1126268"/>
                <a:gd name="connsiteX145" fmla="*/ 1423404 w 1870769"/>
                <a:gd name="connsiteY145" fmla="*/ 615995 h 1126268"/>
                <a:gd name="connsiteX146" fmla="*/ 1423785 w 1870769"/>
                <a:gd name="connsiteY146" fmla="*/ 615900 h 1126268"/>
                <a:gd name="connsiteX147" fmla="*/ 1453203 w 1870769"/>
                <a:gd name="connsiteY147" fmla="*/ 605546 h 1126268"/>
                <a:gd name="connsiteX148" fmla="*/ 1454060 w 1870769"/>
                <a:gd name="connsiteY148" fmla="*/ 605166 h 1126268"/>
                <a:gd name="connsiteX149" fmla="*/ 1467388 w 1870769"/>
                <a:gd name="connsiteY149" fmla="*/ 599942 h 1126268"/>
                <a:gd name="connsiteX150" fmla="*/ 1467769 w 1870769"/>
                <a:gd name="connsiteY150" fmla="*/ 599752 h 1126268"/>
                <a:gd name="connsiteX151" fmla="*/ 1493474 w 1870769"/>
                <a:gd name="connsiteY151" fmla="*/ 588638 h 1126268"/>
                <a:gd name="connsiteX152" fmla="*/ 1494902 w 1870769"/>
                <a:gd name="connsiteY152" fmla="*/ 587973 h 1126268"/>
                <a:gd name="connsiteX153" fmla="*/ 1506422 w 1870769"/>
                <a:gd name="connsiteY153" fmla="*/ 582464 h 1126268"/>
                <a:gd name="connsiteX154" fmla="*/ 1506613 w 1870769"/>
                <a:gd name="connsiteY154" fmla="*/ 582369 h 1126268"/>
                <a:gd name="connsiteX155" fmla="*/ 1518228 w 1870769"/>
                <a:gd name="connsiteY155" fmla="*/ 576385 h 1126268"/>
                <a:gd name="connsiteX156" fmla="*/ 1518894 w 1870769"/>
                <a:gd name="connsiteY156" fmla="*/ 576005 h 1126268"/>
                <a:gd name="connsiteX157" fmla="*/ 1528700 w 1870769"/>
                <a:gd name="connsiteY157" fmla="*/ 570591 h 1126268"/>
                <a:gd name="connsiteX158" fmla="*/ 1530414 w 1870769"/>
                <a:gd name="connsiteY158" fmla="*/ 569641 h 1126268"/>
                <a:gd name="connsiteX159" fmla="*/ 1549645 w 1870769"/>
                <a:gd name="connsiteY159" fmla="*/ 557672 h 1126268"/>
                <a:gd name="connsiteX160" fmla="*/ 1551168 w 1870769"/>
                <a:gd name="connsiteY160" fmla="*/ 556627 h 1126268"/>
                <a:gd name="connsiteX161" fmla="*/ 1558499 w 1870769"/>
                <a:gd name="connsiteY161" fmla="*/ 551498 h 1126268"/>
                <a:gd name="connsiteX162" fmla="*/ 1560213 w 1870769"/>
                <a:gd name="connsiteY162" fmla="*/ 550263 h 1126268"/>
                <a:gd name="connsiteX163" fmla="*/ 1575445 w 1870769"/>
                <a:gd name="connsiteY163" fmla="*/ 537820 h 1126268"/>
                <a:gd name="connsiteX164" fmla="*/ 1577064 w 1870769"/>
                <a:gd name="connsiteY164" fmla="*/ 536300 h 1126268"/>
                <a:gd name="connsiteX165" fmla="*/ 1582395 w 1870769"/>
                <a:gd name="connsiteY165" fmla="*/ 531171 h 1126268"/>
                <a:gd name="connsiteX166" fmla="*/ 1583728 w 1870769"/>
                <a:gd name="connsiteY166" fmla="*/ 529841 h 1126268"/>
                <a:gd name="connsiteX167" fmla="*/ 1589726 w 1870769"/>
                <a:gd name="connsiteY167" fmla="*/ 523477 h 1126268"/>
                <a:gd name="connsiteX168" fmla="*/ 1590393 w 1870769"/>
                <a:gd name="connsiteY168" fmla="*/ 522717 h 1126268"/>
                <a:gd name="connsiteX169" fmla="*/ 1595058 w 1870769"/>
                <a:gd name="connsiteY169" fmla="*/ 517018 h 1126268"/>
                <a:gd name="connsiteX170" fmla="*/ 1596390 w 1870769"/>
                <a:gd name="connsiteY170" fmla="*/ 515213 h 1126268"/>
                <a:gd name="connsiteX171" fmla="*/ 1600103 w 1870769"/>
                <a:gd name="connsiteY171" fmla="*/ 509988 h 1126268"/>
                <a:gd name="connsiteX172" fmla="*/ 1601055 w 1870769"/>
                <a:gd name="connsiteY172" fmla="*/ 508659 h 1126268"/>
                <a:gd name="connsiteX173" fmla="*/ 1604959 w 1870769"/>
                <a:gd name="connsiteY173" fmla="*/ 502104 h 1126268"/>
                <a:gd name="connsiteX174" fmla="*/ 1605721 w 1870769"/>
                <a:gd name="connsiteY174" fmla="*/ 500585 h 1126268"/>
                <a:gd name="connsiteX175" fmla="*/ 1608291 w 1870769"/>
                <a:gd name="connsiteY175" fmla="*/ 495360 h 1126268"/>
                <a:gd name="connsiteX176" fmla="*/ 1609148 w 1870769"/>
                <a:gd name="connsiteY176" fmla="*/ 493366 h 1126268"/>
                <a:gd name="connsiteX177" fmla="*/ 1611338 w 1870769"/>
                <a:gd name="connsiteY177" fmla="*/ 487666 h 1126268"/>
                <a:gd name="connsiteX178" fmla="*/ 1611718 w 1870769"/>
                <a:gd name="connsiteY178" fmla="*/ 486621 h 1126268"/>
                <a:gd name="connsiteX179" fmla="*/ 1613527 w 1870769"/>
                <a:gd name="connsiteY179" fmla="*/ 479877 h 1126268"/>
                <a:gd name="connsiteX180" fmla="*/ 1613908 w 1870769"/>
                <a:gd name="connsiteY180" fmla="*/ 477978 h 1126268"/>
                <a:gd name="connsiteX181" fmla="*/ 1614765 w 1870769"/>
                <a:gd name="connsiteY181" fmla="*/ 472848 h 1126268"/>
                <a:gd name="connsiteX182" fmla="*/ 1615051 w 1870769"/>
                <a:gd name="connsiteY182" fmla="*/ 470854 h 1126268"/>
                <a:gd name="connsiteX183" fmla="*/ 1615431 w 1870769"/>
                <a:gd name="connsiteY183" fmla="*/ 464014 h 1126268"/>
                <a:gd name="connsiteX184" fmla="*/ 1615431 w 1870769"/>
                <a:gd name="connsiteY184" fmla="*/ 464014 h 1126268"/>
                <a:gd name="connsiteX185" fmla="*/ 1615431 w 1870769"/>
                <a:gd name="connsiteY185" fmla="*/ 464014 h 1126268"/>
                <a:gd name="connsiteX186" fmla="*/ 1487857 w 1870769"/>
                <a:gd name="connsiteY186" fmla="*/ 336731 h 1126268"/>
                <a:gd name="connsiteX187" fmla="*/ 935099 w 1870769"/>
                <a:gd name="connsiteY187" fmla="*/ 245638 h 1126268"/>
                <a:gd name="connsiteX188" fmla="*/ 670050 w 1870769"/>
                <a:gd name="connsiteY188" fmla="*/ 262926 h 1126268"/>
                <a:gd name="connsiteX189" fmla="*/ 935099 w 1870769"/>
                <a:gd name="connsiteY189" fmla="*/ 467814 h 1126268"/>
                <a:gd name="connsiteX190" fmla="*/ 1200149 w 1870769"/>
                <a:gd name="connsiteY190" fmla="*/ 262926 h 1126268"/>
                <a:gd name="connsiteX191" fmla="*/ 935099 w 1870769"/>
                <a:gd name="connsiteY191" fmla="*/ 245638 h 1126268"/>
                <a:gd name="connsiteX192" fmla="*/ 254958 w 1870769"/>
                <a:gd name="connsiteY192" fmla="*/ 463919 h 1126268"/>
                <a:gd name="connsiteX193" fmla="*/ 255339 w 1870769"/>
                <a:gd name="connsiteY193" fmla="*/ 470854 h 1126268"/>
                <a:gd name="connsiteX194" fmla="*/ 255529 w 1870769"/>
                <a:gd name="connsiteY194" fmla="*/ 472848 h 1126268"/>
                <a:gd name="connsiteX195" fmla="*/ 256386 w 1870769"/>
                <a:gd name="connsiteY195" fmla="*/ 478073 h 1126268"/>
                <a:gd name="connsiteX196" fmla="*/ 256767 w 1870769"/>
                <a:gd name="connsiteY196" fmla="*/ 479877 h 1126268"/>
                <a:gd name="connsiteX197" fmla="*/ 258576 w 1870769"/>
                <a:gd name="connsiteY197" fmla="*/ 486621 h 1126268"/>
                <a:gd name="connsiteX198" fmla="*/ 258956 w 1870769"/>
                <a:gd name="connsiteY198" fmla="*/ 487571 h 1126268"/>
                <a:gd name="connsiteX199" fmla="*/ 261146 w 1870769"/>
                <a:gd name="connsiteY199" fmla="*/ 493366 h 1126268"/>
                <a:gd name="connsiteX200" fmla="*/ 262003 w 1870769"/>
                <a:gd name="connsiteY200" fmla="*/ 495265 h 1126268"/>
                <a:gd name="connsiteX201" fmla="*/ 264574 w 1870769"/>
                <a:gd name="connsiteY201" fmla="*/ 500585 h 1126268"/>
                <a:gd name="connsiteX202" fmla="*/ 265335 w 1870769"/>
                <a:gd name="connsiteY202" fmla="*/ 502010 h 1126268"/>
                <a:gd name="connsiteX203" fmla="*/ 269239 w 1870769"/>
                <a:gd name="connsiteY203" fmla="*/ 508564 h 1126268"/>
                <a:gd name="connsiteX204" fmla="*/ 270095 w 1870769"/>
                <a:gd name="connsiteY204" fmla="*/ 509798 h 1126268"/>
                <a:gd name="connsiteX205" fmla="*/ 273904 w 1870769"/>
                <a:gd name="connsiteY205" fmla="*/ 515118 h 1126268"/>
                <a:gd name="connsiteX206" fmla="*/ 275236 w 1870769"/>
                <a:gd name="connsiteY206" fmla="*/ 516828 h 1126268"/>
                <a:gd name="connsiteX207" fmla="*/ 279901 w 1870769"/>
                <a:gd name="connsiteY207" fmla="*/ 522527 h 1126268"/>
                <a:gd name="connsiteX208" fmla="*/ 280473 w 1870769"/>
                <a:gd name="connsiteY208" fmla="*/ 523192 h 1126268"/>
                <a:gd name="connsiteX209" fmla="*/ 286471 w 1870769"/>
                <a:gd name="connsiteY209" fmla="*/ 529651 h 1126268"/>
                <a:gd name="connsiteX210" fmla="*/ 287803 w 1870769"/>
                <a:gd name="connsiteY210" fmla="*/ 530981 h 1126268"/>
                <a:gd name="connsiteX211" fmla="*/ 293230 w 1870769"/>
                <a:gd name="connsiteY211" fmla="*/ 536110 h 1126268"/>
                <a:gd name="connsiteX212" fmla="*/ 294849 w 1870769"/>
                <a:gd name="connsiteY212" fmla="*/ 537535 h 1126268"/>
                <a:gd name="connsiteX213" fmla="*/ 310081 w 1870769"/>
                <a:gd name="connsiteY213" fmla="*/ 549978 h 1126268"/>
                <a:gd name="connsiteX214" fmla="*/ 311700 w 1870769"/>
                <a:gd name="connsiteY214" fmla="*/ 551213 h 1126268"/>
                <a:gd name="connsiteX215" fmla="*/ 319031 w 1870769"/>
                <a:gd name="connsiteY215" fmla="*/ 556437 h 1126268"/>
                <a:gd name="connsiteX216" fmla="*/ 320459 w 1870769"/>
                <a:gd name="connsiteY216" fmla="*/ 557482 h 1126268"/>
                <a:gd name="connsiteX217" fmla="*/ 339690 w 1870769"/>
                <a:gd name="connsiteY217" fmla="*/ 569451 h 1126268"/>
                <a:gd name="connsiteX218" fmla="*/ 341404 w 1870769"/>
                <a:gd name="connsiteY218" fmla="*/ 570401 h 1126268"/>
                <a:gd name="connsiteX219" fmla="*/ 351210 w 1870769"/>
                <a:gd name="connsiteY219" fmla="*/ 575815 h 1126268"/>
                <a:gd name="connsiteX220" fmla="*/ 351876 w 1870769"/>
                <a:gd name="connsiteY220" fmla="*/ 576195 h 1126268"/>
                <a:gd name="connsiteX221" fmla="*/ 363491 w 1870769"/>
                <a:gd name="connsiteY221" fmla="*/ 582179 h 1126268"/>
                <a:gd name="connsiteX222" fmla="*/ 363682 w 1870769"/>
                <a:gd name="connsiteY222" fmla="*/ 582274 h 1126268"/>
                <a:gd name="connsiteX223" fmla="*/ 375201 w 1870769"/>
                <a:gd name="connsiteY223" fmla="*/ 587783 h 1126268"/>
                <a:gd name="connsiteX224" fmla="*/ 376629 w 1870769"/>
                <a:gd name="connsiteY224" fmla="*/ 588448 h 1126268"/>
                <a:gd name="connsiteX225" fmla="*/ 402335 w 1870769"/>
                <a:gd name="connsiteY225" fmla="*/ 599562 h 1126268"/>
                <a:gd name="connsiteX226" fmla="*/ 402811 w 1870769"/>
                <a:gd name="connsiteY226" fmla="*/ 599752 h 1126268"/>
                <a:gd name="connsiteX227" fmla="*/ 416139 w 1870769"/>
                <a:gd name="connsiteY227" fmla="*/ 604976 h 1126268"/>
                <a:gd name="connsiteX228" fmla="*/ 417091 w 1870769"/>
                <a:gd name="connsiteY228" fmla="*/ 605356 h 1126268"/>
                <a:gd name="connsiteX229" fmla="*/ 446414 w 1870769"/>
                <a:gd name="connsiteY229" fmla="*/ 615710 h 1126268"/>
                <a:gd name="connsiteX230" fmla="*/ 446890 w 1870769"/>
                <a:gd name="connsiteY230" fmla="*/ 615900 h 1126268"/>
                <a:gd name="connsiteX231" fmla="*/ 462313 w 1870769"/>
                <a:gd name="connsiteY231" fmla="*/ 620839 h 1126268"/>
                <a:gd name="connsiteX232" fmla="*/ 462313 w 1870769"/>
                <a:gd name="connsiteY232" fmla="*/ 620839 h 1126268"/>
                <a:gd name="connsiteX233" fmla="*/ 495064 w 1870769"/>
                <a:gd name="connsiteY233" fmla="*/ 630338 h 1126268"/>
                <a:gd name="connsiteX234" fmla="*/ 495445 w 1870769"/>
                <a:gd name="connsiteY234" fmla="*/ 630338 h 1126268"/>
                <a:gd name="connsiteX235" fmla="*/ 548093 w 1870769"/>
                <a:gd name="connsiteY235" fmla="*/ 643446 h 1126268"/>
                <a:gd name="connsiteX236" fmla="*/ 548378 w 1870769"/>
                <a:gd name="connsiteY236" fmla="*/ 643446 h 1126268"/>
                <a:gd name="connsiteX237" fmla="*/ 605120 w 1870769"/>
                <a:gd name="connsiteY237" fmla="*/ 654750 h 1126268"/>
                <a:gd name="connsiteX238" fmla="*/ 605120 w 1870769"/>
                <a:gd name="connsiteY238" fmla="*/ 654750 h 1126268"/>
                <a:gd name="connsiteX239" fmla="*/ 525053 w 1870769"/>
                <a:gd name="connsiteY239" fmla="*/ 540290 h 1126268"/>
                <a:gd name="connsiteX240" fmla="*/ 638442 w 1870769"/>
                <a:gd name="connsiteY240" fmla="*/ 660354 h 1126268"/>
                <a:gd name="connsiteX241" fmla="*/ 872836 w 1870769"/>
                <a:gd name="connsiteY241" fmla="*/ 681251 h 1126268"/>
                <a:gd name="connsiteX242" fmla="*/ 411474 w 1870769"/>
                <a:gd name="connsiteY242" fmla="*/ 324573 h 1126268"/>
                <a:gd name="connsiteX243" fmla="*/ 411474 w 1870769"/>
                <a:gd name="connsiteY243" fmla="*/ 324573 h 1126268"/>
                <a:gd name="connsiteX244" fmla="*/ 329979 w 1870769"/>
                <a:gd name="connsiteY244" fmla="*/ 261596 h 1126268"/>
                <a:gd name="connsiteX245" fmla="*/ 382437 w 1870769"/>
                <a:gd name="connsiteY245" fmla="*/ 336636 h 1126268"/>
                <a:gd name="connsiteX246" fmla="*/ 254863 w 1870769"/>
                <a:gd name="connsiteY246" fmla="*/ 463919 h 112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870769" h="1126268">
                  <a:moveTo>
                    <a:pt x="1141503" y="755626"/>
                  </a:moveTo>
                  <a:cubicBezTo>
                    <a:pt x="1160258" y="754487"/>
                    <a:pt x="1178823" y="753157"/>
                    <a:pt x="1197102" y="751637"/>
                  </a:cubicBezTo>
                  <a:lnTo>
                    <a:pt x="1115227" y="868757"/>
                  </a:lnTo>
                  <a:lnTo>
                    <a:pt x="935004" y="1126268"/>
                  </a:lnTo>
                  <a:lnTo>
                    <a:pt x="754116" y="867712"/>
                  </a:lnTo>
                  <a:lnTo>
                    <a:pt x="672906" y="751637"/>
                  </a:lnTo>
                  <a:cubicBezTo>
                    <a:pt x="691185" y="753157"/>
                    <a:pt x="709655" y="754487"/>
                    <a:pt x="728410" y="755626"/>
                  </a:cubicBezTo>
                  <a:lnTo>
                    <a:pt x="800480" y="831996"/>
                  </a:lnTo>
                  <a:lnTo>
                    <a:pt x="891496" y="761801"/>
                  </a:lnTo>
                  <a:cubicBezTo>
                    <a:pt x="905967" y="761991"/>
                    <a:pt x="920438" y="762086"/>
                    <a:pt x="935099" y="762086"/>
                  </a:cubicBezTo>
                  <a:cubicBezTo>
                    <a:pt x="949761" y="762086"/>
                    <a:pt x="963090" y="761991"/>
                    <a:pt x="976989" y="761801"/>
                  </a:cubicBezTo>
                  <a:lnTo>
                    <a:pt x="1068767" y="832756"/>
                  </a:lnTo>
                  <a:lnTo>
                    <a:pt x="1141598" y="755626"/>
                  </a:lnTo>
                  <a:close/>
                  <a:moveTo>
                    <a:pt x="1833545" y="538770"/>
                  </a:moveTo>
                  <a:cubicBezTo>
                    <a:pt x="1832974" y="539340"/>
                    <a:pt x="1832403" y="539910"/>
                    <a:pt x="1831736" y="540480"/>
                  </a:cubicBezTo>
                  <a:cubicBezTo>
                    <a:pt x="1828690" y="543424"/>
                    <a:pt x="1825548" y="546274"/>
                    <a:pt x="1822216" y="549123"/>
                  </a:cubicBezTo>
                  <a:cubicBezTo>
                    <a:pt x="1822025" y="549313"/>
                    <a:pt x="1821740" y="549503"/>
                    <a:pt x="1821549" y="549693"/>
                  </a:cubicBezTo>
                  <a:cubicBezTo>
                    <a:pt x="1818027" y="552733"/>
                    <a:pt x="1814219" y="555678"/>
                    <a:pt x="1810410" y="558622"/>
                  </a:cubicBezTo>
                  <a:cubicBezTo>
                    <a:pt x="1809649" y="559192"/>
                    <a:pt x="1808887" y="559762"/>
                    <a:pt x="1808125" y="560332"/>
                  </a:cubicBezTo>
                  <a:cubicBezTo>
                    <a:pt x="1804222" y="563277"/>
                    <a:pt x="1800128" y="566126"/>
                    <a:pt x="1795844" y="569071"/>
                  </a:cubicBezTo>
                  <a:cubicBezTo>
                    <a:pt x="1795368" y="569451"/>
                    <a:pt x="1794797" y="569736"/>
                    <a:pt x="1794321" y="570116"/>
                  </a:cubicBezTo>
                  <a:cubicBezTo>
                    <a:pt x="1790227" y="572870"/>
                    <a:pt x="1785943" y="575530"/>
                    <a:pt x="1781563" y="578190"/>
                  </a:cubicBezTo>
                  <a:cubicBezTo>
                    <a:pt x="1780897" y="578570"/>
                    <a:pt x="1780326" y="578949"/>
                    <a:pt x="1779659" y="579424"/>
                  </a:cubicBezTo>
                  <a:cubicBezTo>
                    <a:pt x="1774994" y="582274"/>
                    <a:pt x="1770044" y="585029"/>
                    <a:pt x="1765093" y="587783"/>
                  </a:cubicBezTo>
                  <a:cubicBezTo>
                    <a:pt x="1764236" y="588258"/>
                    <a:pt x="1763284" y="588733"/>
                    <a:pt x="1762427" y="589208"/>
                  </a:cubicBezTo>
                  <a:cubicBezTo>
                    <a:pt x="1751955" y="594907"/>
                    <a:pt x="1740911" y="600417"/>
                    <a:pt x="1729106" y="605831"/>
                  </a:cubicBezTo>
                  <a:cubicBezTo>
                    <a:pt x="1728153" y="606211"/>
                    <a:pt x="1727297" y="606686"/>
                    <a:pt x="1726440" y="607066"/>
                  </a:cubicBezTo>
                  <a:cubicBezTo>
                    <a:pt x="1720537" y="609725"/>
                    <a:pt x="1714539" y="612385"/>
                    <a:pt x="1708351" y="614950"/>
                  </a:cubicBezTo>
                  <a:cubicBezTo>
                    <a:pt x="1707685" y="615235"/>
                    <a:pt x="1707018" y="615520"/>
                    <a:pt x="1706257" y="615805"/>
                  </a:cubicBezTo>
                  <a:cubicBezTo>
                    <a:pt x="1700068" y="618369"/>
                    <a:pt x="1693689" y="620934"/>
                    <a:pt x="1687216" y="623499"/>
                  </a:cubicBezTo>
                  <a:cubicBezTo>
                    <a:pt x="1686930" y="623594"/>
                    <a:pt x="1686644" y="623784"/>
                    <a:pt x="1686264" y="623879"/>
                  </a:cubicBezTo>
                  <a:cubicBezTo>
                    <a:pt x="1679599" y="626443"/>
                    <a:pt x="1672649" y="629008"/>
                    <a:pt x="1665699" y="631573"/>
                  </a:cubicBezTo>
                  <a:cubicBezTo>
                    <a:pt x="1664747" y="631953"/>
                    <a:pt x="1663795" y="632238"/>
                    <a:pt x="1662843" y="632617"/>
                  </a:cubicBezTo>
                  <a:cubicBezTo>
                    <a:pt x="1648467" y="637747"/>
                    <a:pt x="1633520" y="642686"/>
                    <a:pt x="1618002" y="647436"/>
                  </a:cubicBezTo>
                  <a:cubicBezTo>
                    <a:pt x="1617335" y="647626"/>
                    <a:pt x="1616669" y="647815"/>
                    <a:pt x="1616003" y="648100"/>
                  </a:cubicBezTo>
                  <a:cubicBezTo>
                    <a:pt x="1608196" y="650475"/>
                    <a:pt x="1600294" y="652755"/>
                    <a:pt x="1592201" y="655130"/>
                  </a:cubicBezTo>
                  <a:cubicBezTo>
                    <a:pt x="1591535" y="655320"/>
                    <a:pt x="1590869" y="655509"/>
                    <a:pt x="1590202" y="655699"/>
                  </a:cubicBezTo>
                  <a:cubicBezTo>
                    <a:pt x="1573732" y="660354"/>
                    <a:pt x="1556690" y="664818"/>
                    <a:pt x="1539077" y="669093"/>
                  </a:cubicBezTo>
                  <a:cubicBezTo>
                    <a:pt x="1538316" y="669283"/>
                    <a:pt x="1537554" y="669473"/>
                    <a:pt x="1536792" y="669663"/>
                  </a:cubicBezTo>
                  <a:cubicBezTo>
                    <a:pt x="1518703" y="674032"/>
                    <a:pt x="1500043" y="678211"/>
                    <a:pt x="1480907" y="682201"/>
                  </a:cubicBezTo>
                  <a:cubicBezTo>
                    <a:pt x="1480812" y="682201"/>
                    <a:pt x="1480622" y="682201"/>
                    <a:pt x="1480526" y="682201"/>
                  </a:cubicBezTo>
                  <a:cubicBezTo>
                    <a:pt x="1471006" y="684196"/>
                    <a:pt x="1461295" y="686095"/>
                    <a:pt x="1451489" y="687995"/>
                  </a:cubicBezTo>
                  <a:cubicBezTo>
                    <a:pt x="1450918" y="688090"/>
                    <a:pt x="1450347" y="688185"/>
                    <a:pt x="1449775" y="688280"/>
                  </a:cubicBezTo>
                  <a:cubicBezTo>
                    <a:pt x="1430163" y="691985"/>
                    <a:pt x="1409980" y="695499"/>
                    <a:pt x="1389320" y="698824"/>
                  </a:cubicBezTo>
                  <a:cubicBezTo>
                    <a:pt x="1388844" y="698824"/>
                    <a:pt x="1388368" y="699014"/>
                    <a:pt x="1387797" y="699109"/>
                  </a:cubicBezTo>
                  <a:cubicBezTo>
                    <a:pt x="1377325" y="700724"/>
                    <a:pt x="1366852" y="702338"/>
                    <a:pt x="1356189" y="703953"/>
                  </a:cubicBezTo>
                  <a:cubicBezTo>
                    <a:pt x="1356189" y="703953"/>
                    <a:pt x="1356094" y="703953"/>
                    <a:pt x="1355999" y="703953"/>
                  </a:cubicBezTo>
                  <a:cubicBezTo>
                    <a:pt x="1334483" y="707088"/>
                    <a:pt x="1312490" y="709937"/>
                    <a:pt x="1290117" y="712597"/>
                  </a:cubicBezTo>
                  <a:cubicBezTo>
                    <a:pt x="1289546" y="712597"/>
                    <a:pt x="1288975" y="712692"/>
                    <a:pt x="1288404" y="712787"/>
                  </a:cubicBezTo>
                  <a:cubicBezTo>
                    <a:pt x="1266126" y="715447"/>
                    <a:pt x="1243372" y="717821"/>
                    <a:pt x="1220237" y="719911"/>
                  </a:cubicBezTo>
                  <a:cubicBezTo>
                    <a:pt x="1220047" y="719911"/>
                    <a:pt x="1219952" y="719911"/>
                    <a:pt x="1219761" y="719911"/>
                  </a:cubicBezTo>
                  <a:lnTo>
                    <a:pt x="1219761" y="719911"/>
                  </a:lnTo>
                  <a:cubicBezTo>
                    <a:pt x="1131221" y="727985"/>
                    <a:pt x="1036968" y="732449"/>
                    <a:pt x="939193" y="732544"/>
                  </a:cubicBezTo>
                  <a:lnTo>
                    <a:pt x="939193" y="732544"/>
                  </a:lnTo>
                  <a:cubicBezTo>
                    <a:pt x="937860" y="732544"/>
                    <a:pt x="936623" y="732544"/>
                    <a:pt x="935290" y="732544"/>
                  </a:cubicBezTo>
                  <a:cubicBezTo>
                    <a:pt x="933481" y="732544"/>
                    <a:pt x="931577" y="732544"/>
                    <a:pt x="929768" y="732544"/>
                  </a:cubicBezTo>
                  <a:lnTo>
                    <a:pt x="929768" y="732544"/>
                  </a:lnTo>
                  <a:cubicBezTo>
                    <a:pt x="832564" y="732354"/>
                    <a:pt x="738883" y="727985"/>
                    <a:pt x="650818" y="719911"/>
                  </a:cubicBezTo>
                  <a:lnTo>
                    <a:pt x="650818" y="719911"/>
                  </a:lnTo>
                  <a:cubicBezTo>
                    <a:pt x="650818" y="719911"/>
                    <a:pt x="650533" y="719911"/>
                    <a:pt x="650343" y="719911"/>
                  </a:cubicBezTo>
                  <a:cubicBezTo>
                    <a:pt x="627208" y="717821"/>
                    <a:pt x="604549" y="715447"/>
                    <a:pt x="582176" y="712787"/>
                  </a:cubicBezTo>
                  <a:cubicBezTo>
                    <a:pt x="581605" y="712787"/>
                    <a:pt x="581034" y="712692"/>
                    <a:pt x="580462" y="712597"/>
                  </a:cubicBezTo>
                  <a:cubicBezTo>
                    <a:pt x="558089" y="709937"/>
                    <a:pt x="536097" y="707088"/>
                    <a:pt x="514676" y="703953"/>
                  </a:cubicBezTo>
                  <a:cubicBezTo>
                    <a:pt x="514676" y="703953"/>
                    <a:pt x="514486" y="703953"/>
                    <a:pt x="514390" y="703953"/>
                  </a:cubicBezTo>
                  <a:cubicBezTo>
                    <a:pt x="503727" y="702433"/>
                    <a:pt x="493255" y="700819"/>
                    <a:pt x="482782" y="699109"/>
                  </a:cubicBezTo>
                  <a:cubicBezTo>
                    <a:pt x="482306" y="699109"/>
                    <a:pt x="481735" y="698919"/>
                    <a:pt x="481259" y="698824"/>
                  </a:cubicBezTo>
                  <a:cubicBezTo>
                    <a:pt x="460600" y="695499"/>
                    <a:pt x="440512" y="691985"/>
                    <a:pt x="420804" y="688280"/>
                  </a:cubicBezTo>
                  <a:cubicBezTo>
                    <a:pt x="420233" y="688185"/>
                    <a:pt x="419567" y="688090"/>
                    <a:pt x="418995" y="687900"/>
                  </a:cubicBezTo>
                  <a:cubicBezTo>
                    <a:pt x="409189" y="686000"/>
                    <a:pt x="399478" y="684101"/>
                    <a:pt x="389958" y="682201"/>
                  </a:cubicBezTo>
                  <a:cubicBezTo>
                    <a:pt x="389768" y="682201"/>
                    <a:pt x="389672" y="682201"/>
                    <a:pt x="389482" y="682106"/>
                  </a:cubicBezTo>
                  <a:cubicBezTo>
                    <a:pt x="370346" y="678117"/>
                    <a:pt x="351686" y="673937"/>
                    <a:pt x="333597" y="669663"/>
                  </a:cubicBezTo>
                  <a:cubicBezTo>
                    <a:pt x="332835" y="669473"/>
                    <a:pt x="332074" y="669283"/>
                    <a:pt x="331217" y="669093"/>
                  </a:cubicBezTo>
                  <a:cubicBezTo>
                    <a:pt x="313604" y="664818"/>
                    <a:pt x="296562" y="660354"/>
                    <a:pt x="280187" y="655699"/>
                  </a:cubicBezTo>
                  <a:cubicBezTo>
                    <a:pt x="279521" y="655509"/>
                    <a:pt x="278759" y="655320"/>
                    <a:pt x="278093" y="655130"/>
                  </a:cubicBezTo>
                  <a:cubicBezTo>
                    <a:pt x="270000" y="652850"/>
                    <a:pt x="262098" y="650475"/>
                    <a:pt x="254291" y="648195"/>
                  </a:cubicBezTo>
                  <a:cubicBezTo>
                    <a:pt x="253625" y="648005"/>
                    <a:pt x="252959" y="647815"/>
                    <a:pt x="252197" y="647531"/>
                  </a:cubicBezTo>
                  <a:cubicBezTo>
                    <a:pt x="236679" y="642781"/>
                    <a:pt x="221636" y="637842"/>
                    <a:pt x="207356" y="632712"/>
                  </a:cubicBezTo>
                  <a:cubicBezTo>
                    <a:pt x="206404" y="632333"/>
                    <a:pt x="205452" y="632048"/>
                    <a:pt x="204499" y="631668"/>
                  </a:cubicBezTo>
                  <a:cubicBezTo>
                    <a:pt x="197454" y="629198"/>
                    <a:pt x="190600" y="626633"/>
                    <a:pt x="183935" y="623974"/>
                  </a:cubicBezTo>
                  <a:cubicBezTo>
                    <a:pt x="183650" y="623879"/>
                    <a:pt x="183364" y="623689"/>
                    <a:pt x="182983" y="623594"/>
                  </a:cubicBezTo>
                  <a:cubicBezTo>
                    <a:pt x="176509" y="621029"/>
                    <a:pt x="170131" y="618464"/>
                    <a:pt x="163942" y="615900"/>
                  </a:cubicBezTo>
                  <a:cubicBezTo>
                    <a:pt x="163276" y="615615"/>
                    <a:pt x="162609" y="615330"/>
                    <a:pt x="161848" y="615045"/>
                  </a:cubicBezTo>
                  <a:cubicBezTo>
                    <a:pt x="155659" y="612480"/>
                    <a:pt x="149662" y="609820"/>
                    <a:pt x="143759" y="607161"/>
                  </a:cubicBezTo>
                  <a:cubicBezTo>
                    <a:pt x="142807" y="606781"/>
                    <a:pt x="141950" y="606306"/>
                    <a:pt x="141093" y="605926"/>
                  </a:cubicBezTo>
                  <a:cubicBezTo>
                    <a:pt x="129288" y="600512"/>
                    <a:pt x="118149" y="594907"/>
                    <a:pt x="107772" y="589303"/>
                  </a:cubicBezTo>
                  <a:cubicBezTo>
                    <a:pt x="106915" y="588828"/>
                    <a:pt x="106058" y="588353"/>
                    <a:pt x="105106" y="587878"/>
                  </a:cubicBezTo>
                  <a:cubicBezTo>
                    <a:pt x="100060" y="585124"/>
                    <a:pt x="95205" y="582274"/>
                    <a:pt x="90444" y="579519"/>
                  </a:cubicBezTo>
                  <a:cubicBezTo>
                    <a:pt x="89778" y="579139"/>
                    <a:pt x="89207" y="578760"/>
                    <a:pt x="88540" y="578380"/>
                  </a:cubicBezTo>
                  <a:cubicBezTo>
                    <a:pt x="84161" y="575720"/>
                    <a:pt x="79877" y="572965"/>
                    <a:pt x="75783" y="570211"/>
                  </a:cubicBezTo>
                  <a:cubicBezTo>
                    <a:pt x="75307" y="569926"/>
                    <a:pt x="74831" y="569546"/>
                    <a:pt x="74355" y="569261"/>
                  </a:cubicBezTo>
                  <a:cubicBezTo>
                    <a:pt x="70071" y="566411"/>
                    <a:pt x="65977" y="563467"/>
                    <a:pt x="62073" y="560522"/>
                  </a:cubicBezTo>
                  <a:cubicBezTo>
                    <a:pt x="61312" y="559952"/>
                    <a:pt x="60550" y="559382"/>
                    <a:pt x="59788" y="558812"/>
                  </a:cubicBezTo>
                  <a:cubicBezTo>
                    <a:pt x="55885" y="555867"/>
                    <a:pt x="52172" y="552828"/>
                    <a:pt x="48554" y="549883"/>
                  </a:cubicBezTo>
                  <a:cubicBezTo>
                    <a:pt x="48364" y="549693"/>
                    <a:pt x="48174" y="549503"/>
                    <a:pt x="47983" y="549313"/>
                  </a:cubicBezTo>
                  <a:cubicBezTo>
                    <a:pt x="44651" y="546464"/>
                    <a:pt x="41414" y="543519"/>
                    <a:pt x="38463" y="540574"/>
                  </a:cubicBezTo>
                  <a:cubicBezTo>
                    <a:pt x="37891" y="540005"/>
                    <a:pt x="37320" y="539435"/>
                    <a:pt x="36749" y="538865"/>
                  </a:cubicBezTo>
                  <a:cubicBezTo>
                    <a:pt x="33702" y="535825"/>
                    <a:pt x="30846" y="532881"/>
                    <a:pt x="28181" y="529841"/>
                  </a:cubicBezTo>
                  <a:cubicBezTo>
                    <a:pt x="27705" y="529271"/>
                    <a:pt x="27229" y="528701"/>
                    <a:pt x="26752" y="528131"/>
                  </a:cubicBezTo>
                  <a:cubicBezTo>
                    <a:pt x="24277" y="525186"/>
                    <a:pt x="21897" y="522242"/>
                    <a:pt x="19707" y="519297"/>
                  </a:cubicBezTo>
                  <a:cubicBezTo>
                    <a:pt x="19517" y="519012"/>
                    <a:pt x="19327" y="518822"/>
                    <a:pt x="19136" y="518537"/>
                  </a:cubicBezTo>
                  <a:cubicBezTo>
                    <a:pt x="16851" y="515403"/>
                    <a:pt x="14852" y="512268"/>
                    <a:pt x="13043" y="509134"/>
                  </a:cubicBezTo>
                  <a:cubicBezTo>
                    <a:pt x="12662" y="508469"/>
                    <a:pt x="12281" y="507804"/>
                    <a:pt x="11901" y="507139"/>
                  </a:cubicBezTo>
                  <a:cubicBezTo>
                    <a:pt x="10187" y="504004"/>
                    <a:pt x="8568" y="500870"/>
                    <a:pt x="7140" y="497640"/>
                  </a:cubicBezTo>
                  <a:cubicBezTo>
                    <a:pt x="6950" y="497260"/>
                    <a:pt x="6760" y="496785"/>
                    <a:pt x="6664" y="496310"/>
                  </a:cubicBezTo>
                  <a:cubicBezTo>
                    <a:pt x="5427" y="493366"/>
                    <a:pt x="4379" y="490421"/>
                    <a:pt x="3523" y="487381"/>
                  </a:cubicBezTo>
                  <a:cubicBezTo>
                    <a:pt x="3332" y="486811"/>
                    <a:pt x="3142" y="486242"/>
                    <a:pt x="3047" y="485672"/>
                  </a:cubicBezTo>
                  <a:cubicBezTo>
                    <a:pt x="2190" y="482442"/>
                    <a:pt x="1523" y="479307"/>
                    <a:pt x="952" y="476078"/>
                  </a:cubicBezTo>
                  <a:cubicBezTo>
                    <a:pt x="857" y="475413"/>
                    <a:pt x="762" y="474748"/>
                    <a:pt x="666" y="474083"/>
                  </a:cubicBezTo>
                  <a:cubicBezTo>
                    <a:pt x="286" y="470759"/>
                    <a:pt x="0" y="467434"/>
                    <a:pt x="0" y="464109"/>
                  </a:cubicBezTo>
                  <a:lnTo>
                    <a:pt x="0" y="464109"/>
                  </a:lnTo>
                  <a:cubicBezTo>
                    <a:pt x="0" y="382040"/>
                    <a:pt x="128241" y="308615"/>
                    <a:pt x="330265" y="259411"/>
                  </a:cubicBezTo>
                  <a:lnTo>
                    <a:pt x="330265" y="0"/>
                  </a:lnTo>
                  <a:lnTo>
                    <a:pt x="605311" y="212677"/>
                  </a:lnTo>
                  <a:cubicBezTo>
                    <a:pt x="707941" y="201564"/>
                    <a:pt x="819140" y="195484"/>
                    <a:pt x="935385" y="195484"/>
                  </a:cubicBezTo>
                  <a:cubicBezTo>
                    <a:pt x="1051630" y="195484"/>
                    <a:pt x="1162829" y="201564"/>
                    <a:pt x="1265459" y="212677"/>
                  </a:cubicBezTo>
                  <a:lnTo>
                    <a:pt x="1540505" y="0"/>
                  </a:lnTo>
                  <a:lnTo>
                    <a:pt x="1540505" y="259221"/>
                  </a:lnTo>
                  <a:cubicBezTo>
                    <a:pt x="1742529" y="308520"/>
                    <a:pt x="1870770" y="381945"/>
                    <a:pt x="1870770" y="464014"/>
                  </a:cubicBezTo>
                  <a:cubicBezTo>
                    <a:pt x="1870770" y="464014"/>
                    <a:pt x="1870770" y="464014"/>
                    <a:pt x="1870770" y="464014"/>
                  </a:cubicBezTo>
                  <a:cubicBezTo>
                    <a:pt x="1870770" y="467339"/>
                    <a:pt x="1870484" y="470664"/>
                    <a:pt x="1870104" y="473988"/>
                  </a:cubicBezTo>
                  <a:cubicBezTo>
                    <a:pt x="1870104" y="474653"/>
                    <a:pt x="1869913" y="475413"/>
                    <a:pt x="1869818" y="476078"/>
                  </a:cubicBezTo>
                  <a:cubicBezTo>
                    <a:pt x="1869342" y="479307"/>
                    <a:pt x="1868676" y="482442"/>
                    <a:pt x="1867723" y="485672"/>
                  </a:cubicBezTo>
                  <a:cubicBezTo>
                    <a:pt x="1867533" y="486242"/>
                    <a:pt x="1867343" y="486811"/>
                    <a:pt x="1867152" y="487381"/>
                  </a:cubicBezTo>
                  <a:cubicBezTo>
                    <a:pt x="1866295" y="490326"/>
                    <a:pt x="1865248" y="493271"/>
                    <a:pt x="1864010" y="496215"/>
                  </a:cubicBezTo>
                  <a:cubicBezTo>
                    <a:pt x="1863820" y="496690"/>
                    <a:pt x="1863630" y="497070"/>
                    <a:pt x="1863439" y="497545"/>
                  </a:cubicBezTo>
                  <a:cubicBezTo>
                    <a:pt x="1862106" y="500680"/>
                    <a:pt x="1860488" y="503814"/>
                    <a:pt x="1858679" y="506949"/>
                  </a:cubicBezTo>
                  <a:cubicBezTo>
                    <a:pt x="1858298" y="507614"/>
                    <a:pt x="1857917" y="508279"/>
                    <a:pt x="1857441" y="509039"/>
                  </a:cubicBezTo>
                  <a:cubicBezTo>
                    <a:pt x="1855633" y="512173"/>
                    <a:pt x="1853633" y="515308"/>
                    <a:pt x="1851348" y="518442"/>
                  </a:cubicBezTo>
                  <a:cubicBezTo>
                    <a:pt x="1851158" y="518727"/>
                    <a:pt x="1850967" y="519012"/>
                    <a:pt x="1850777" y="519297"/>
                  </a:cubicBezTo>
                  <a:cubicBezTo>
                    <a:pt x="1848587" y="522242"/>
                    <a:pt x="1846302" y="525186"/>
                    <a:pt x="1843827" y="528131"/>
                  </a:cubicBezTo>
                  <a:cubicBezTo>
                    <a:pt x="1843351" y="528701"/>
                    <a:pt x="1842875" y="529271"/>
                    <a:pt x="1842304" y="529936"/>
                  </a:cubicBezTo>
                  <a:cubicBezTo>
                    <a:pt x="1839638" y="532975"/>
                    <a:pt x="1836782" y="536015"/>
                    <a:pt x="1833831" y="538960"/>
                  </a:cubicBezTo>
                  <a:close/>
                  <a:moveTo>
                    <a:pt x="1487667" y="336636"/>
                  </a:moveTo>
                  <a:lnTo>
                    <a:pt x="1540124" y="261596"/>
                  </a:lnTo>
                  <a:lnTo>
                    <a:pt x="1458534" y="324573"/>
                  </a:lnTo>
                  <a:lnTo>
                    <a:pt x="1458534" y="324573"/>
                  </a:lnTo>
                  <a:lnTo>
                    <a:pt x="995840" y="681346"/>
                  </a:lnTo>
                  <a:cubicBezTo>
                    <a:pt x="1079715" y="678971"/>
                    <a:pt x="1159116" y="671752"/>
                    <a:pt x="1231471" y="660449"/>
                  </a:cubicBezTo>
                  <a:lnTo>
                    <a:pt x="1344860" y="540384"/>
                  </a:lnTo>
                  <a:lnTo>
                    <a:pt x="1264793" y="654845"/>
                  </a:lnTo>
                  <a:cubicBezTo>
                    <a:pt x="1264793" y="654845"/>
                    <a:pt x="1264888" y="654845"/>
                    <a:pt x="1264983" y="654845"/>
                  </a:cubicBezTo>
                  <a:cubicBezTo>
                    <a:pt x="1284500" y="651330"/>
                    <a:pt x="1303446" y="647531"/>
                    <a:pt x="1321820" y="643541"/>
                  </a:cubicBezTo>
                  <a:cubicBezTo>
                    <a:pt x="1321820" y="643541"/>
                    <a:pt x="1322011" y="643541"/>
                    <a:pt x="1322011" y="643541"/>
                  </a:cubicBezTo>
                  <a:cubicBezTo>
                    <a:pt x="1340290" y="639457"/>
                    <a:pt x="1357808" y="635182"/>
                    <a:pt x="1374754" y="630528"/>
                  </a:cubicBezTo>
                  <a:cubicBezTo>
                    <a:pt x="1374849" y="630528"/>
                    <a:pt x="1374945" y="630528"/>
                    <a:pt x="1375040" y="630528"/>
                  </a:cubicBezTo>
                  <a:cubicBezTo>
                    <a:pt x="1391891" y="625968"/>
                    <a:pt x="1407981" y="621124"/>
                    <a:pt x="1423404" y="615995"/>
                  </a:cubicBezTo>
                  <a:cubicBezTo>
                    <a:pt x="1423499" y="615995"/>
                    <a:pt x="1423689" y="615995"/>
                    <a:pt x="1423785" y="615900"/>
                  </a:cubicBezTo>
                  <a:cubicBezTo>
                    <a:pt x="1433876" y="612575"/>
                    <a:pt x="1443682" y="609061"/>
                    <a:pt x="1453203" y="605546"/>
                  </a:cubicBezTo>
                  <a:lnTo>
                    <a:pt x="1454060" y="605166"/>
                  </a:lnTo>
                  <a:cubicBezTo>
                    <a:pt x="1458629" y="603456"/>
                    <a:pt x="1463009" y="601747"/>
                    <a:pt x="1467388" y="599942"/>
                  </a:cubicBezTo>
                  <a:cubicBezTo>
                    <a:pt x="1467483" y="599942"/>
                    <a:pt x="1467674" y="599847"/>
                    <a:pt x="1467769" y="599752"/>
                  </a:cubicBezTo>
                  <a:cubicBezTo>
                    <a:pt x="1476718" y="596142"/>
                    <a:pt x="1485287" y="592438"/>
                    <a:pt x="1493474" y="588638"/>
                  </a:cubicBezTo>
                  <a:cubicBezTo>
                    <a:pt x="1493950" y="588448"/>
                    <a:pt x="1494426" y="588163"/>
                    <a:pt x="1494902" y="587973"/>
                  </a:cubicBezTo>
                  <a:cubicBezTo>
                    <a:pt x="1498806" y="586169"/>
                    <a:pt x="1502614" y="584364"/>
                    <a:pt x="1506422" y="582464"/>
                  </a:cubicBezTo>
                  <a:cubicBezTo>
                    <a:pt x="1506422" y="582464"/>
                    <a:pt x="1506613" y="582464"/>
                    <a:pt x="1506613" y="582369"/>
                  </a:cubicBezTo>
                  <a:cubicBezTo>
                    <a:pt x="1510611" y="580374"/>
                    <a:pt x="1514419" y="578380"/>
                    <a:pt x="1518228" y="576385"/>
                  </a:cubicBezTo>
                  <a:cubicBezTo>
                    <a:pt x="1518418" y="576290"/>
                    <a:pt x="1518703" y="576100"/>
                    <a:pt x="1518894" y="576005"/>
                  </a:cubicBezTo>
                  <a:cubicBezTo>
                    <a:pt x="1522226" y="574200"/>
                    <a:pt x="1525463" y="572395"/>
                    <a:pt x="1528700" y="570591"/>
                  </a:cubicBezTo>
                  <a:cubicBezTo>
                    <a:pt x="1529271" y="570306"/>
                    <a:pt x="1529842" y="569926"/>
                    <a:pt x="1530414" y="569641"/>
                  </a:cubicBezTo>
                  <a:cubicBezTo>
                    <a:pt x="1537173" y="565746"/>
                    <a:pt x="1543647" y="561662"/>
                    <a:pt x="1549645" y="557672"/>
                  </a:cubicBezTo>
                  <a:cubicBezTo>
                    <a:pt x="1550121" y="557292"/>
                    <a:pt x="1550597" y="557007"/>
                    <a:pt x="1551168" y="556627"/>
                  </a:cubicBezTo>
                  <a:cubicBezTo>
                    <a:pt x="1553644" y="554918"/>
                    <a:pt x="1556119" y="553208"/>
                    <a:pt x="1558499" y="551498"/>
                  </a:cubicBezTo>
                  <a:cubicBezTo>
                    <a:pt x="1559070" y="551118"/>
                    <a:pt x="1559641" y="550643"/>
                    <a:pt x="1560213" y="550263"/>
                  </a:cubicBezTo>
                  <a:cubicBezTo>
                    <a:pt x="1565639" y="546179"/>
                    <a:pt x="1570780" y="541999"/>
                    <a:pt x="1575445" y="537820"/>
                  </a:cubicBezTo>
                  <a:cubicBezTo>
                    <a:pt x="1576017" y="537345"/>
                    <a:pt x="1576493" y="536870"/>
                    <a:pt x="1577064" y="536300"/>
                  </a:cubicBezTo>
                  <a:cubicBezTo>
                    <a:pt x="1578873" y="534590"/>
                    <a:pt x="1580682" y="532881"/>
                    <a:pt x="1582395" y="531171"/>
                  </a:cubicBezTo>
                  <a:cubicBezTo>
                    <a:pt x="1582871" y="530696"/>
                    <a:pt x="1583347" y="530221"/>
                    <a:pt x="1583728" y="529841"/>
                  </a:cubicBezTo>
                  <a:cubicBezTo>
                    <a:pt x="1585823" y="527751"/>
                    <a:pt x="1587822" y="525566"/>
                    <a:pt x="1589726" y="523477"/>
                  </a:cubicBezTo>
                  <a:cubicBezTo>
                    <a:pt x="1589917" y="523192"/>
                    <a:pt x="1590107" y="523002"/>
                    <a:pt x="1590393" y="522717"/>
                  </a:cubicBezTo>
                  <a:cubicBezTo>
                    <a:pt x="1592011" y="520817"/>
                    <a:pt x="1593534" y="518917"/>
                    <a:pt x="1595058" y="517018"/>
                  </a:cubicBezTo>
                  <a:cubicBezTo>
                    <a:pt x="1595534" y="516448"/>
                    <a:pt x="1596010" y="515783"/>
                    <a:pt x="1596390" y="515213"/>
                  </a:cubicBezTo>
                  <a:cubicBezTo>
                    <a:pt x="1597723" y="513503"/>
                    <a:pt x="1598961" y="511698"/>
                    <a:pt x="1600103" y="509988"/>
                  </a:cubicBezTo>
                  <a:cubicBezTo>
                    <a:pt x="1600389" y="509514"/>
                    <a:pt x="1600770" y="509039"/>
                    <a:pt x="1601055" y="508659"/>
                  </a:cubicBezTo>
                  <a:cubicBezTo>
                    <a:pt x="1602483" y="506474"/>
                    <a:pt x="1603721" y="504289"/>
                    <a:pt x="1604959" y="502104"/>
                  </a:cubicBezTo>
                  <a:cubicBezTo>
                    <a:pt x="1605244" y="501630"/>
                    <a:pt x="1605435" y="501155"/>
                    <a:pt x="1605721" y="500585"/>
                  </a:cubicBezTo>
                  <a:cubicBezTo>
                    <a:pt x="1606673" y="498875"/>
                    <a:pt x="1607434" y="497070"/>
                    <a:pt x="1608291" y="495360"/>
                  </a:cubicBezTo>
                  <a:cubicBezTo>
                    <a:pt x="1608577" y="494695"/>
                    <a:pt x="1608862" y="494031"/>
                    <a:pt x="1609148" y="493366"/>
                  </a:cubicBezTo>
                  <a:cubicBezTo>
                    <a:pt x="1609909" y="491466"/>
                    <a:pt x="1610671" y="489566"/>
                    <a:pt x="1611338" y="487666"/>
                  </a:cubicBezTo>
                  <a:cubicBezTo>
                    <a:pt x="1611433" y="487286"/>
                    <a:pt x="1611623" y="487001"/>
                    <a:pt x="1611718" y="486621"/>
                  </a:cubicBezTo>
                  <a:cubicBezTo>
                    <a:pt x="1612385" y="484437"/>
                    <a:pt x="1613051" y="482157"/>
                    <a:pt x="1613527" y="479877"/>
                  </a:cubicBezTo>
                  <a:cubicBezTo>
                    <a:pt x="1613622" y="479212"/>
                    <a:pt x="1613813" y="478643"/>
                    <a:pt x="1613908" y="477978"/>
                  </a:cubicBezTo>
                  <a:cubicBezTo>
                    <a:pt x="1614289" y="476268"/>
                    <a:pt x="1614479" y="474558"/>
                    <a:pt x="1614765" y="472848"/>
                  </a:cubicBezTo>
                  <a:cubicBezTo>
                    <a:pt x="1614765" y="472183"/>
                    <a:pt x="1614955" y="471518"/>
                    <a:pt x="1615051" y="470854"/>
                  </a:cubicBezTo>
                  <a:cubicBezTo>
                    <a:pt x="1615241" y="468574"/>
                    <a:pt x="1615431" y="466294"/>
                    <a:pt x="1615431" y="464014"/>
                  </a:cubicBezTo>
                  <a:cubicBezTo>
                    <a:pt x="1615431" y="464014"/>
                    <a:pt x="1615431" y="464014"/>
                    <a:pt x="1615431" y="464014"/>
                  </a:cubicBezTo>
                  <a:lnTo>
                    <a:pt x="1615431" y="464014"/>
                  </a:lnTo>
                  <a:cubicBezTo>
                    <a:pt x="1615431" y="416521"/>
                    <a:pt x="1568115" y="372541"/>
                    <a:pt x="1487857" y="336731"/>
                  </a:cubicBezTo>
                  <a:close/>
                  <a:moveTo>
                    <a:pt x="935099" y="245638"/>
                  </a:moveTo>
                  <a:cubicBezTo>
                    <a:pt x="841037" y="245638"/>
                    <a:pt x="751545" y="251812"/>
                    <a:pt x="670050" y="262926"/>
                  </a:cubicBezTo>
                  <a:lnTo>
                    <a:pt x="935099" y="467814"/>
                  </a:lnTo>
                  <a:lnTo>
                    <a:pt x="1200149" y="262926"/>
                  </a:lnTo>
                  <a:cubicBezTo>
                    <a:pt x="1118654" y="251812"/>
                    <a:pt x="1029161" y="245638"/>
                    <a:pt x="935099" y="245638"/>
                  </a:cubicBezTo>
                  <a:close/>
                  <a:moveTo>
                    <a:pt x="254958" y="463919"/>
                  </a:moveTo>
                  <a:cubicBezTo>
                    <a:pt x="254958" y="466199"/>
                    <a:pt x="255148" y="468479"/>
                    <a:pt x="255339" y="470854"/>
                  </a:cubicBezTo>
                  <a:cubicBezTo>
                    <a:pt x="255339" y="471518"/>
                    <a:pt x="255529" y="472183"/>
                    <a:pt x="255529" y="472848"/>
                  </a:cubicBezTo>
                  <a:cubicBezTo>
                    <a:pt x="255720" y="474558"/>
                    <a:pt x="256005" y="476363"/>
                    <a:pt x="256386" y="478073"/>
                  </a:cubicBezTo>
                  <a:cubicBezTo>
                    <a:pt x="256481" y="478643"/>
                    <a:pt x="256576" y="479307"/>
                    <a:pt x="256767" y="479877"/>
                  </a:cubicBezTo>
                  <a:cubicBezTo>
                    <a:pt x="257243" y="482157"/>
                    <a:pt x="257909" y="484342"/>
                    <a:pt x="258576" y="486621"/>
                  </a:cubicBezTo>
                  <a:cubicBezTo>
                    <a:pt x="258671" y="486906"/>
                    <a:pt x="258766" y="487286"/>
                    <a:pt x="258956" y="487571"/>
                  </a:cubicBezTo>
                  <a:cubicBezTo>
                    <a:pt x="259623" y="489471"/>
                    <a:pt x="260385" y="491466"/>
                    <a:pt x="261146" y="493366"/>
                  </a:cubicBezTo>
                  <a:cubicBezTo>
                    <a:pt x="261432" y="494031"/>
                    <a:pt x="261717" y="494600"/>
                    <a:pt x="262003" y="495265"/>
                  </a:cubicBezTo>
                  <a:cubicBezTo>
                    <a:pt x="262765" y="497070"/>
                    <a:pt x="263621" y="498780"/>
                    <a:pt x="264574" y="500585"/>
                  </a:cubicBezTo>
                  <a:cubicBezTo>
                    <a:pt x="264859" y="501060"/>
                    <a:pt x="265050" y="501535"/>
                    <a:pt x="265335" y="502010"/>
                  </a:cubicBezTo>
                  <a:cubicBezTo>
                    <a:pt x="266573" y="504194"/>
                    <a:pt x="267811" y="506379"/>
                    <a:pt x="269239" y="508564"/>
                  </a:cubicBezTo>
                  <a:cubicBezTo>
                    <a:pt x="269524" y="509039"/>
                    <a:pt x="269810" y="509419"/>
                    <a:pt x="270095" y="509798"/>
                  </a:cubicBezTo>
                  <a:cubicBezTo>
                    <a:pt x="271333" y="511603"/>
                    <a:pt x="272571" y="513408"/>
                    <a:pt x="273904" y="515118"/>
                  </a:cubicBezTo>
                  <a:cubicBezTo>
                    <a:pt x="274380" y="515688"/>
                    <a:pt x="274760" y="516258"/>
                    <a:pt x="275236" y="516828"/>
                  </a:cubicBezTo>
                  <a:cubicBezTo>
                    <a:pt x="276760" y="518727"/>
                    <a:pt x="278283" y="520627"/>
                    <a:pt x="279901" y="522527"/>
                  </a:cubicBezTo>
                  <a:cubicBezTo>
                    <a:pt x="280092" y="522717"/>
                    <a:pt x="280282" y="523002"/>
                    <a:pt x="280473" y="523192"/>
                  </a:cubicBezTo>
                  <a:cubicBezTo>
                    <a:pt x="282377" y="525376"/>
                    <a:pt x="284376" y="527466"/>
                    <a:pt x="286471" y="529651"/>
                  </a:cubicBezTo>
                  <a:cubicBezTo>
                    <a:pt x="286947" y="530126"/>
                    <a:pt x="287327" y="530506"/>
                    <a:pt x="287803" y="530981"/>
                  </a:cubicBezTo>
                  <a:cubicBezTo>
                    <a:pt x="289517" y="532691"/>
                    <a:pt x="291326" y="534400"/>
                    <a:pt x="293230" y="536110"/>
                  </a:cubicBezTo>
                  <a:cubicBezTo>
                    <a:pt x="293801" y="536585"/>
                    <a:pt x="294277" y="537060"/>
                    <a:pt x="294849" y="537535"/>
                  </a:cubicBezTo>
                  <a:cubicBezTo>
                    <a:pt x="299514" y="541714"/>
                    <a:pt x="304655" y="545894"/>
                    <a:pt x="310081" y="549978"/>
                  </a:cubicBezTo>
                  <a:cubicBezTo>
                    <a:pt x="310653" y="550358"/>
                    <a:pt x="311224" y="550833"/>
                    <a:pt x="311700" y="551213"/>
                  </a:cubicBezTo>
                  <a:cubicBezTo>
                    <a:pt x="314080" y="552923"/>
                    <a:pt x="316555" y="554728"/>
                    <a:pt x="319031" y="556437"/>
                  </a:cubicBezTo>
                  <a:cubicBezTo>
                    <a:pt x="319507" y="556817"/>
                    <a:pt x="319983" y="557102"/>
                    <a:pt x="320459" y="557482"/>
                  </a:cubicBezTo>
                  <a:cubicBezTo>
                    <a:pt x="326457" y="561567"/>
                    <a:pt x="332930" y="565556"/>
                    <a:pt x="339690" y="569451"/>
                  </a:cubicBezTo>
                  <a:cubicBezTo>
                    <a:pt x="340261" y="569736"/>
                    <a:pt x="340832" y="570116"/>
                    <a:pt x="341404" y="570401"/>
                  </a:cubicBezTo>
                  <a:cubicBezTo>
                    <a:pt x="344545" y="572205"/>
                    <a:pt x="347782" y="574010"/>
                    <a:pt x="351210" y="575815"/>
                  </a:cubicBezTo>
                  <a:cubicBezTo>
                    <a:pt x="351400" y="575910"/>
                    <a:pt x="351686" y="576100"/>
                    <a:pt x="351876" y="576195"/>
                  </a:cubicBezTo>
                  <a:cubicBezTo>
                    <a:pt x="355684" y="578190"/>
                    <a:pt x="359492" y="580184"/>
                    <a:pt x="363491" y="582179"/>
                  </a:cubicBezTo>
                  <a:cubicBezTo>
                    <a:pt x="363491" y="582179"/>
                    <a:pt x="363682" y="582179"/>
                    <a:pt x="363682" y="582274"/>
                  </a:cubicBezTo>
                  <a:cubicBezTo>
                    <a:pt x="367394" y="584174"/>
                    <a:pt x="371298" y="585979"/>
                    <a:pt x="375201" y="587783"/>
                  </a:cubicBezTo>
                  <a:lnTo>
                    <a:pt x="376629" y="588448"/>
                  </a:lnTo>
                  <a:cubicBezTo>
                    <a:pt x="384817" y="592248"/>
                    <a:pt x="393385" y="595952"/>
                    <a:pt x="402335" y="599562"/>
                  </a:cubicBezTo>
                  <a:cubicBezTo>
                    <a:pt x="402525" y="599562"/>
                    <a:pt x="402620" y="599657"/>
                    <a:pt x="402811" y="599752"/>
                  </a:cubicBezTo>
                  <a:cubicBezTo>
                    <a:pt x="407190" y="601462"/>
                    <a:pt x="411569" y="603266"/>
                    <a:pt x="416139" y="604976"/>
                  </a:cubicBezTo>
                  <a:cubicBezTo>
                    <a:pt x="416425" y="605071"/>
                    <a:pt x="416806" y="605261"/>
                    <a:pt x="417091" y="605356"/>
                  </a:cubicBezTo>
                  <a:cubicBezTo>
                    <a:pt x="426517" y="608871"/>
                    <a:pt x="436323" y="612385"/>
                    <a:pt x="446414" y="615710"/>
                  </a:cubicBezTo>
                  <a:cubicBezTo>
                    <a:pt x="446605" y="615710"/>
                    <a:pt x="446700" y="615805"/>
                    <a:pt x="446890" y="615900"/>
                  </a:cubicBezTo>
                  <a:cubicBezTo>
                    <a:pt x="451936" y="617609"/>
                    <a:pt x="457077" y="619224"/>
                    <a:pt x="462313" y="620839"/>
                  </a:cubicBezTo>
                  <a:cubicBezTo>
                    <a:pt x="462313" y="620839"/>
                    <a:pt x="462313" y="620839"/>
                    <a:pt x="462313" y="620839"/>
                  </a:cubicBezTo>
                  <a:cubicBezTo>
                    <a:pt x="472881" y="624164"/>
                    <a:pt x="483830" y="627298"/>
                    <a:pt x="495064" y="630338"/>
                  </a:cubicBezTo>
                  <a:lnTo>
                    <a:pt x="495445" y="630338"/>
                  </a:lnTo>
                  <a:cubicBezTo>
                    <a:pt x="512296" y="634992"/>
                    <a:pt x="529909" y="639362"/>
                    <a:pt x="548093" y="643446"/>
                  </a:cubicBezTo>
                  <a:cubicBezTo>
                    <a:pt x="548188" y="643446"/>
                    <a:pt x="548283" y="643446"/>
                    <a:pt x="548378" y="643446"/>
                  </a:cubicBezTo>
                  <a:cubicBezTo>
                    <a:pt x="566658" y="647531"/>
                    <a:pt x="585603" y="651330"/>
                    <a:pt x="605120" y="654750"/>
                  </a:cubicBezTo>
                  <a:cubicBezTo>
                    <a:pt x="605120" y="654750"/>
                    <a:pt x="605120" y="654750"/>
                    <a:pt x="605120" y="654750"/>
                  </a:cubicBezTo>
                  <a:lnTo>
                    <a:pt x="525053" y="540290"/>
                  </a:lnTo>
                  <a:lnTo>
                    <a:pt x="638442" y="660354"/>
                  </a:lnTo>
                  <a:cubicBezTo>
                    <a:pt x="710417" y="671562"/>
                    <a:pt x="789436" y="678781"/>
                    <a:pt x="872836" y="681251"/>
                  </a:cubicBezTo>
                  <a:lnTo>
                    <a:pt x="411474" y="324573"/>
                  </a:lnTo>
                  <a:lnTo>
                    <a:pt x="411474" y="324573"/>
                  </a:lnTo>
                  <a:lnTo>
                    <a:pt x="329979" y="261596"/>
                  </a:lnTo>
                  <a:lnTo>
                    <a:pt x="382437" y="336636"/>
                  </a:lnTo>
                  <a:cubicBezTo>
                    <a:pt x="302179" y="372446"/>
                    <a:pt x="254863" y="416426"/>
                    <a:pt x="254863" y="463919"/>
                  </a:cubicBezTo>
                  <a:close/>
                </a:path>
              </a:pathLst>
            </a:custGeom>
            <a:solidFill>
              <a:srgbClr val="FFFFFF"/>
            </a:solidFill>
            <a:ln w="9511" cap="flat">
              <a:noFill/>
              <a:prstDash val="solid"/>
              <a:miter/>
            </a:ln>
          </p:spPr>
          <p:txBody>
            <a:bodyPr rtlCol="0" anchor="ctr"/>
            <a:lstStyle/>
            <a:p>
              <a:endParaRPr lang="en-US"/>
            </a:p>
          </p:txBody>
        </p:sp>
        <p:grpSp>
          <p:nvGrpSpPr>
            <p:cNvPr id="51" name="Graphic 2">
              <a:extLst>
                <a:ext uri="{FF2B5EF4-FFF2-40B4-BE49-F238E27FC236}">
                  <a16:creationId xmlns:a16="http://schemas.microsoft.com/office/drawing/2014/main" id="{263D2D87-FB56-0143-7F72-A09D80FEB663}"/>
                </a:ext>
              </a:extLst>
            </p:cNvPr>
            <p:cNvGrpSpPr/>
            <p:nvPr/>
          </p:nvGrpSpPr>
          <p:grpSpPr>
            <a:xfrm>
              <a:off x="1244600" y="2262201"/>
              <a:ext cx="2273104" cy="585598"/>
              <a:chOff x="1244600" y="2262201"/>
              <a:chExt cx="2273104" cy="585598"/>
            </a:xfrm>
            <a:solidFill>
              <a:srgbClr val="FFFFFF"/>
            </a:solidFill>
          </p:grpSpPr>
          <p:sp>
            <p:nvSpPr>
              <p:cNvPr id="52" name="Freeform 51">
                <a:extLst>
                  <a:ext uri="{FF2B5EF4-FFF2-40B4-BE49-F238E27FC236}">
                    <a16:creationId xmlns:a16="http://schemas.microsoft.com/office/drawing/2014/main" id="{99B8F190-9104-94F3-EA18-6C324EE18B10}"/>
                  </a:ext>
                </a:extLst>
              </p:cNvPr>
              <p:cNvSpPr/>
              <p:nvPr/>
            </p:nvSpPr>
            <p:spPr>
              <a:xfrm>
                <a:off x="1244600" y="2262201"/>
                <a:ext cx="714224" cy="584933"/>
              </a:xfrm>
              <a:custGeom>
                <a:avLst/>
                <a:gdLst>
                  <a:gd name="connsiteX0" fmla="*/ 500871 w 714224"/>
                  <a:gd name="connsiteY0" fmla="*/ 584934 h 584933"/>
                  <a:gd name="connsiteX1" fmla="*/ 0 w 714224"/>
                  <a:gd name="connsiteY1" fmla="*/ 584934 h 584933"/>
                  <a:gd name="connsiteX2" fmla="*/ 0 w 714224"/>
                  <a:gd name="connsiteY2" fmla="*/ 0 h 584933"/>
                  <a:gd name="connsiteX3" fmla="*/ 500871 w 714224"/>
                  <a:gd name="connsiteY3" fmla="*/ 0 h 584933"/>
                  <a:gd name="connsiteX4" fmla="*/ 714225 w 714224"/>
                  <a:gd name="connsiteY4" fmla="*/ 212867 h 584933"/>
                  <a:gd name="connsiteX5" fmla="*/ 714225 w 714224"/>
                  <a:gd name="connsiteY5" fmla="*/ 371972 h 584933"/>
                  <a:gd name="connsiteX6" fmla="*/ 500871 w 714224"/>
                  <a:gd name="connsiteY6" fmla="*/ 584839 h 584933"/>
                  <a:gd name="connsiteX7" fmla="*/ 138142 w 714224"/>
                  <a:gd name="connsiteY7" fmla="*/ 447107 h 584933"/>
                  <a:gd name="connsiteX8" fmla="*/ 500871 w 714224"/>
                  <a:gd name="connsiteY8" fmla="*/ 447107 h 584933"/>
                  <a:gd name="connsiteX9" fmla="*/ 576083 w 714224"/>
                  <a:gd name="connsiteY9" fmla="*/ 372066 h 584933"/>
                  <a:gd name="connsiteX10" fmla="*/ 576083 w 714224"/>
                  <a:gd name="connsiteY10" fmla="*/ 212962 h 584933"/>
                  <a:gd name="connsiteX11" fmla="*/ 500871 w 714224"/>
                  <a:gd name="connsiteY11" fmla="*/ 137922 h 584933"/>
                  <a:gd name="connsiteX12" fmla="*/ 138142 w 714224"/>
                  <a:gd name="connsiteY12" fmla="*/ 137922 h 584933"/>
                  <a:gd name="connsiteX13" fmla="*/ 138142 w 714224"/>
                  <a:gd name="connsiteY13" fmla="*/ 447202 h 5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224" h="584933">
                    <a:moveTo>
                      <a:pt x="500871" y="584934"/>
                    </a:moveTo>
                    <a:lnTo>
                      <a:pt x="0" y="584934"/>
                    </a:lnTo>
                    <a:lnTo>
                      <a:pt x="0" y="0"/>
                    </a:lnTo>
                    <a:lnTo>
                      <a:pt x="500871" y="0"/>
                    </a:lnTo>
                    <a:cubicBezTo>
                      <a:pt x="618544" y="0"/>
                      <a:pt x="714225" y="95463"/>
                      <a:pt x="714225" y="212867"/>
                    </a:cubicBezTo>
                    <a:lnTo>
                      <a:pt x="714225" y="371972"/>
                    </a:lnTo>
                    <a:cubicBezTo>
                      <a:pt x="714225" y="489376"/>
                      <a:pt x="618449" y="584839"/>
                      <a:pt x="500871" y="584839"/>
                    </a:cubicBezTo>
                    <a:close/>
                    <a:moveTo>
                      <a:pt x="138142" y="447107"/>
                    </a:moveTo>
                    <a:lnTo>
                      <a:pt x="500871" y="447107"/>
                    </a:lnTo>
                    <a:cubicBezTo>
                      <a:pt x="542381" y="447107"/>
                      <a:pt x="576083" y="413386"/>
                      <a:pt x="576083" y="372066"/>
                    </a:cubicBezTo>
                    <a:lnTo>
                      <a:pt x="576083" y="212962"/>
                    </a:lnTo>
                    <a:cubicBezTo>
                      <a:pt x="576083" y="171548"/>
                      <a:pt x="542285" y="137922"/>
                      <a:pt x="500871" y="137922"/>
                    </a:cubicBezTo>
                    <a:lnTo>
                      <a:pt x="138142" y="137922"/>
                    </a:lnTo>
                    <a:lnTo>
                      <a:pt x="138142" y="447202"/>
                    </a:lnTo>
                    <a:close/>
                  </a:path>
                </a:pathLst>
              </a:custGeom>
              <a:solidFill>
                <a:srgbClr val="FFFFFF"/>
              </a:solidFill>
              <a:ln w="951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C9009D7-8CCD-D302-B173-A195388226A3}"/>
                  </a:ext>
                </a:extLst>
              </p:cNvPr>
              <p:cNvSpPr/>
              <p:nvPr/>
            </p:nvSpPr>
            <p:spPr>
              <a:xfrm>
                <a:off x="2803479" y="2262296"/>
                <a:ext cx="714224" cy="584838"/>
              </a:xfrm>
              <a:custGeom>
                <a:avLst/>
                <a:gdLst>
                  <a:gd name="connsiteX0" fmla="*/ 500871 w 714224"/>
                  <a:gd name="connsiteY0" fmla="*/ 584839 h 584838"/>
                  <a:gd name="connsiteX1" fmla="*/ 213353 w 714224"/>
                  <a:gd name="connsiteY1" fmla="*/ 584839 h 584838"/>
                  <a:gd name="connsiteX2" fmla="*/ 0 w 714224"/>
                  <a:gd name="connsiteY2" fmla="*/ 371972 h 584838"/>
                  <a:gd name="connsiteX3" fmla="*/ 0 w 714224"/>
                  <a:gd name="connsiteY3" fmla="*/ 212867 h 584838"/>
                  <a:gd name="connsiteX4" fmla="*/ 213353 w 714224"/>
                  <a:gd name="connsiteY4" fmla="*/ 0 h 584838"/>
                  <a:gd name="connsiteX5" fmla="*/ 500871 w 714224"/>
                  <a:gd name="connsiteY5" fmla="*/ 0 h 584838"/>
                  <a:gd name="connsiteX6" fmla="*/ 714225 w 714224"/>
                  <a:gd name="connsiteY6" fmla="*/ 212867 h 584838"/>
                  <a:gd name="connsiteX7" fmla="*/ 714225 w 714224"/>
                  <a:gd name="connsiteY7" fmla="*/ 371972 h 584838"/>
                  <a:gd name="connsiteX8" fmla="*/ 500871 w 714224"/>
                  <a:gd name="connsiteY8" fmla="*/ 584839 h 584838"/>
                  <a:gd name="connsiteX9" fmla="*/ 213353 w 714224"/>
                  <a:gd name="connsiteY9" fmla="*/ 137732 h 584838"/>
                  <a:gd name="connsiteX10" fmla="*/ 138142 w 714224"/>
                  <a:gd name="connsiteY10" fmla="*/ 212772 h 584838"/>
                  <a:gd name="connsiteX11" fmla="*/ 138142 w 714224"/>
                  <a:gd name="connsiteY11" fmla="*/ 371877 h 584838"/>
                  <a:gd name="connsiteX12" fmla="*/ 213353 w 714224"/>
                  <a:gd name="connsiteY12" fmla="*/ 446917 h 584838"/>
                  <a:gd name="connsiteX13" fmla="*/ 500871 w 714224"/>
                  <a:gd name="connsiteY13" fmla="*/ 446917 h 584838"/>
                  <a:gd name="connsiteX14" fmla="*/ 576083 w 714224"/>
                  <a:gd name="connsiteY14" fmla="*/ 371877 h 584838"/>
                  <a:gd name="connsiteX15" fmla="*/ 576083 w 714224"/>
                  <a:gd name="connsiteY15" fmla="*/ 212772 h 584838"/>
                  <a:gd name="connsiteX16" fmla="*/ 500871 w 714224"/>
                  <a:gd name="connsiteY16" fmla="*/ 137732 h 584838"/>
                  <a:gd name="connsiteX17" fmla="*/ 213353 w 714224"/>
                  <a:gd name="connsiteY17" fmla="*/ 137732 h 58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224" h="584838">
                    <a:moveTo>
                      <a:pt x="500871" y="584839"/>
                    </a:moveTo>
                    <a:lnTo>
                      <a:pt x="213353" y="584839"/>
                    </a:lnTo>
                    <a:cubicBezTo>
                      <a:pt x="95680" y="584839"/>
                      <a:pt x="0" y="489376"/>
                      <a:pt x="0" y="371972"/>
                    </a:cubicBezTo>
                    <a:lnTo>
                      <a:pt x="0" y="212867"/>
                    </a:lnTo>
                    <a:cubicBezTo>
                      <a:pt x="0" y="95463"/>
                      <a:pt x="95776" y="0"/>
                      <a:pt x="213353" y="0"/>
                    </a:cubicBezTo>
                    <a:lnTo>
                      <a:pt x="500871" y="0"/>
                    </a:lnTo>
                    <a:cubicBezTo>
                      <a:pt x="618544" y="0"/>
                      <a:pt x="714225" y="95463"/>
                      <a:pt x="714225" y="212867"/>
                    </a:cubicBezTo>
                    <a:lnTo>
                      <a:pt x="714225" y="371972"/>
                    </a:lnTo>
                    <a:cubicBezTo>
                      <a:pt x="714225" y="489376"/>
                      <a:pt x="618449" y="584839"/>
                      <a:pt x="500871" y="584839"/>
                    </a:cubicBezTo>
                    <a:close/>
                    <a:moveTo>
                      <a:pt x="213353" y="137732"/>
                    </a:moveTo>
                    <a:cubicBezTo>
                      <a:pt x="171844" y="137732"/>
                      <a:pt x="138142" y="171453"/>
                      <a:pt x="138142" y="212772"/>
                    </a:cubicBezTo>
                    <a:lnTo>
                      <a:pt x="138142" y="371877"/>
                    </a:lnTo>
                    <a:cubicBezTo>
                      <a:pt x="138142" y="413291"/>
                      <a:pt x="171939" y="446917"/>
                      <a:pt x="213353" y="446917"/>
                    </a:cubicBezTo>
                    <a:lnTo>
                      <a:pt x="500871" y="446917"/>
                    </a:lnTo>
                    <a:cubicBezTo>
                      <a:pt x="542381" y="446917"/>
                      <a:pt x="576083" y="413196"/>
                      <a:pt x="576083" y="371877"/>
                    </a:cubicBezTo>
                    <a:lnTo>
                      <a:pt x="576083" y="212772"/>
                    </a:lnTo>
                    <a:cubicBezTo>
                      <a:pt x="576083" y="171358"/>
                      <a:pt x="542285" y="137732"/>
                      <a:pt x="500871" y="137732"/>
                    </a:cubicBezTo>
                    <a:lnTo>
                      <a:pt x="213353" y="137732"/>
                    </a:lnTo>
                    <a:close/>
                  </a:path>
                </a:pathLst>
              </a:custGeom>
              <a:solidFill>
                <a:srgbClr val="FFFFFF"/>
              </a:solidFill>
              <a:ln w="951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69880F55-9A2F-44D9-2FA8-77AC7617C202}"/>
                  </a:ext>
                </a:extLst>
              </p:cNvPr>
              <p:cNvSpPr/>
              <p:nvPr/>
            </p:nvSpPr>
            <p:spPr>
              <a:xfrm>
                <a:off x="2019279" y="2262201"/>
                <a:ext cx="718794" cy="585598"/>
              </a:xfrm>
              <a:custGeom>
                <a:avLst/>
                <a:gdLst>
                  <a:gd name="connsiteX0" fmla="*/ 718795 w 718794"/>
                  <a:gd name="connsiteY0" fmla="*/ 0 h 585598"/>
                  <a:gd name="connsiteX1" fmla="*/ 0 w 718794"/>
                  <a:gd name="connsiteY1" fmla="*/ 0 h 585598"/>
                  <a:gd name="connsiteX2" fmla="*/ 0 w 718794"/>
                  <a:gd name="connsiteY2" fmla="*/ 137827 h 585598"/>
                  <a:gd name="connsiteX3" fmla="*/ 290374 w 718794"/>
                  <a:gd name="connsiteY3" fmla="*/ 137827 h 585598"/>
                  <a:gd name="connsiteX4" fmla="*/ 290374 w 718794"/>
                  <a:gd name="connsiteY4" fmla="*/ 585599 h 585598"/>
                  <a:gd name="connsiteX5" fmla="*/ 428516 w 718794"/>
                  <a:gd name="connsiteY5" fmla="*/ 585599 h 585598"/>
                  <a:gd name="connsiteX6" fmla="*/ 428516 w 718794"/>
                  <a:gd name="connsiteY6" fmla="*/ 137827 h 585598"/>
                  <a:gd name="connsiteX7" fmla="*/ 718795 w 718794"/>
                  <a:gd name="connsiteY7" fmla="*/ 137827 h 585598"/>
                  <a:gd name="connsiteX8" fmla="*/ 718795 w 718794"/>
                  <a:gd name="connsiteY8" fmla="*/ 0 h 58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794" h="585598">
                    <a:moveTo>
                      <a:pt x="718795" y="0"/>
                    </a:moveTo>
                    <a:lnTo>
                      <a:pt x="0" y="0"/>
                    </a:lnTo>
                    <a:lnTo>
                      <a:pt x="0" y="137827"/>
                    </a:lnTo>
                    <a:lnTo>
                      <a:pt x="290374" y="137827"/>
                    </a:lnTo>
                    <a:lnTo>
                      <a:pt x="290374" y="585599"/>
                    </a:lnTo>
                    <a:lnTo>
                      <a:pt x="428516" y="585599"/>
                    </a:lnTo>
                    <a:lnTo>
                      <a:pt x="428516" y="137827"/>
                    </a:lnTo>
                    <a:lnTo>
                      <a:pt x="718795" y="137827"/>
                    </a:lnTo>
                    <a:lnTo>
                      <a:pt x="718795" y="0"/>
                    </a:lnTo>
                    <a:close/>
                  </a:path>
                </a:pathLst>
              </a:custGeom>
              <a:solidFill>
                <a:srgbClr val="FFFFFF"/>
              </a:solidFill>
              <a:ln w="9511" cap="flat">
                <a:noFill/>
                <a:prstDash val="solid"/>
                <a:miter/>
              </a:ln>
            </p:spPr>
            <p:txBody>
              <a:bodyPr rtlCol="0" anchor="ctr"/>
              <a:lstStyle/>
              <a:p>
                <a:endParaRPr lang="en-US"/>
              </a:p>
            </p:txBody>
          </p:sp>
        </p:grpSp>
      </p:grpSp>
      <p:pic>
        <p:nvPicPr>
          <p:cNvPr id="83" name="Picture 82">
            <a:extLst>
              <a:ext uri="{FF2B5EF4-FFF2-40B4-BE49-F238E27FC236}">
                <a16:creationId xmlns:a16="http://schemas.microsoft.com/office/drawing/2014/main" id="{8B631566-8704-F015-02F5-3F8DBCF1B81C}"/>
              </a:ext>
            </a:extLst>
          </p:cNvPr>
          <p:cNvPicPr>
            <a:picLocks noChangeAspect="1"/>
          </p:cNvPicPr>
          <p:nvPr/>
        </p:nvPicPr>
        <p:blipFill>
          <a:blip r:embed="rId3"/>
          <a:stretch>
            <a:fillRect/>
          </a:stretch>
        </p:blipFill>
        <p:spPr>
          <a:xfrm>
            <a:off x="7817286" y="51840"/>
            <a:ext cx="1263052" cy="1263052"/>
          </a:xfrm>
          <a:prstGeom prst="rect">
            <a:avLst/>
          </a:prstGeom>
        </p:spPr>
      </p:pic>
      <p:sp>
        <p:nvSpPr>
          <p:cNvPr id="84" name="TextBox 83">
            <a:extLst>
              <a:ext uri="{FF2B5EF4-FFF2-40B4-BE49-F238E27FC236}">
                <a16:creationId xmlns:a16="http://schemas.microsoft.com/office/drawing/2014/main" id="{7100DA8B-6B41-815C-DFBC-C3BCF68A1018}"/>
              </a:ext>
            </a:extLst>
          </p:cNvPr>
          <p:cNvSpPr txBox="1"/>
          <p:nvPr/>
        </p:nvSpPr>
        <p:spPr>
          <a:xfrm>
            <a:off x="6603903" y="143057"/>
            <a:ext cx="1171302" cy="523220"/>
          </a:xfrm>
          <a:prstGeom prst="rect">
            <a:avLst/>
          </a:prstGeom>
          <a:noFill/>
        </p:spPr>
        <p:txBody>
          <a:bodyPr wrap="square" rtlCol="0">
            <a:spAutoFit/>
          </a:bodyPr>
          <a:lstStyle/>
          <a:p>
            <a:pPr algn="r"/>
            <a:r>
              <a:rPr lang="en-US">
                <a:solidFill>
                  <a:schemeClr val="bg1"/>
                </a:solidFill>
              </a:rPr>
              <a:t>Stay Connected! </a:t>
            </a:r>
          </a:p>
        </p:txBody>
      </p:sp>
      <p:sp>
        <p:nvSpPr>
          <p:cNvPr id="82" name="TextBox 81">
            <a:extLst>
              <a:ext uri="{FF2B5EF4-FFF2-40B4-BE49-F238E27FC236}">
                <a16:creationId xmlns:a16="http://schemas.microsoft.com/office/drawing/2014/main" id="{96201159-8825-7ED5-478B-2A687A3C9885}"/>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428202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184">
          <a:extLst>
            <a:ext uri="{FF2B5EF4-FFF2-40B4-BE49-F238E27FC236}">
              <a16:creationId xmlns:a16="http://schemas.microsoft.com/office/drawing/2014/main" id="{1FDB7005-C468-455C-81D9-97C92C880015}"/>
            </a:ext>
          </a:extLst>
        </p:cNvPr>
        <p:cNvGrpSpPr/>
        <p:nvPr/>
      </p:nvGrpSpPr>
      <p:grpSpPr>
        <a:xfrm>
          <a:off x="0" y="0"/>
          <a:ext cx="0" cy="0"/>
          <a:chOff x="0" y="0"/>
          <a:chExt cx="0" cy="0"/>
        </a:xfrm>
      </p:grpSpPr>
      <p:sp>
        <p:nvSpPr>
          <p:cNvPr id="185" name="Google Shape;185;p39">
            <a:extLst>
              <a:ext uri="{FF2B5EF4-FFF2-40B4-BE49-F238E27FC236}">
                <a16:creationId xmlns:a16="http://schemas.microsoft.com/office/drawing/2014/main" id="{D9BDBA7F-EADC-B290-EECD-3C163947AD1A}"/>
              </a:ext>
            </a:extLst>
          </p:cNvPr>
          <p:cNvSpPr txBox="1">
            <a:spLocks noGrp="1"/>
          </p:cNvSpPr>
          <p:nvPr>
            <p:ph type="title"/>
          </p:nvPr>
        </p:nvSpPr>
        <p:spPr>
          <a:xfrm>
            <a:off x="378420" y="227505"/>
            <a:ext cx="8203200" cy="994200"/>
          </a:xfrm>
          <a:prstGeom prst="rect">
            <a:avLst/>
          </a:prstGeom>
        </p:spPr>
        <p:txBody>
          <a:bodyPr spcFirstLastPara="1" wrap="square" lIns="68575" tIns="34275" rIns="68575" bIns="34275" anchor="ctr" anchorCtr="0">
            <a:normAutofit/>
          </a:bodyPr>
          <a:lstStyle/>
          <a:p>
            <a:pPr lvl="0" algn="ctr" rtl="0">
              <a:spcBef>
                <a:spcPts val="0"/>
              </a:spcBef>
              <a:spcAft>
                <a:spcPts val="0"/>
              </a:spcAft>
              <a:buNone/>
              <a:tabLst>
                <a:tab pos="2851150" algn="l"/>
              </a:tabLst>
            </a:pPr>
            <a:r>
              <a:rPr lang="en-US" b="1"/>
              <a:t>DMM TEAM</a:t>
            </a:r>
          </a:p>
        </p:txBody>
      </p:sp>
      <p:sp>
        <p:nvSpPr>
          <p:cNvPr id="186" name="Google Shape;186;p39">
            <a:extLst>
              <a:ext uri="{FF2B5EF4-FFF2-40B4-BE49-F238E27FC236}">
                <a16:creationId xmlns:a16="http://schemas.microsoft.com/office/drawing/2014/main" id="{606875FF-8F2D-ED8C-AB84-52F7D320080F}"/>
              </a:ext>
            </a:extLst>
          </p:cNvPr>
          <p:cNvSpPr txBox="1">
            <a:spLocks noGrp="1"/>
          </p:cNvSpPr>
          <p:nvPr>
            <p:ph type="body" idx="4294967295"/>
          </p:nvPr>
        </p:nvSpPr>
        <p:spPr>
          <a:xfrm>
            <a:off x="378421" y="3818014"/>
            <a:ext cx="8203200" cy="920301"/>
          </a:xfrm>
          <a:prstGeom prst="rect">
            <a:avLst/>
          </a:prstGeom>
        </p:spPr>
        <p:txBody>
          <a:bodyPr spcFirstLastPara="1" wrap="square" lIns="68575" tIns="34275" rIns="68575" bIns="34275" anchor="t" anchorCtr="0">
            <a:normAutofit/>
          </a:bodyPr>
          <a:lstStyle/>
          <a:p>
            <a:pPr marL="0" indent="0" algn="ctr">
              <a:buNone/>
            </a:pPr>
            <a:r>
              <a:rPr lang="en-US" sz="1600" b="1">
                <a:solidFill>
                  <a:schemeClr val="bg1"/>
                </a:solidFill>
              </a:rPr>
              <a:t>Digital Materiel Management</a:t>
            </a:r>
          </a:p>
          <a:p>
            <a:pPr marL="0" indent="0" algn="ctr">
              <a:lnSpc>
                <a:spcPct val="150000"/>
              </a:lnSpc>
              <a:buNone/>
            </a:pPr>
            <a:r>
              <a:rPr lang="en-US" sz="1200">
                <a:solidFill>
                  <a:schemeClr val="bg1"/>
                </a:solidFill>
              </a:rPr>
              <a:t>Ensure critical processes employ digital methods across the entire lifecycle – from invention to retirement – </a:t>
            </a:r>
            <a:br>
              <a:rPr lang="en-US" sz="1200">
                <a:solidFill>
                  <a:schemeClr val="bg1"/>
                </a:solidFill>
              </a:rPr>
            </a:br>
            <a:r>
              <a:rPr lang="en-US" sz="1200">
                <a:solidFill>
                  <a:schemeClr val="bg1"/>
                </a:solidFill>
              </a:rPr>
              <a:t>for both warfighting capabilities as well as installation and mission support capabilities</a:t>
            </a:r>
          </a:p>
        </p:txBody>
      </p:sp>
      <p:grpSp>
        <p:nvGrpSpPr>
          <p:cNvPr id="3" name="Graphic 2">
            <a:extLst>
              <a:ext uri="{FF2B5EF4-FFF2-40B4-BE49-F238E27FC236}">
                <a16:creationId xmlns:a16="http://schemas.microsoft.com/office/drawing/2014/main" id="{072AE8A9-88F1-81FC-F6CA-4DEF6CED14BD}"/>
              </a:ext>
            </a:extLst>
          </p:cNvPr>
          <p:cNvGrpSpPr/>
          <p:nvPr/>
        </p:nvGrpSpPr>
        <p:grpSpPr>
          <a:xfrm>
            <a:off x="5922445" y="1596561"/>
            <a:ext cx="2344885" cy="1772741"/>
            <a:chOff x="4859612" y="762442"/>
            <a:chExt cx="3036073" cy="2295280"/>
          </a:xfrm>
          <a:solidFill>
            <a:srgbClr val="FFFFFF"/>
          </a:solidFill>
        </p:grpSpPr>
        <p:grpSp>
          <p:nvGrpSpPr>
            <p:cNvPr id="4" name="Graphic 2">
              <a:extLst>
                <a:ext uri="{FF2B5EF4-FFF2-40B4-BE49-F238E27FC236}">
                  <a16:creationId xmlns:a16="http://schemas.microsoft.com/office/drawing/2014/main" id="{E87C0518-758F-D4FB-C820-8C772D61D0E2}"/>
                </a:ext>
              </a:extLst>
            </p:cNvPr>
            <p:cNvGrpSpPr/>
            <p:nvPr/>
          </p:nvGrpSpPr>
          <p:grpSpPr>
            <a:xfrm>
              <a:off x="5488629" y="762442"/>
              <a:ext cx="1778421" cy="1212041"/>
              <a:chOff x="5488629" y="762442"/>
              <a:chExt cx="1778421" cy="1212041"/>
            </a:xfrm>
            <a:solidFill>
              <a:srgbClr val="FFFFFF"/>
            </a:solidFill>
          </p:grpSpPr>
          <p:sp>
            <p:nvSpPr>
              <p:cNvPr id="38" name="Freeform 37">
                <a:extLst>
                  <a:ext uri="{FF2B5EF4-FFF2-40B4-BE49-F238E27FC236}">
                    <a16:creationId xmlns:a16="http://schemas.microsoft.com/office/drawing/2014/main" id="{4D0BE844-CD58-DA49-B183-5AD1F8E04F86}"/>
                  </a:ext>
                </a:extLst>
              </p:cNvPr>
              <p:cNvSpPr/>
              <p:nvPr/>
            </p:nvSpPr>
            <p:spPr>
              <a:xfrm>
                <a:off x="6252932" y="1645826"/>
                <a:ext cx="98822" cy="328657"/>
              </a:xfrm>
              <a:custGeom>
                <a:avLst/>
                <a:gdLst>
                  <a:gd name="connsiteX0" fmla="*/ 95 w 98822"/>
                  <a:gd name="connsiteY0" fmla="*/ 328657 h 328657"/>
                  <a:gd name="connsiteX1" fmla="*/ 98822 w 98822"/>
                  <a:gd name="connsiteY1" fmla="*/ 328657 h 328657"/>
                  <a:gd name="connsiteX2" fmla="*/ 98822 w 98822"/>
                  <a:gd name="connsiteY2" fmla="*/ 760 h 328657"/>
                  <a:gd name="connsiteX3" fmla="*/ 50173 w 98822"/>
                  <a:gd name="connsiteY3" fmla="*/ 0 h 328657"/>
                  <a:gd name="connsiteX4" fmla="*/ 0 w 98822"/>
                  <a:gd name="connsiteY4" fmla="*/ 328657 h 32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22" h="328657">
                    <a:moveTo>
                      <a:pt x="95" y="328657"/>
                    </a:moveTo>
                    <a:lnTo>
                      <a:pt x="98822" y="328657"/>
                    </a:lnTo>
                    <a:lnTo>
                      <a:pt x="98822" y="760"/>
                    </a:lnTo>
                    <a:cubicBezTo>
                      <a:pt x="82542" y="665"/>
                      <a:pt x="66263" y="380"/>
                      <a:pt x="50173" y="0"/>
                    </a:cubicBezTo>
                    <a:lnTo>
                      <a:pt x="0" y="328657"/>
                    </a:lnTo>
                    <a:close/>
                  </a:path>
                </a:pathLst>
              </a:custGeom>
              <a:solidFill>
                <a:srgbClr val="FFFFFF"/>
              </a:solidFill>
              <a:ln w="9511"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4B112D57-FEA8-95EC-97A3-28D65FB62AD3}"/>
                  </a:ext>
                </a:extLst>
              </p:cNvPr>
              <p:cNvSpPr/>
              <p:nvPr/>
            </p:nvSpPr>
            <p:spPr>
              <a:xfrm>
                <a:off x="6103651" y="1641932"/>
                <a:ext cx="148233" cy="332551"/>
              </a:xfrm>
              <a:custGeom>
                <a:avLst/>
                <a:gdLst>
                  <a:gd name="connsiteX0" fmla="*/ 0 w 148233"/>
                  <a:gd name="connsiteY0" fmla="*/ 332552 h 332551"/>
                  <a:gd name="connsiteX1" fmla="*/ 97870 w 148233"/>
                  <a:gd name="connsiteY1" fmla="*/ 332552 h 332551"/>
                  <a:gd name="connsiteX2" fmla="*/ 148234 w 148233"/>
                  <a:gd name="connsiteY2" fmla="*/ 2280 h 332551"/>
                  <a:gd name="connsiteX3" fmla="*/ 101012 w 148233"/>
                  <a:gd name="connsiteY3" fmla="*/ 0 h 332551"/>
                  <a:gd name="connsiteX4" fmla="*/ 0 w 148233"/>
                  <a:gd name="connsiteY4" fmla="*/ 332552 h 332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3" h="332551">
                    <a:moveTo>
                      <a:pt x="0" y="332552"/>
                    </a:moveTo>
                    <a:lnTo>
                      <a:pt x="97870" y="332552"/>
                    </a:lnTo>
                    <a:lnTo>
                      <a:pt x="148234" y="2280"/>
                    </a:lnTo>
                    <a:cubicBezTo>
                      <a:pt x="132335" y="1615"/>
                      <a:pt x="116626" y="950"/>
                      <a:pt x="101012" y="0"/>
                    </a:cubicBezTo>
                    <a:lnTo>
                      <a:pt x="0" y="332552"/>
                    </a:lnTo>
                    <a:close/>
                  </a:path>
                </a:pathLst>
              </a:custGeom>
              <a:solidFill>
                <a:srgbClr val="FFFFFF"/>
              </a:solidFill>
              <a:ln w="9511"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F235D45-48B7-7B54-C2F8-9C16B59671D5}"/>
                  </a:ext>
                </a:extLst>
              </p:cNvPr>
              <p:cNvSpPr/>
              <p:nvPr/>
            </p:nvSpPr>
            <p:spPr>
              <a:xfrm>
                <a:off x="6502939" y="1642027"/>
                <a:ext cx="147947" cy="332456"/>
              </a:xfrm>
              <a:custGeom>
                <a:avLst/>
                <a:gdLst>
                  <a:gd name="connsiteX0" fmla="*/ 0 w 147947"/>
                  <a:gd name="connsiteY0" fmla="*/ 2185 h 332456"/>
                  <a:gd name="connsiteX1" fmla="*/ 50173 w 147947"/>
                  <a:gd name="connsiteY1" fmla="*/ 332457 h 332456"/>
                  <a:gd name="connsiteX2" fmla="*/ 147948 w 147947"/>
                  <a:gd name="connsiteY2" fmla="*/ 332457 h 332456"/>
                  <a:gd name="connsiteX3" fmla="*/ 46936 w 147947"/>
                  <a:gd name="connsiteY3" fmla="*/ 0 h 332456"/>
                  <a:gd name="connsiteX4" fmla="*/ 0 w 147947"/>
                  <a:gd name="connsiteY4" fmla="*/ 2185 h 332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47" h="332456">
                    <a:moveTo>
                      <a:pt x="0" y="2185"/>
                    </a:moveTo>
                    <a:lnTo>
                      <a:pt x="50173" y="332457"/>
                    </a:lnTo>
                    <a:lnTo>
                      <a:pt x="147948" y="332457"/>
                    </a:lnTo>
                    <a:lnTo>
                      <a:pt x="46936" y="0"/>
                    </a:lnTo>
                    <a:cubicBezTo>
                      <a:pt x="31417" y="855"/>
                      <a:pt x="15804" y="1615"/>
                      <a:pt x="0" y="2185"/>
                    </a:cubicBezTo>
                    <a:close/>
                  </a:path>
                </a:pathLst>
              </a:custGeom>
              <a:solidFill>
                <a:srgbClr val="FFFFFF"/>
              </a:solidFill>
              <a:ln w="9511"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5F8738CF-9409-A4FE-55ED-6A33C24C4152}"/>
                  </a:ext>
                </a:extLst>
              </p:cNvPr>
              <p:cNvSpPr/>
              <p:nvPr/>
            </p:nvSpPr>
            <p:spPr>
              <a:xfrm>
                <a:off x="6402783" y="1645826"/>
                <a:ext cx="98917" cy="328657"/>
              </a:xfrm>
              <a:custGeom>
                <a:avLst/>
                <a:gdLst>
                  <a:gd name="connsiteX0" fmla="*/ 0 w 98917"/>
                  <a:gd name="connsiteY0" fmla="*/ 760 h 328657"/>
                  <a:gd name="connsiteX1" fmla="*/ 0 w 98917"/>
                  <a:gd name="connsiteY1" fmla="*/ 328657 h 328657"/>
                  <a:gd name="connsiteX2" fmla="*/ 98918 w 98917"/>
                  <a:gd name="connsiteY2" fmla="*/ 328657 h 328657"/>
                  <a:gd name="connsiteX3" fmla="*/ 48935 w 98917"/>
                  <a:gd name="connsiteY3" fmla="*/ 0 h 328657"/>
                  <a:gd name="connsiteX4" fmla="*/ 0 w 98917"/>
                  <a:gd name="connsiteY4" fmla="*/ 760 h 32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17" h="328657">
                    <a:moveTo>
                      <a:pt x="0" y="760"/>
                    </a:moveTo>
                    <a:lnTo>
                      <a:pt x="0" y="328657"/>
                    </a:lnTo>
                    <a:lnTo>
                      <a:pt x="98918" y="328657"/>
                    </a:lnTo>
                    <a:lnTo>
                      <a:pt x="48935" y="0"/>
                    </a:lnTo>
                    <a:cubicBezTo>
                      <a:pt x="32750" y="380"/>
                      <a:pt x="16375" y="665"/>
                      <a:pt x="0" y="760"/>
                    </a:cubicBezTo>
                    <a:close/>
                  </a:path>
                </a:pathLst>
              </a:custGeom>
              <a:solidFill>
                <a:srgbClr val="FFFFFF"/>
              </a:solidFill>
              <a:ln w="9511"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E114C69-9694-9A49-DAB2-2883A722C480}"/>
                  </a:ext>
                </a:extLst>
              </p:cNvPr>
              <p:cNvSpPr/>
              <p:nvPr/>
            </p:nvSpPr>
            <p:spPr>
              <a:xfrm>
                <a:off x="6846151" y="1599567"/>
                <a:ext cx="50934" cy="368551"/>
              </a:xfrm>
              <a:custGeom>
                <a:avLst/>
                <a:gdLst>
                  <a:gd name="connsiteX0" fmla="*/ 0 w 50934"/>
                  <a:gd name="connsiteY0" fmla="*/ 321153 h 368551"/>
                  <a:gd name="connsiteX1" fmla="*/ 50934 w 50934"/>
                  <a:gd name="connsiteY1" fmla="*/ 368552 h 368551"/>
                  <a:gd name="connsiteX2" fmla="*/ 50934 w 50934"/>
                  <a:gd name="connsiteY2" fmla="*/ 0 h 368551"/>
                  <a:gd name="connsiteX3" fmla="*/ 0 w 50934"/>
                  <a:gd name="connsiteY3" fmla="*/ 9689 h 368551"/>
                  <a:gd name="connsiteX4" fmla="*/ 0 w 50934"/>
                  <a:gd name="connsiteY4" fmla="*/ 321248 h 368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368551">
                    <a:moveTo>
                      <a:pt x="0" y="321153"/>
                    </a:moveTo>
                    <a:lnTo>
                      <a:pt x="50934" y="368552"/>
                    </a:lnTo>
                    <a:lnTo>
                      <a:pt x="50934" y="0"/>
                    </a:lnTo>
                    <a:cubicBezTo>
                      <a:pt x="34369" y="3325"/>
                      <a:pt x="17423" y="6554"/>
                      <a:pt x="0" y="9689"/>
                    </a:cubicBezTo>
                    <a:lnTo>
                      <a:pt x="0" y="321248"/>
                    </a:lnTo>
                    <a:close/>
                  </a:path>
                </a:pathLst>
              </a:custGeom>
              <a:solidFill>
                <a:srgbClr val="FFFFFF"/>
              </a:solidFill>
              <a:ln w="9511"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6DAA0F5-142C-FE7D-F1B7-5B8F03CC59D4}"/>
                  </a:ext>
                </a:extLst>
              </p:cNvPr>
              <p:cNvSpPr/>
              <p:nvPr/>
            </p:nvSpPr>
            <p:spPr>
              <a:xfrm>
                <a:off x="6744187" y="1617520"/>
                <a:ext cx="50934" cy="164233"/>
              </a:xfrm>
              <a:custGeom>
                <a:avLst/>
                <a:gdLst>
                  <a:gd name="connsiteX0" fmla="*/ 0 w 50934"/>
                  <a:gd name="connsiteY0" fmla="*/ 116835 h 164233"/>
                  <a:gd name="connsiteX1" fmla="*/ 50935 w 50934"/>
                  <a:gd name="connsiteY1" fmla="*/ 164234 h 164233"/>
                  <a:gd name="connsiteX2" fmla="*/ 50935 w 50934"/>
                  <a:gd name="connsiteY2" fmla="*/ 0 h 164233"/>
                  <a:gd name="connsiteX3" fmla="*/ 0 w 50934"/>
                  <a:gd name="connsiteY3" fmla="*/ 7029 h 164233"/>
                  <a:gd name="connsiteX4" fmla="*/ 0 w 50934"/>
                  <a:gd name="connsiteY4" fmla="*/ 116930 h 164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164233">
                    <a:moveTo>
                      <a:pt x="0" y="116835"/>
                    </a:moveTo>
                    <a:lnTo>
                      <a:pt x="50935" y="164234"/>
                    </a:lnTo>
                    <a:lnTo>
                      <a:pt x="50935" y="0"/>
                    </a:lnTo>
                    <a:cubicBezTo>
                      <a:pt x="34274" y="2470"/>
                      <a:pt x="17232" y="4844"/>
                      <a:pt x="0" y="7029"/>
                    </a:cubicBezTo>
                    <a:lnTo>
                      <a:pt x="0" y="116930"/>
                    </a:lnTo>
                    <a:close/>
                  </a:path>
                </a:pathLst>
              </a:custGeom>
              <a:solidFill>
                <a:srgbClr val="FFFFFF"/>
              </a:solidFill>
              <a:ln w="9511"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433AED1-4607-5868-D67C-41D99238DDA9}"/>
                  </a:ext>
                </a:extLst>
              </p:cNvPr>
              <p:cNvSpPr/>
              <p:nvPr/>
            </p:nvSpPr>
            <p:spPr>
              <a:xfrm>
                <a:off x="5960177" y="1617425"/>
                <a:ext cx="50934" cy="164328"/>
              </a:xfrm>
              <a:custGeom>
                <a:avLst/>
                <a:gdLst>
                  <a:gd name="connsiteX0" fmla="*/ 0 w 50934"/>
                  <a:gd name="connsiteY0" fmla="*/ 164329 h 164328"/>
                  <a:gd name="connsiteX1" fmla="*/ 50935 w 50934"/>
                  <a:gd name="connsiteY1" fmla="*/ 116930 h 164328"/>
                  <a:gd name="connsiteX2" fmla="*/ 50935 w 50934"/>
                  <a:gd name="connsiteY2" fmla="*/ 7029 h 164328"/>
                  <a:gd name="connsiteX3" fmla="*/ 0 w 50934"/>
                  <a:gd name="connsiteY3" fmla="*/ 0 h 164328"/>
                  <a:gd name="connsiteX4" fmla="*/ 0 w 50934"/>
                  <a:gd name="connsiteY4" fmla="*/ 164234 h 164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164328">
                    <a:moveTo>
                      <a:pt x="0" y="164329"/>
                    </a:moveTo>
                    <a:lnTo>
                      <a:pt x="50935" y="116930"/>
                    </a:lnTo>
                    <a:lnTo>
                      <a:pt x="50935" y="7029"/>
                    </a:lnTo>
                    <a:cubicBezTo>
                      <a:pt x="33703" y="4844"/>
                      <a:pt x="16661" y="2470"/>
                      <a:pt x="0" y="0"/>
                    </a:cubicBezTo>
                    <a:lnTo>
                      <a:pt x="0" y="164234"/>
                    </a:lnTo>
                    <a:close/>
                  </a:path>
                </a:pathLst>
              </a:custGeom>
              <a:solidFill>
                <a:srgbClr val="FFFFFF"/>
              </a:solidFill>
              <a:ln w="9511"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B1D5EE37-ECDA-0DF4-3C12-2A54495ED071}"/>
                  </a:ext>
                </a:extLst>
              </p:cNvPr>
              <p:cNvSpPr/>
              <p:nvPr/>
            </p:nvSpPr>
            <p:spPr>
              <a:xfrm>
                <a:off x="5858213" y="1599377"/>
                <a:ext cx="50934" cy="368646"/>
              </a:xfrm>
              <a:custGeom>
                <a:avLst/>
                <a:gdLst>
                  <a:gd name="connsiteX0" fmla="*/ 0 w 50934"/>
                  <a:gd name="connsiteY0" fmla="*/ 368647 h 368646"/>
                  <a:gd name="connsiteX1" fmla="*/ 50935 w 50934"/>
                  <a:gd name="connsiteY1" fmla="*/ 321248 h 368646"/>
                  <a:gd name="connsiteX2" fmla="*/ 50935 w 50934"/>
                  <a:gd name="connsiteY2" fmla="*/ 9689 h 368646"/>
                  <a:gd name="connsiteX3" fmla="*/ 0 w 50934"/>
                  <a:gd name="connsiteY3" fmla="*/ 0 h 368646"/>
                  <a:gd name="connsiteX4" fmla="*/ 0 w 50934"/>
                  <a:gd name="connsiteY4" fmla="*/ 368552 h 368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34" h="368646">
                    <a:moveTo>
                      <a:pt x="0" y="368647"/>
                    </a:moveTo>
                    <a:lnTo>
                      <a:pt x="50935" y="321248"/>
                    </a:lnTo>
                    <a:lnTo>
                      <a:pt x="50935" y="9689"/>
                    </a:lnTo>
                    <a:cubicBezTo>
                      <a:pt x="33512" y="6649"/>
                      <a:pt x="16566" y="3420"/>
                      <a:pt x="0" y="0"/>
                    </a:cubicBezTo>
                    <a:lnTo>
                      <a:pt x="0" y="368552"/>
                    </a:lnTo>
                    <a:close/>
                  </a:path>
                </a:pathLst>
              </a:custGeom>
              <a:solidFill>
                <a:srgbClr val="FFFFFF"/>
              </a:solidFill>
              <a:ln w="9511"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5C416CA3-FE6C-7CBB-6909-2BC6486C698C}"/>
                  </a:ext>
                </a:extLst>
              </p:cNvPr>
              <p:cNvSpPr/>
              <p:nvPr/>
            </p:nvSpPr>
            <p:spPr>
              <a:xfrm>
                <a:off x="5488629" y="762442"/>
                <a:ext cx="1778421" cy="850614"/>
              </a:xfrm>
              <a:custGeom>
                <a:avLst/>
                <a:gdLst>
                  <a:gd name="connsiteX0" fmla="*/ 1777279 w 1778421"/>
                  <a:gd name="connsiteY0" fmla="*/ 590918 h 850614"/>
                  <a:gd name="connsiteX1" fmla="*/ 1444063 w 1778421"/>
                  <a:gd name="connsiteY1" fmla="*/ 404172 h 850614"/>
                  <a:gd name="connsiteX2" fmla="*/ 1444063 w 1778421"/>
                  <a:gd name="connsiteY2" fmla="*/ 492321 h 850614"/>
                  <a:gd name="connsiteX3" fmla="*/ 1537649 w 1778421"/>
                  <a:gd name="connsiteY3" fmla="*/ 590918 h 850614"/>
                  <a:gd name="connsiteX4" fmla="*/ 1537840 w 1778421"/>
                  <a:gd name="connsiteY4" fmla="*/ 592913 h 850614"/>
                  <a:gd name="connsiteX5" fmla="*/ 1538411 w 1778421"/>
                  <a:gd name="connsiteY5" fmla="*/ 599942 h 850614"/>
                  <a:gd name="connsiteX6" fmla="*/ 1520512 w 1778421"/>
                  <a:gd name="connsiteY6" fmla="*/ 648290 h 850614"/>
                  <a:gd name="connsiteX7" fmla="*/ 1493760 w 1778421"/>
                  <a:gd name="connsiteY7" fmla="*/ 675457 h 850614"/>
                  <a:gd name="connsiteX8" fmla="*/ 1482906 w 1778421"/>
                  <a:gd name="connsiteY8" fmla="*/ 683816 h 850614"/>
                  <a:gd name="connsiteX9" fmla="*/ 1458058 w 1778421"/>
                  <a:gd name="connsiteY9" fmla="*/ 699869 h 850614"/>
                  <a:gd name="connsiteX10" fmla="*/ 1444063 w 1778421"/>
                  <a:gd name="connsiteY10" fmla="*/ 707563 h 850614"/>
                  <a:gd name="connsiteX11" fmla="*/ 1414931 w 1778421"/>
                  <a:gd name="connsiteY11" fmla="*/ 721431 h 850614"/>
                  <a:gd name="connsiteX12" fmla="*/ 1408456 w 1778421"/>
                  <a:gd name="connsiteY12" fmla="*/ 724281 h 850614"/>
                  <a:gd name="connsiteX13" fmla="*/ 1408456 w 1778421"/>
                  <a:gd name="connsiteY13" fmla="*/ 509893 h 850614"/>
                  <a:gd name="connsiteX14" fmla="*/ 1408456 w 1778421"/>
                  <a:gd name="connsiteY14" fmla="*/ 509893 h 850614"/>
                  <a:gd name="connsiteX15" fmla="*/ 1408456 w 1778421"/>
                  <a:gd name="connsiteY15" fmla="*/ 155780 h 850614"/>
                  <a:gd name="connsiteX16" fmla="*/ 1408456 w 1778421"/>
                  <a:gd name="connsiteY16" fmla="*/ 155780 h 850614"/>
                  <a:gd name="connsiteX17" fmla="*/ 1408456 w 1778421"/>
                  <a:gd name="connsiteY17" fmla="*/ 0 h 850614"/>
                  <a:gd name="connsiteX18" fmla="*/ 1316298 w 1778421"/>
                  <a:gd name="connsiteY18" fmla="*/ 85774 h 850614"/>
                  <a:gd name="connsiteX19" fmla="*/ 1088569 w 1778421"/>
                  <a:gd name="connsiteY19" fmla="*/ 297596 h 850614"/>
                  <a:gd name="connsiteX20" fmla="*/ 1029733 w 1778421"/>
                  <a:gd name="connsiteY20" fmla="*/ 352404 h 850614"/>
                  <a:gd name="connsiteX21" fmla="*/ 1024592 w 1778421"/>
                  <a:gd name="connsiteY21" fmla="*/ 357153 h 850614"/>
                  <a:gd name="connsiteX22" fmla="*/ 1024401 w 1778421"/>
                  <a:gd name="connsiteY22" fmla="*/ 356963 h 850614"/>
                  <a:gd name="connsiteX23" fmla="*/ 1019355 w 1778421"/>
                  <a:gd name="connsiteY23" fmla="*/ 351929 h 850614"/>
                  <a:gd name="connsiteX24" fmla="*/ 999362 w 1778421"/>
                  <a:gd name="connsiteY24" fmla="*/ 331982 h 850614"/>
                  <a:gd name="connsiteX25" fmla="*/ 925960 w 1778421"/>
                  <a:gd name="connsiteY25" fmla="*/ 258746 h 850614"/>
                  <a:gd name="connsiteX26" fmla="*/ 918724 w 1778421"/>
                  <a:gd name="connsiteY26" fmla="*/ 251527 h 850614"/>
                  <a:gd name="connsiteX27" fmla="*/ 914250 w 1778421"/>
                  <a:gd name="connsiteY27" fmla="*/ 247063 h 850614"/>
                  <a:gd name="connsiteX28" fmla="*/ 912155 w 1778421"/>
                  <a:gd name="connsiteY28" fmla="*/ 244973 h 850614"/>
                  <a:gd name="connsiteX29" fmla="*/ 909775 w 1778421"/>
                  <a:gd name="connsiteY29" fmla="*/ 242598 h 850614"/>
                  <a:gd name="connsiteX30" fmla="*/ 897493 w 1778421"/>
                  <a:gd name="connsiteY30" fmla="*/ 230345 h 850614"/>
                  <a:gd name="connsiteX31" fmla="*/ 896160 w 1778421"/>
                  <a:gd name="connsiteY31" fmla="*/ 229015 h 850614"/>
                  <a:gd name="connsiteX32" fmla="*/ 892067 w 1778421"/>
                  <a:gd name="connsiteY32" fmla="*/ 224931 h 850614"/>
                  <a:gd name="connsiteX33" fmla="*/ 890734 w 1778421"/>
                  <a:gd name="connsiteY33" fmla="*/ 223601 h 850614"/>
                  <a:gd name="connsiteX34" fmla="*/ 890544 w 1778421"/>
                  <a:gd name="connsiteY34" fmla="*/ 223411 h 850614"/>
                  <a:gd name="connsiteX35" fmla="*/ 887307 w 1778421"/>
                  <a:gd name="connsiteY35" fmla="*/ 220181 h 850614"/>
                  <a:gd name="connsiteX36" fmla="*/ 884736 w 1778421"/>
                  <a:gd name="connsiteY36" fmla="*/ 222746 h 850614"/>
                  <a:gd name="connsiteX37" fmla="*/ 882546 w 1778421"/>
                  <a:gd name="connsiteY37" fmla="*/ 224931 h 850614"/>
                  <a:gd name="connsiteX38" fmla="*/ 881214 w 1778421"/>
                  <a:gd name="connsiteY38" fmla="*/ 226260 h 850614"/>
                  <a:gd name="connsiteX39" fmla="*/ 879786 w 1778421"/>
                  <a:gd name="connsiteY39" fmla="*/ 227685 h 850614"/>
                  <a:gd name="connsiteX40" fmla="*/ 878453 w 1778421"/>
                  <a:gd name="connsiteY40" fmla="*/ 229015 h 850614"/>
                  <a:gd name="connsiteX41" fmla="*/ 867218 w 1778421"/>
                  <a:gd name="connsiteY41" fmla="*/ 240224 h 850614"/>
                  <a:gd name="connsiteX42" fmla="*/ 865790 w 1778421"/>
                  <a:gd name="connsiteY42" fmla="*/ 241648 h 850614"/>
                  <a:gd name="connsiteX43" fmla="*/ 863410 w 1778421"/>
                  <a:gd name="connsiteY43" fmla="*/ 244023 h 850614"/>
                  <a:gd name="connsiteX44" fmla="*/ 860364 w 1778421"/>
                  <a:gd name="connsiteY44" fmla="*/ 247063 h 850614"/>
                  <a:gd name="connsiteX45" fmla="*/ 853033 w 1778421"/>
                  <a:gd name="connsiteY45" fmla="*/ 254377 h 850614"/>
                  <a:gd name="connsiteX46" fmla="*/ 777155 w 1778421"/>
                  <a:gd name="connsiteY46" fmla="*/ 330082 h 850614"/>
                  <a:gd name="connsiteX47" fmla="*/ 755258 w 1778421"/>
                  <a:gd name="connsiteY47" fmla="*/ 351929 h 850614"/>
                  <a:gd name="connsiteX48" fmla="*/ 752021 w 1778421"/>
                  <a:gd name="connsiteY48" fmla="*/ 355159 h 850614"/>
                  <a:gd name="connsiteX49" fmla="*/ 748879 w 1778421"/>
                  <a:gd name="connsiteY49" fmla="*/ 352214 h 850614"/>
                  <a:gd name="connsiteX50" fmla="*/ 689567 w 1778421"/>
                  <a:gd name="connsiteY50" fmla="*/ 297121 h 850614"/>
                  <a:gd name="connsiteX51" fmla="*/ 369584 w 1778421"/>
                  <a:gd name="connsiteY51" fmla="*/ 0 h 850614"/>
                  <a:gd name="connsiteX52" fmla="*/ 369584 w 1778421"/>
                  <a:gd name="connsiteY52" fmla="*/ 155780 h 850614"/>
                  <a:gd name="connsiteX53" fmla="*/ 369584 w 1778421"/>
                  <a:gd name="connsiteY53" fmla="*/ 155780 h 850614"/>
                  <a:gd name="connsiteX54" fmla="*/ 369584 w 1778421"/>
                  <a:gd name="connsiteY54" fmla="*/ 509893 h 850614"/>
                  <a:gd name="connsiteX55" fmla="*/ 369584 w 1778421"/>
                  <a:gd name="connsiteY55" fmla="*/ 509893 h 850614"/>
                  <a:gd name="connsiteX56" fmla="*/ 369584 w 1778421"/>
                  <a:gd name="connsiteY56" fmla="*/ 724281 h 850614"/>
                  <a:gd name="connsiteX57" fmla="*/ 369584 w 1778421"/>
                  <a:gd name="connsiteY57" fmla="*/ 724281 h 850614"/>
                  <a:gd name="connsiteX58" fmla="*/ 363015 w 1778421"/>
                  <a:gd name="connsiteY58" fmla="*/ 721431 h 850614"/>
                  <a:gd name="connsiteX59" fmla="*/ 333883 w 1778421"/>
                  <a:gd name="connsiteY59" fmla="*/ 707563 h 850614"/>
                  <a:gd name="connsiteX60" fmla="*/ 319887 w 1778421"/>
                  <a:gd name="connsiteY60" fmla="*/ 699869 h 850614"/>
                  <a:gd name="connsiteX61" fmla="*/ 284186 w 1778421"/>
                  <a:gd name="connsiteY61" fmla="*/ 675457 h 850614"/>
                  <a:gd name="connsiteX62" fmla="*/ 265145 w 1778421"/>
                  <a:gd name="connsiteY62" fmla="*/ 657504 h 850614"/>
                  <a:gd name="connsiteX63" fmla="*/ 239630 w 1778421"/>
                  <a:gd name="connsiteY63" fmla="*/ 599942 h 850614"/>
                  <a:gd name="connsiteX64" fmla="*/ 240201 w 1778421"/>
                  <a:gd name="connsiteY64" fmla="*/ 592913 h 850614"/>
                  <a:gd name="connsiteX65" fmla="*/ 240392 w 1778421"/>
                  <a:gd name="connsiteY65" fmla="*/ 590918 h 850614"/>
                  <a:gd name="connsiteX66" fmla="*/ 333978 w 1778421"/>
                  <a:gd name="connsiteY66" fmla="*/ 492321 h 850614"/>
                  <a:gd name="connsiteX67" fmla="*/ 333978 w 1778421"/>
                  <a:gd name="connsiteY67" fmla="*/ 404172 h 850614"/>
                  <a:gd name="connsiteX68" fmla="*/ 762 w 1778421"/>
                  <a:gd name="connsiteY68" fmla="*/ 590918 h 850614"/>
                  <a:gd name="connsiteX69" fmla="*/ 762 w 1778421"/>
                  <a:gd name="connsiteY69" fmla="*/ 590918 h 850614"/>
                  <a:gd name="connsiteX70" fmla="*/ 0 w 1778421"/>
                  <a:gd name="connsiteY70" fmla="*/ 599942 h 850614"/>
                  <a:gd name="connsiteX71" fmla="*/ 0 w 1778421"/>
                  <a:gd name="connsiteY71" fmla="*/ 599942 h 850614"/>
                  <a:gd name="connsiteX72" fmla="*/ 1142 w 1778421"/>
                  <a:gd name="connsiteY72" fmla="*/ 612385 h 850614"/>
                  <a:gd name="connsiteX73" fmla="*/ 4379 w 1778421"/>
                  <a:gd name="connsiteY73" fmla="*/ 624733 h 850614"/>
                  <a:gd name="connsiteX74" fmla="*/ 334073 w 1778421"/>
                  <a:gd name="connsiteY74" fmla="*/ 795711 h 850614"/>
                  <a:gd name="connsiteX75" fmla="*/ 369679 w 1778421"/>
                  <a:gd name="connsiteY75" fmla="*/ 803310 h 850614"/>
                  <a:gd name="connsiteX76" fmla="*/ 420614 w 1778421"/>
                  <a:gd name="connsiteY76" fmla="*/ 812999 h 850614"/>
                  <a:gd name="connsiteX77" fmla="*/ 471644 w 1778421"/>
                  <a:gd name="connsiteY77" fmla="*/ 821263 h 850614"/>
                  <a:gd name="connsiteX78" fmla="*/ 522578 w 1778421"/>
                  <a:gd name="connsiteY78" fmla="*/ 828292 h 850614"/>
                  <a:gd name="connsiteX79" fmla="*/ 573608 w 1778421"/>
                  <a:gd name="connsiteY79" fmla="*/ 834276 h 850614"/>
                  <a:gd name="connsiteX80" fmla="*/ 582081 w 1778421"/>
                  <a:gd name="connsiteY80" fmla="*/ 835226 h 850614"/>
                  <a:gd name="connsiteX81" fmla="*/ 624542 w 1778421"/>
                  <a:gd name="connsiteY81" fmla="*/ 839310 h 850614"/>
                  <a:gd name="connsiteX82" fmla="*/ 660149 w 1778421"/>
                  <a:gd name="connsiteY82" fmla="*/ 842160 h 850614"/>
                  <a:gd name="connsiteX83" fmla="*/ 674049 w 1778421"/>
                  <a:gd name="connsiteY83" fmla="*/ 843205 h 850614"/>
                  <a:gd name="connsiteX84" fmla="*/ 708037 w 1778421"/>
                  <a:gd name="connsiteY84" fmla="*/ 845390 h 850614"/>
                  <a:gd name="connsiteX85" fmla="*/ 726316 w 1778421"/>
                  <a:gd name="connsiteY85" fmla="*/ 846340 h 850614"/>
                  <a:gd name="connsiteX86" fmla="*/ 768587 w 1778421"/>
                  <a:gd name="connsiteY86" fmla="*/ 848239 h 850614"/>
                  <a:gd name="connsiteX87" fmla="*/ 819902 w 1778421"/>
                  <a:gd name="connsiteY87" fmla="*/ 849759 h 850614"/>
                  <a:gd name="connsiteX88" fmla="*/ 863410 w 1778421"/>
                  <a:gd name="connsiteY88" fmla="*/ 850424 h 850614"/>
                  <a:gd name="connsiteX89" fmla="*/ 889211 w 1778421"/>
                  <a:gd name="connsiteY89" fmla="*/ 850614 h 850614"/>
                  <a:gd name="connsiteX90" fmla="*/ 914345 w 1778421"/>
                  <a:gd name="connsiteY90" fmla="*/ 850424 h 850614"/>
                  <a:gd name="connsiteX91" fmla="*/ 958234 w 1778421"/>
                  <a:gd name="connsiteY91" fmla="*/ 849759 h 850614"/>
                  <a:gd name="connsiteX92" fmla="*/ 1009549 w 1778421"/>
                  <a:gd name="connsiteY92" fmla="*/ 848239 h 850614"/>
                  <a:gd name="connsiteX93" fmla="*/ 1051439 w 1778421"/>
                  <a:gd name="connsiteY93" fmla="*/ 846340 h 850614"/>
                  <a:gd name="connsiteX94" fmla="*/ 1069719 w 1778421"/>
                  <a:gd name="connsiteY94" fmla="*/ 845390 h 850614"/>
                  <a:gd name="connsiteX95" fmla="*/ 1103707 w 1778421"/>
                  <a:gd name="connsiteY95" fmla="*/ 843205 h 850614"/>
                  <a:gd name="connsiteX96" fmla="*/ 1118273 w 1778421"/>
                  <a:gd name="connsiteY96" fmla="*/ 842160 h 850614"/>
                  <a:gd name="connsiteX97" fmla="*/ 1153879 w 1778421"/>
                  <a:gd name="connsiteY97" fmla="*/ 839310 h 850614"/>
                  <a:gd name="connsiteX98" fmla="*/ 1196341 w 1778421"/>
                  <a:gd name="connsiteY98" fmla="*/ 835226 h 850614"/>
                  <a:gd name="connsiteX99" fmla="*/ 1204814 w 1778421"/>
                  <a:gd name="connsiteY99" fmla="*/ 834276 h 850614"/>
                  <a:gd name="connsiteX100" fmla="*/ 1255844 w 1778421"/>
                  <a:gd name="connsiteY100" fmla="*/ 828292 h 850614"/>
                  <a:gd name="connsiteX101" fmla="*/ 1306778 w 1778421"/>
                  <a:gd name="connsiteY101" fmla="*/ 821263 h 850614"/>
                  <a:gd name="connsiteX102" fmla="*/ 1357808 w 1778421"/>
                  <a:gd name="connsiteY102" fmla="*/ 812999 h 850614"/>
                  <a:gd name="connsiteX103" fmla="*/ 1408742 w 1778421"/>
                  <a:gd name="connsiteY103" fmla="*/ 803310 h 850614"/>
                  <a:gd name="connsiteX104" fmla="*/ 1444349 w 1778421"/>
                  <a:gd name="connsiteY104" fmla="*/ 795711 h 850614"/>
                  <a:gd name="connsiteX105" fmla="*/ 1774042 w 1778421"/>
                  <a:gd name="connsiteY105" fmla="*/ 624733 h 850614"/>
                  <a:gd name="connsiteX106" fmla="*/ 1777279 w 1778421"/>
                  <a:gd name="connsiteY106" fmla="*/ 612385 h 850614"/>
                  <a:gd name="connsiteX107" fmla="*/ 1778422 w 1778421"/>
                  <a:gd name="connsiteY107" fmla="*/ 599942 h 850614"/>
                  <a:gd name="connsiteX108" fmla="*/ 1778422 w 1778421"/>
                  <a:gd name="connsiteY108" fmla="*/ 599942 h 850614"/>
                  <a:gd name="connsiteX109" fmla="*/ 1777660 w 1778421"/>
                  <a:gd name="connsiteY109" fmla="*/ 590918 h 850614"/>
                  <a:gd name="connsiteX110" fmla="*/ 1306493 w 1778421"/>
                  <a:gd name="connsiteY110" fmla="*/ 758571 h 850614"/>
                  <a:gd name="connsiteX111" fmla="*/ 1306493 w 1778421"/>
                  <a:gd name="connsiteY111" fmla="*/ 562042 h 850614"/>
                  <a:gd name="connsiteX112" fmla="*/ 1326867 w 1778421"/>
                  <a:gd name="connsiteY112" fmla="*/ 554633 h 850614"/>
                  <a:gd name="connsiteX113" fmla="*/ 1357522 w 1778421"/>
                  <a:gd name="connsiteY113" fmla="*/ 543519 h 850614"/>
                  <a:gd name="connsiteX114" fmla="*/ 1357522 w 1778421"/>
                  <a:gd name="connsiteY114" fmla="*/ 543519 h 850614"/>
                  <a:gd name="connsiteX115" fmla="*/ 1357522 w 1778421"/>
                  <a:gd name="connsiteY115" fmla="*/ 743373 h 850614"/>
                  <a:gd name="connsiteX116" fmla="*/ 1330865 w 1778421"/>
                  <a:gd name="connsiteY116" fmla="*/ 751732 h 850614"/>
                  <a:gd name="connsiteX117" fmla="*/ 1306493 w 1778421"/>
                  <a:gd name="connsiteY117" fmla="*/ 758571 h 850614"/>
                  <a:gd name="connsiteX118" fmla="*/ 420519 w 1778421"/>
                  <a:gd name="connsiteY118" fmla="*/ 743278 h 850614"/>
                  <a:gd name="connsiteX119" fmla="*/ 420519 w 1778421"/>
                  <a:gd name="connsiteY119" fmla="*/ 543424 h 850614"/>
                  <a:gd name="connsiteX120" fmla="*/ 420519 w 1778421"/>
                  <a:gd name="connsiteY120" fmla="*/ 543424 h 850614"/>
                  <a:gd name="connsiteX121" fmla="*/ 451175 w 1778421"/>
                  <a:gd name="connsiteY121" fmla="*/ 554538 h 850614"/>
                  <a:gd name="connsiteX122" fmla="*/ 471548 w 1778421"/>
                  <a:gd name="connsiteY122" fmla="*/ 561947 h 850614"/>
                  <a:gd name="connsiteX123" fmla="*/ 471548 w 1778421"/>
                  <a:gd name="connsiteY123" fmla="*/ 758571 h 850614"/>
                  <a:gd name="connsiteX124" fmla="*/ 452412 w 1778421"/>
                  <a:gd name="connsiteY124" fmla="*/ 753252 h 850614"/>
                  <a:gd name="connsiteX125" fmla="*/ 420519 w 1778421"/>
                  <a:gd name="connsiteY125" fmla="*/ 743278 h 850614"/>
                  <a:gd name="connsiteX126" fmla="*/ 624352 w 1778421"/>
                  <a:gd name="connsiteY126" fmla="*/ 617704 h 850614"/>
                  <a:gd name="connsiteX127" fmla="*/ 624352 w 1778421"/>
                  <a:gd name="connsiteY127" fmla="*/ 617704 h 850614"/>
                  <a:gd name="connsiteX128" fmla="*/ 730600 w 1778421"/>
                  <a:gd name="connsiteY128" fmla="*/ 656364 h 850614"/>
                  <a:gd name="connsiteX129" fmla="*/ 776012 w 1778421"/>
                  <a:gd name="connsiteY129" fmla="*/ 672892 h 850614"/>
                  <a:gd name="connsiteX130" fmla="*/ 765159 w 1778421"/>
                  <a:gd name="connsiteY130" fmla="*/ 706803 h 850614"/>
                  <a:gd name="connsiteX131" fmla="*/ 745452 w 1778421"/>
                  <a:gd name="connsiteY131" fmla="*/ 768450 h 850614"/>
                  <a:gd name="connsiteX132" fmla="*/ 734979 w 1778421"/>
                  <a:gd name="connsiteY132" fmla="*/ 801125 h 850614"/>
                  <a:gd name="connsiteX133" fmla="*/ 722317 w 1778421"/>
                  <a:gd name="connsiteY133" fmla="*/ 800081 h 850614"/>
                  <a:gd name="connsiteX134" fmla="*/ 687948 w 1778421"/>
                  <a:gd name="connsiteY134" fmla="*/ 796851 h 850614"/>
                  <a:gd name="connsiteX135" fmla="*/ 660053 w 1778421"/>
                  <a:gd name="connsiteY135" fmla="*/ 793716 h 850614"/>
                  <a:gd name="connsiteX136" fmla="*/ 624447 w 1778421"/>
                  <a:gd name="connsiteY136" fmla="*/ 788967 h 850614"/>
                  <a:gd name="connsiteX137" fmla="*/ 624447 w 1778421"/>
                  <a:gd name="connsiteY137" fmla="*/ 617514 h 850614"/>
                  <a:gd name="connsiteX138" fmla="*/ 1031827 w 1778421"/>
                  <a:gd name="connsiteY138" fmla="*/ 768450 h 850614"/>
                  <a:gd name="connsiteX139" fmla="*/ 1012120 w 1778421"/>
                  <a:gd name="connsiteY139" fmla="*/ 706993 h 850614"/>
                  <a:gd name="connsiteX140" fmla="*/ 1001267 w 1778421"/>
                  <a:gd name="connsiteY140" fmla="*/ 673082 h 850614"/>
                  <a:gd name="connsiteX141" fmla="*/ 1046679 w 1778421"/>
                  <a:gd name="connsiteY141" fmla="*/ 656554 h 850614"/>
                  <a:gd name="connsiteX142" fmla="*/ 1153594 w 1778421"/>
                  <a:gd name="connsiteY142" fmla="*/ 617609 h 850614"/>
                  <a:gd name="connsiteX143" fmla="*/ 1153594 w 1778421"/>
                  <a:gd name="connsiteY143" fmla="*/ 617609 h 850614"/>
                  <a:gd name="connsiteX144" fmla="*/ 1153594 w 1778421"/>
                  <a:gd name="connsiteY144" fmla="*/ 789062 h 850614"/>
                  <a:gd name="connsiteX145" fmla="*/ 1117988 w 1778421"/>
                  <a:gd name="connsiteY145" fmla="*/ 793811 h 850614"/>
                  <a:gd name="connsiteX146" fmla="*/ 1089331 w 1778421"/>
                  <a:gd name="connsiteY146" fmla="*/ 797041 h 850614"/>
                  <a:gd name="connsiteX147" fmla="*/ 1054962 w 1778421"/>
                  <a:gd name="connsiteY147" fmla="*/ 800271 h 850614"/>
                  <a:gd name="connsiteX148" fmla="*/ 1042300 w 1778421"/>
                  <a:gd name="connsiteY148" fmla="*/ 801315 h 850614"/>
                  <a:gd name="connsiteX149" fmla="*/ 1031827 w 1778421"/>
                  <a:gd name="connsiteY149" fmla="*/ 768545 h 850614"/>
                  <a:gd name="connsiteX150" fmla="*/ 1255558 w 1778421"/>
                  <a:gd name="connsiteY150" fmla="*/ 770919 h 850614"/>
                  <a:gd name="connsiteX151" fmla="*/ 1204528 w 1778421"/>
                  <a:gd name="connsiteY151" fmla="*/ 780988 h 850614"/>
                  <a:gd name="connsiteX152" fmla="*/ 1204528 w 1778421"/>
                  <a:gd name="connsiteY152" fmla="*/ 599087 h 850614"/>
                  <a:gd name="connsiteX153" fmla="*/ 1245276 w 1778421"/>
                  <a:gd name="connsiteY153" fmla="*/ 584269 h 850614"/>
                  <a:gd name="connsiteX154" fmla="*/ 1255463 w 1778421"/>
                  <a:gd name="connsiteY154" fmla="*/ 580564 h 850614"/>
                  <a:gd name="connsiteX155" fmla="*/ 1255463 w 1778421"/>
                  <a:gd name="connsiteY155" fmla="*/ 770919 h 850614"/>
                  <a:gd name="connsiteX156" fmla="*/ 522483 w 1778421"/>
                  <a:gd name="connsiteY156" fmla="*/ 580564 h 850614"/>
                  <a:gd name="connsiteX157" fmla="*/ 532670 w 1778421"/>
                  <a:gd name="connsiteY157" fmla="*/ 584269 h 850614"/>
                  <a:gd name="connsiteX158" fmla="*/ 573417 w 1778421"/>
                  <a:gd name="connsiteY158" fmla="*/ 599087 h 850614"/>
                  <a:gd name="connsiteX159" fmla="*/ 573417 w 1778421"/>
                  <a:gd name="connsiteY159" fmla="*/ 780988 h 850614"/>
                  <a:gd name="connsiteX160" fmla="*/ 522387 w 1778421"/>
                  <a:gd name="connsiteY160" fmla="*/ 770919 h 850614"/>
                  <a:gd name="connsiteX161" fmla="*/ 522387 w 1778421"/>
                  <a:gd name="connsiteY161" fmla="*/ 580564 h 850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778421" h="850614">
                    <a:moveTo>
                      <a:pt x="1777279" y="590918"/>
                    </a:moveTo>
                    <a:cubicBezTo>
                      <a:pt x="1767854" y="515403"/>
                      <a:pt x="1639804" y="448342"/>
                      <a:pt x="1444063" y="404172"/>
                    </a:cubicBezTo>
                    <a:lnTo>
                      <a:pt x="1444063" y="492321"/>
                    </a:lnTo>
                    <a:cubicBezTo>
                      <a:pt x="1499282" y="521292"/>
                      <a:pt x="1532794" y="554918"/>
                      <a:pt x="1537649" y="590918"/>
                    </a:cubicBezTo>
                    <a:cubicBezTo>
                      <a:pt x="1537649" y="591583"/>
                      <a:pt x="1537649" y="592248"/>
                      <a:pt x="1537840" y="592913"/>
                    </a:cubicBezTo>
                    <a:cubicBezTo>
                      <a:pt x="1538125" y="595287"/>
                      <a:pt x="1538411" y="597567"/>
                      <a:pt x="1538411" y="599942"/>
                    </a:cubicBezTo>
                    <a:cubicBezTo>
                      <a:pt x="1538411" y="616565"/>
                      <a:pt x="1532222" y="632807"/>
                      <a:pt x="1520512" y="648290"/>
                    </a:cubicBezTo>
                    <a:cubicBezTo>
                      <a:pt x="1513467" y="657599"/>
                      <a:pt x="1504518" y="666623"/>
                      <a:pt x="1493760" y="675457"/>
                    </a:cubicBezTo>
                    <a:cubicBezTo>
                      <a:pt x="1490333" y="678212"/>
                      <a:pt x="1486715" y="681061"/>
                      <a:pt x="1482906" y="683816"/>
                    </a:cubicBezTo>
                    <a:cubicBezTo>
                      <a:pt x="1475290" y="689325"/>
                      <a:pt x="1467103" y="694644"/>
                      <a:pt x="1458058" y="699869"/>
                    </a:cubicBezTo>
                    <a:cubicBezTo>
                      <a:pt x="1453584" y="702433"/>
                      <a:pt x="1448918" y="705093"/>
                      <a:pt x="1444063" y="707563"/>
                    </a:cubicBezTo>
                    <a:cubicBezTo>
                      <a:pt x="1434923" y="712312"/>
                      <a:pt x="1425212" y="716966"/>
                      <a:pt x="1414931" y="721431"/>
                    </a:cubicBezTo>
                    <a:cubicBezTo>
                      <a:pt x="1412741" y="722381"/>
                      <a:pt x="1410646" y="723331"/>
                      <a:pt x="1408456" y="724281"/>
                    </a:cubicBezTo>
                    <a:lnTo>
                      <a:pt x="1408456" y="509893"/>
                    </a:lnTo>
                    <a:lnTo>
                      <a:pt x="1408456" y="509893"/>
                    </a:lnTo>
                    <a:lnTo>
                      <a:pt x="1408456" y="155780"/>
                    </a:lnTo>
                    <a:lnTo>
                      <a:pt x="1408456" y="155780"/>
                    </a:lnTo>
                    <a:lnTo>
                      <a:pt x="1408456" y="0"/>
                    </a:lnTo>
                    <a:lnTo>
                      <a:pt x="1316298" y="85774"/>
                    </a:lnTo>
                    <a:lnTo>
                      <a:pt x="1088569" y="297596"/>
                    </a:lnTo>
                    <a:lnTo>
                      <a:pt x="1029733" y="352404"/>
                    </a:lnTo>
                    <a:lnTo>
                      <a:pt x="1024592" y="357153"/>
                    </a:lnTo>
                    <a:lnTo>
                      <a:pt x="1024401" y="356963"/>
                    </a:lnTo>
                    <a:lnTo>
                      <a:pt x="1019355" y="351929"/>
                    </a:lnTo>
                    <a:lnTo>
                      <a:pt x="999362" y="331982"/>
                    </a:lnTo>
                    <a:lnTo>
                      <a:pt x="925960" y="258746"/>
                    </a:lnTo>
                    <a:lnTo>
                      <a:pt x="918724" y="251527"/>
                    </a:lnTo>
                    <a:lnTo>
                      <a:pt x="914250" y="247063"/>
                    </a:lnTo>
                    <a:lnTo>
                      <a:pt x="912155" y="244973"/>
                    </a:lnTo>
                    <a:lnTo>
                      <a:pt x="909775" y="242598"/>
                    </a:lnTo>
                    <a:lnTo>
                      <a:pt x="897493" y="230345"/>
                    </a:lnTo>
                    <a:lnTo>
                      <a:pt x="896160" y="229015"/>
                    </a:lnTo>
                    <a:lnTo>
                      <a:pt x="892067" y="224931"/>
                    </a:lnTo>
                    <a:lnTo>
                      <a:pt x="890734" y="223601"/>
                    </a:lnTo>
                    <a:lnTo>
                      <a:pt x="890544" y="223411"/>
                    </a:lnTo>
                    <a:lnTo>
                      <a:pt x="887307" y="220181"/>
                    </a:lnTo>
                    <a:lnTo>
                      <a:pt x="884736" y="222746"/>
                    </a:lnTo>
                    <a:lnTo>
                      <a:pt x="882546" y="224931"/>
                    </a:lnTo>
                    <a:lnTo>
                      <a:pt x="881214" y="226260"/>
                    </a:lnTo>
                    <a:lnTo>
                      <a:pt x="879786" y="227685"/>
                    </a:lnTo>
                    <a:lnTo>
                      <a:pt x="878453" y="229015"/>
                    </a:lnTo>
                    <a:lnTo>
                      <a:pt x="867218" y="240224"/>
                    </a:lnTo>
                    <a:lnTo>
                      <a:pt x="865790" y="241648"/>
                    </a:lnTo>
                    <a:lnTo>
                      <a:pt x="863410" y="244023"/>
                    </a:lnTo>
                    <a:lnTo>
                      <a:pt x="860364" y="247063"/>
                    </a:lnTo>
                    <a:lnTo>
                      <a:pt x="853033" y="254377"/>
                    </a:lnTo>
                    <a:lnTo>
                      <a:pt x="777155" y="330082"/>
                    </a:lnTo>
                    <a:lnTo>
                      <a:pt x="755258" y="351929"/>
                    </a:lnTo>
                    <a:lnTo>
                      <a:pt x="752021" y="355159"/>
                    </a:lnTo>
                    <a:lnTo>
                      <a:pt x="748879" y="352214"/>
                    </a:lnTo>
                    <a:lnTo>
                      <a:pt x="689567" y="297121"/>
                    </a:lnTo>
                    <a:lnTo>
                      <a:pt x="369584" y="0"/>
                    </a:lnTo>
                    <a:lnTo>
                      <a:pt x="369584" y="155780"/>
                    </a:lnTo>
                    <a:lnTo>
                      <a:pt x="369584" y="155780"/>
                    </a:lnTo>
                    <a:lnTo>
                      <a:pt x="369584" y="509893"/>
                    </a:lnTo>
                    <a:lnTo>
                      <a:pt x="369584" y="509893"/>
                    </a:lnTo>
                    <a:lnTo>
                      <a:pt x="369584" y="724281"/>
                    </a:lnTo>
                    <a:lnTo>
                      <a:pt x="369584" y="724281"/>
                    </a:lnTo>
                    <a:cubicBezTo>
                      <a:pt x="367394" y="723331"/>
                      <a:pt x="365205" y="722381"/>
                      <a:pt x="363015" y="721431"/>
                    </a:cubicBezTo>
                    <a:cubicBezTo>
                      <a:pt x="352828" y="716966"/>
                      <a:pt x="343022" y="712312"/>
                      <a:pt x="333883" y="707563"/>
                    </a:cubicBezTo>
                    <a:cubicBezTo>
                      <a:pt x="329027" y="704998"/>
                      <a:pt x="324362" y="702433"/>
                      <a:pt x="319887" y="699869"/>
                    </a:cubicBezTo>
                    <a:cubicBezTo>
                      <a:pt x="306464" y="692080"/>
                      <a:pt x="294563" y="683911"/>
                      <a:pt x="284186" y="675457"/>
                    </a:cubicBezTo>
                    <a:cubicBezTo>
                      <a:pt x="277045" y="669568"/>
                      <a:pt x="270667" y="663678"/>
                      <a:pt x="265145" y="657504"/>
                    </a:cubicBezTo>
                    <a:cubicBezTo>
                      <a:pt x="248579" y="639267"/>
                      <a:pt x="239630" y="619889"/>
                      <a:pt x="239630" y="599942"/>
                    </a:cubicBezTo>
                    <a:cubicBezTo>
                      <a:pt x="239630" y="597567"/>
                      <a:pt x="239916" y="595287"/>
                      <a:pt x="240201" y="592913"/>
                    </a:cubicBezTo>
                    <a:cubicBezTo>
                      <a:pt x="240201" y="592248"/>
                      <a:pt x="240201" y="591583"/>
                      <a:pt x="240392" y="590918"/>
                    </a:cubicBezTo>
                    <a:cubicBezTo>
                      <a:pt x="245247" y="554918"/>
                      <a:pt x="278664" y="521292"/>
                      <a:pt x="333978" y="492321"/>
                    </a:cubicBezTo>
                    <a:lnTo>
                      <a:pt x="333978" y="404172"/>
                    </a:lnTo>
                    <a:cubicBezTo>
                      <a:pt x="138142" y="448342"/>
                      <a:pt x="10187" y="515403"/>
                      <a:pt x="762" y="590918"/>
                    </a:cubicBezTo>
                    <a:lnTo>
                      <a:pt x="762" y="590918"/>
                    </a:lnTo>
                    <a:cubicBezTo>
                      <a:pt x="381" y="593863"/>
                      <a:pt x="0" y="596902"/>
                      <a:pt x="0" y="599942"/>
                    </a:cubicBezTo>
                    <a:lnTo>
                      <a:pt x="0" y="599942"/>
                    </a:lnTo>
                    <a:cubicBezTo>
                      <a:pt x="0" y="604121"/>
                      <a:pt x="381" y="608301"/>
                      <a:pt x="1142" y="612385"/>
                    </a:cubicBezTo>
                    <a:cubicBezTo>
                      <a:pt x="1904" y="616470"/>
                      <a:pt x="2951" y="620649"/>
                      <a:pt x="4379" y="624733"/>
                    </a:cubicBezTo>
                    <a:cubicBezTo>
                      <a:pt x="28466" y="693789"/>
                      <a:pt x="152042" y="754582"/>
                      <a:pt x="334073" y="795711"/>
                    </a:cubicBezTo>
                    <a:cubicBezTo>
                      <a:pt x="345688" y="798371"/>
                      <a:pt x="357588" y="800840"/>
                      <a:pt x="369679" y="803310"/>
                    </a:cubicBezTo>
                    <a:cubicBezTo>
                      <a:pt x="386245" y="806635"/>
                      <a:pt x="403191" y="809864"/>
                      <a:pt x="420614" y="812999"/>
                    </a:cubicBezTo>
                    <a:cubicBezTo>
                      <a:pt x="437275" y="815944"/>
                      <a:pt x="454221" y="818698"/>
                      <a:pt x="471644" y="821263"/>
                    </a:cubicBezTo>
                    <a:cubicBezTo>
                      <a:pt x="488304" y="823733"/>
                      <a:pt x="505346" y="826107"/>
                      <a:pt x="522578" y="828292"/>
                    </a:cubicBezTo>
                    <a:cubicBezTo>
                      <a:pt x="539334" y="830477"/>
                      <a:pt x="556280" y="832471"/>
                      <a:pt x="573608" y="834276"/>
                    </a:cubicBezTo>
                    <a:cubicBezTo>
                      <a:pt x="576464" y="834561"/>
                      <a:pt x="579225" y="834941"/>
                      <a:pt x="582081" y="835226"/>
                    </a:cubicBezTo>
                    <a:cubicBezTo>
                      <a:pt x="596076" y="836651"/>
                      <a:pt x="610166" y="838076"/>
                      <a:pt x="624542" y="839310"/>
                    </a:cubicBezTo>
                    <a:cubicBezTo>
                      <a:pt x="636347" y="840355"/>
                      <a:pt x="648248" y="841305"/>
                      <a:pt x="660149" y="842160"/>
                    </a:cubicBezTo>
                    <a:cubicBezTo>
                      <a:pt x="664718" y="842540"/>
                      <a:pt x="669384" y="842825"/>
                      <a:pt x="674049" y="843205"/>
                    </a:cubicBezTo>
                    <a:cubicBezTo>
                      <a:pt x="685283" y="843965"/>
                      <a:pt x="696612" y="844725"/>
                      <a:pt x="708037" y="845390"/>
                    </a:cubicBezTo>
                    <a:cubicBezTo>
                      <a:pt x="714129" y="845770"/>
                      <a:pt x="720223" y="846055"/>
                      <a:pt x="726316" y="846340"/>
                    </a:cubicBezTo>
                    <a:cubicBezTo>
                      <a:pt x="740311" y="847099"/>
                      <a:pt x="754401" y="847669"/>
                      <a:pt x="768587" y="848239"/>
                    </a:cubicBezTo>
                    <a:cubicBezTo>
                      <a:pt x="785533" y="848904"/>
                      <a:pt x="802670" y="849379"/>
                      <a:pt x="819902" y="849759"/>
                    </a:cubicBezTo>
                    <a:cubicBezTo>
                      <a:pt x="834278" y="850044"/>
                      <a:pt x="848749" y="850329"/>
                      <a:pt x="863410" y="850424"/>
                    </a:cubicBezTo>
                    <a:cubicBezTo>
                      <a:pt x="871979" y="850424"/>
                      <a:pt x="880547" y="850614"/>
                      <a:pt x="889211" y="850614"/>
                    </a:cubicBezTo>
                    <a:cubicBezTo>
                      <a:pt x="897875" y="850614"/>
                      <a:pt x="905967" y="850519"/>
                      <a:pt x="914345" y="850424"/>
                    </a:cubicBezTo>
                    <a:cubicBezTo>
                      <a:pt x="929101" y="850329"/>
                      <a:pt x="943668" y="850139"/>
                      <a:pt x="958234" y="849759"/>
                    </a:cubicBezTo>
                    <a:cubicBezTo>
                      <a:pt x="975466" y="849379"/>
                      <a:pt x="992603" y="848904"/>
                      <a:pt x="1009549" y="848239"/>
                    </a:cubicBezTo>
                    <a:cubicBezTo>
                      <a:pt x="1023640" y="847669"/>
                      <a:pt x="1037635" y="847099"/>
                      <a:pt x="1051439" y="846340"/>
                    </a:cubicBezTo>
                    <a:cubicBezTo>
                      <a:pt x="1057532" y="846055"/>
                      <a:pt x="1063721" y="845770"/>
                      <a:pt x="1069719" y="845390"/>
                    </a:cubicBezTo>
                    <a:cubicBezTo>
                      <a:pt x="1081144" y="844725"/>
                      <a:pt x="1092473" y="843965"/>
                      <a:pt x="1103707" y="843205"/>
                    </a:cubicBezTo>
                    <a:cubicBezTo>
                      <a:pt x="1108562" y="842825"/>
                      <a:pt x="1113417" y="842540"/>
                      <a:pt x="1118273" y="842160"/>
                    </a:cubicBezTo>
                    <a:cubicBezTo>
                      <a:pt x="1130269" y="841305"/>
                      <a:pt x="1142169" y="840355"/>
                      <a:pt x="1153879" y="839310"/>
                    </a:cubicBezTo>
                    <a:cubicBezTo>
                      <a:pt x="1168160" y="838076"/>
                      <a:pt x="1182345" y="836651"/>
                      <a:pt x="1196341" y="835226"/>
                    </a:cubicBezTo>
                    <a:cubicBezTo>
                      <a:pt x="1199197" y="834941"/>
                      <a:pt x="1201958" y="834561"/>
                      <a:pt x="1204814" y="834276"/>
                    </a:cubicBezTo>
                    <a:cubicBezTo>
                      <a:pt x="1222046" y="832471"/>
                      <a:pt x="1239088" y="830382"/>
                      <a:pt x="1255844" y="828292"/>
                    </a:cubicBezTo>
                    <a:cubicBezTo>
                      <a:pt x="1273076" y="826107"/>
                      <a:pt x="1290117" y="823733"/>
                      <a:pt x="1306778" y="821263"/>
                    </a:cubicBezTo>
                    <a:cubicBezTo>
                      <a:pt x="1324105" y="818698"/>
                      <a:pt x="1341147" y="815849"/>
                      <a:pt x="1357808" y="812999"/>
                    </a:cubicBezTo>
                    <a:cubicBezTo>
                      <a:pt x="1375230" y="809959"/>
                      <a:pt x="1392177" y="806730"/>
                      <a:pt x="1408742" y="803310"/>
                    </a:cubicBezTo>
                    <a:cubicBezTo>
                      <a:pt x="1420833" y="800840"/>
                      <a:pt x="1432734" y="798276"/>
                      <a:pt x="1444349" y="795711"/>
                    </a:cubicBezTo>
                    <a:cubicBezTo>
                      <a:pt x="1626380" y="754582"/>
                      <a:pt x="1749956" y="693789"/>
                      <a:pt x="1774042" y="624733"/>
                    </a:cubicBezTo>
                    <a:cubicBezTo>
                      <a:pt x="1775470" y="620649"/>
                      <a:pt x="1776518" y="616565"/>
                      <a:pt x="1777279" y="612385"/>
                    </a:cubicBezTo>
                    <a:cubicBezTo>
                      <a:pt x="1778041" y="608301"/>
                      <a:pt x="1778422" y="604121"/>
                      <a:pt x="1778422" y="599942"/>
                    </a:cubicBezTo>
                    <a:lnTo>
                      <a:pt x="1778422" y="599942"/>
                    </a:lnTo>
                    <a:cubicBezTo>
                      <a:pt x="1778422" y="596902"/>
                      <a:pt x="1777946" y="593958"/>
                      <a:pt x="1777660" y="590918"/>
                    </a:cubicBezTo>
                    <a:close/>
                    <a:moveTo>
                      <a:pt x="1306493" y="758571"/>
                    </a:moveTo>
                    <a:lnTo>
                      <a:pt x="1306493" y="562042"/>
                    </a:lnTo>
                    <a:lnTo>
                      <a:pt x="1326867" y="554633"/>
                    </a:lnTo>
                    <a:lnTo>
                      <a:pt x="1357522" y="543519"/>
                    </a:lnTo>
                    <a:lnTo>
                      <a:pt x="1357522" y="543519"/>
                    </a:lnTo>
                    <a:lnTo>
                      <a:pt x="1357522" y="743373"/>
                    </a:lnTo>
                    <a:cubicBezTo>
                      <a:pt x="1348859" y="746223"/>
                      <a:pt x="1340005" y="749072"/>
                      <a:pt x="1330865" y="751732"/>
                    </a:cubicBezTo>
                    <a:cubicBezTo>
                      <a:pt x="1322963" y="754107"/>
                      <a:pt x="1314775" y="756386"/>
                      <a:pt x="1306493" y="758571"/>
                    </a:cubicBezTo>
                    <a:close/>
                    <a:moveTo>
                      <a:pt x="420519" y="743278"/>
                    </a:moveTo>
                    <a:lnTo>
                      <a:pt x="420519" y="543424"/>
                    </a:lnTo>
                    <a:lnTo>
                      <a:pt x="420519" y="543424"/>
                    </a:lnTo>
                    <a:cubicBezTo>
                      <a:pt x="420519" y="543424"/>
                      <a:pt x="451175" y="554538"/>
                      <a:pt x="451175" y="554538"/>
                    </a:cubicBezTo>
                    <a:lnTo>
                      <a:pt x="471548" y="561947"/>
                    </a:lnTo>
                    <a:lnTo>
                      <a:pt x="471548" y="758571"/>
                    </a:lnTo>
                    <a:cubicBezTo>
                      <a:pt x="465074" y="756861"/>
                      <a:pt x="458696" y="755056"/>
                      <a:pt x="452412" y="753252"/>
                    </a:cubicBezTo>
                    <a:cubicBezTo>
                      <a:pt x="441369" y="750022"/>
                      <a:pt x="430801" y="746698"/>
                      <a:pt x="420519" y="743278"/>
                    </a:cubicBezTo>
                    <a:close/>
                    <a:moveTo>
                      <a:pt x="624352" y="617704"/>
                    </a:moveTo>
                    <a:lnTo>
                      <a:pt x="624352" y="617704"/>
                    </a:lnTo>
                    <a:cubicBezTo>
                      <a:pt x="624352" y="617704"/>
                      <a:pt x="730600" y="656364"/>
                      <a:pt x="730600" y="656364"/>
                    </a:cubicBezTo>
                    <a:lnTo>
                      <a:pt x="776012" y="672892"/>
                    </a:lnTo>
                    <a:lnTo>
                      <a:pt x="765159" y="706803"/>
                    </a:lnTo>
                    <a:lnTo>
                      <a:pt x="745452" y="768450"/>
                    </a:lnTo>
                    <a:lnTo>
                      <a:pt x="734979" y="801125"/>
                    </a:lnTo>
                    <a:cubicBezTo>
                      <a:pt x="730695" y="800840"/>
                      <a:pt x="726506" y="800461"/>
                      <a:pt x="722317" y="800081"/>
                    </a:cubicBezTo>
                    <a:cubicBezTo>
                      <a:pt x="710702" y="799131"/>
                      <a:pt x="699277" y="797991"/>
                      <a:pt x="687948" y="796851"/>
                    </a:cubicBezTo>
                    <a:cubicBezTo>
                      <a:pt x="678523" y="795901"/>
                      <a:pt x="669288" y="794856"/>
                      <a:pt x="660053" y="793716"/>
                    </a:cubicBezTo>
                    <a:cubicBezTo>
                      <a:pt x="647963" y="792292"/>
                      <a:pt x="636157" y="790677"/>
                      <a:pt x="624447" y="788967"/>
                    </a:cubicBezTo>
                    <a:lnTo>
                      <a:pt x="624447" y="617514"/>
                    </a:lnTo>
                    <a:close/>
                    <a:moveTo>
                      <a:pt x="1031827" y="768450"/>
                    </a:moveTo>
                    <a:lnTo>
                      <a:pt x="1012120" y="706993"/>
                    </a:lnTo>
                    <a:lnTo>
                      <a:pt x="1001267" y="673082"/>
                    </a:lnTo>
                    <a:lnTo>
                      <a:pt x="1046679" y="656554"/>
                    </a:lnTo>
                    <a:lnTo>
                      <a:pt x="1153594" y="617609"/>
                    </a:lnTo>
                    <a:lnTo>
                      <a:pt x="1153594" y="617609"/>
                    </a:lnTo>
                    <a:lnTo>
                      <a:pt x="1153594" y="789062"/>
                    </a:lnTo>
                    <a:cubicBezTo>
                      <a:pt x="1141884" y="790772"/>
                      <a:pt x="1129983" y="792292"/>
                      <a:pt x="1117988" y="793811"/>
                    </a:cubicBezTo>
                    <a:cubicBezTo>
                      <a:pt x="1108562" y="794951"/>
                      <a:pt x="1098947" y="795996"/>
                      <a:pt x="1089331" y="797041"/>
                    </a:cubicBezTo>
                    <a:cubicBezTo>
                      <a:pt x="1078002" y="798181"/>
                      <a:pt x="1066577" y="799321"/>
                      <a:pt x="1054962" y="800271"/>
                    </a:cubicBezTo>
                    <a:cubicBezTo>
                      <a:pt x="1050773" y="800651"/>
                      <a:pt x="1046489" y="800935"/>
                      <a:pt x="1042300" y="801315"/>
                    </a:cubicBezTo>
                    <a:lnTo>
                      <a:pt x="1031827" y="768545"/>
                    </a:lnTo>
                    <a:close/>
                    <a:moveTo>
                      <a:pt x="1255558" y="770919"/>
                    </a:moveTo>
                    <a:cubicBezTo>
                      <a:pt x="1239088" y="774529"/>
                      <a:pt x="1222046" y="777854"/>
                      <a:pt x="1204528" y="780988"/>
                    </a:cubicBezTo>
                    <a:lnTo>
                      <a:pt x="1204528" y="599087"/>
                    </a:lnTo>
                    <a:lnTo>
                      <a:pt x="1245276" y="584269"/>
                    </a:lnTo>
                    <a:lnTo>
                      <a:pt x="1255463" y="580564"/>
                    </a:lnTo>
                    <a:lnTo>
                      <a:pt x="1255463" y="770919"/>
                    </a:lnTo>
                    <a:close/>
                    <a:moveTo>
                      <a:pt x="522483" y="580564"/>
                    </a:moveTo>
                    <a:lnTo>
                      <a:pt x="532670" y="584269"/>
                    </a:lnTo>
                    <a:lnTo>
                      <a:pt x="573417" y="599087"/>
                    </a:lnTo>
                    <a:lnTo>
                      <a:pt x="573417" y="780988"/>
                    </a:lnTo>
                    <a:cubicBezTo>
                      <a:pt x="555900" y="777854"/>
                      <a:pt x="538858" y="774529"/>
                      <a:pt x="522387" y="770919"/>
                    </a:cubicBezTo>
                    <a:lnTo>
                      <a:pt x="522387" y="580564"/>
                    </a:lnTo>
                    <a:close/>
                  </a:path>
                </a:pathLst>
              </a:custGeom>
              <a:solidFill>
                <a:srgbClr val="FFFFFF"/>
              </a:solidFill>
              <a:ln w="9511"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D8D1396C-0AB8-04D4-DFD8-2C0D7C7F5392}"/>
                  </a:ext>
                </a:extLst>
              </p:cNvPr>
              <p:cNvSpPr/>
              <p:nvPr/>
            </p:nvSpPr>
            <p:spPr>
              <a:xfrm>
                <a:off x="6199427" y="824753"/>
                <a:ext cx="354161" cy="213437"/>
              </a:xfrm>
              <a:custGeom>
                <a:avLst/>
                <a:gdLst>
                  <a:gd name="connsiteX0" fmla="*/ 35987 w 354161"/>
                  <a:gd name="connsiteY0" fmla="*/ 213437 h 213437"/>
                  <a:gd name="connsiteX1" fmla="*/ 177842 w 354161"/>
                  <a:gd name="connsiteY1" fmla="*/ 71906 h 213437"/>
                  <a:gd name="connsiteX2" fmla="*/ 318174 w 354161"/>
                  <a:gd name="connsiteY2" fmla="*/ 211917 h 213437"/>
                  <a:gd name="connsiteX3" fmla="*/ 336167 w 354161"/>
                  <a:gd name="connsiteY3" fmla="*/ 193965 h 213437"/>
                  <a:gd name="connsiteX4" fmla="*/ 354161 w 354161"/>
                  <a:gd name="connsiteY4" fmla="*/ 176012 h 213437"/>
                  <a:gd name="connsiteX5" fmla="*/ 177842 w 354161"/>
                  <a:gd name="connsiteY5" fmla="*/ 0 h 213437"/>
                  <a:gd name="connsiteX6" fmla="*/ 0 w 354161"/>
                  <a:gd name="connsiteY6" fmla="*/ 177437 h 213437"/>
                  <a:gd name="connsiteX7" fmla="*/ 17994 w 354161"/>
                  <a:gd name="connsiteY7" fmla="*/ 195484 h 213437"/>
                  <a:gd name="connsiteX8" fmla="*/ 35987 w 354161"/>
                  <a:gd name="connsiteY8" fmla="*/ 213437 h 21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161" h="213437">
                    <a:moveTo>
                      <a:pt x="35987" y="213437"/>
                    </a:moveTo>
                    <a:lnTo>
                      <a:pt x="177842" y="71906"/>
                    </a:lnTo>
                    <a:lnTo>
                      <a:pt x="318174" y="211917"/>
                    </a:lnTo>
                    <a:lnTo>
                      <a:pt x="336167" y="193965"/>
                    </a:lnTo>
                    <a:lnTo>
                      <a:pt x="354161" y="176012"/>
                    </a:lnTo>
                    <a:lnTo>
                      <a:pt x="177842" y="0"/>
                    </a:lnTo>
                    <a:lnTo>
                      <a:pt x="0" y="177437"/>
                    </a:lnTo>
                    <a:lnTo>
                      <a:pt x="17994" y="195484"/>
                    </a:lnTo>
                    <a:lnTo>
                      <a:pt x="35987" y="213437"/>
                    </a:lnTo>
                    <a:close/>
                  </a:path>
                </a:pathLst>
              </a:custGeom>
              <a:solidFill>
                <a:srgbClr val="FFFFFF"/>
              </a:solidFill>
              <a:ln w="9511" cap="flat">
                <a:noFill/>
                <a:prstDash val="solid"/>
                <a:miter/>
              </a:ln>
            </p:spPr>
            <p:txBody>
              <a:bodyPr rtlCol="0" anchor="ctr"/>
              <a:lstStyle/>
              <a:p>
                <a:endParaRPr lang="en-US"/>
              </a:p>
            </p:txBody>
          </p:sp>
        </p:grpSp>
        <p:grpSp>
          <p:nvGrpSpPr>
            <p:cNvPr id="5" name="Graphic 2">
              <a:extLst>
                <a:ext uri="{FF2B5EF4-FFF2-40B4-BE49-F238E27FC236}">
                  <a16:creationId xmlns:a16="http://schemas.microsoft.com/office/drawing/2014/main" id="{32DF121C-9B82-C93A-1CEE-06E0E114A272}"/>
                </a:ext>
              </a:extLst>
            </p:cNvPr>
            <p:cNvGrpSpPr/>
            <p:nvPr/>
          </p:nvGrpSpPr>
          <p:grpSpPr>
            <a:xfrm>
              <a:off x="4859612" y="2261251"/>
              <a:ext cx="3036073" cy="796471"/>
              <a:chOff x="4859612" y="2261251"/>
              <a:chExt cx="3036073" cy="796471"/>
            </a:xfrm>
            <a:solidFill>
              <a:srgbClr val="FFFFFF"/>
            </a:solidFill>
          </p:grpSpPr>
          <p:sp>
            <p:nvSpPr>
              <p:cNvPr id="6" name="Freeform 5">
                <a:extLst>
                  <a:ext uri="{FF2B5EF4-FFF2-40B4-BE49-F238E27FC236}">
                    <a16:creationId xmlns:a16="http://schemas.microsoft.com/office/drawing/2014/main" id="{FA27E44D-DC36-FB7E-D357-F84C1FD91D45}"/>
                  </a:ext>
                </a:extLst>
              </p:cNvPr>
              <p:cNvSpPr/>
              <p:nvPr/>
            </p:nvSpPr>
            <p:spPr>
              <a:xfrm>
                <a:off x="5092769" y="2989901"/>
                <a:ext cx="64643" cy="67061"/>
              </a:xfrm>
              <a:custGeom>
                <a:avLst/>
                <a:gdLst>
                  <a:gd name="connsiteX0" fmla="*/ 47221 w 64643"/>
                  <a:gd name="connsiteY0" fmla="*/ 4179 h 67061"/>
                  <a:gd name="connsiteX1" fmla="*/ 28276 w 64643"/>
                  <a:gd name="connsiteY1" fmla="*/ 0 h 67061"/>
                  <a:gd name="connsiteX2" fmla="*/ 0 w 64643"/>
                  <a:gd name="connsiteY2" fmla="*/ 0 h 67061"/>
                  <a:gd name="connsiteX3" fmla="*/ 0 w 64643"/>
                  <a:gd name="connsiteY3" fmla="*/ 67061 h 67061"/>
                  <a:gd name="connsiteX4" fmla="*/ 28276 w 64643"/>
                  <a:gd name="connsiteY4" fmla="*/ 67061 h 67061"/>
                  <a:gd name="connsiteX5" fmla="*/ 47221 w 64643"/>
                  <a:gd name="connsiteY5" fmla="*/ 62882 h 67061"/>
                  <a:gd name="connsiteX6" fmla="*/ 60074 w 64643"/>
                  <a:gd name="connsiteY6" fmla="*/ 51103 h 67061"/>
                  <a:gd name="connsiteX7" fmla="*/ 64644 w 64643"/>
                  <a:gd name="connsiteY7" fmla="*/ 33626 h 67061"/>
                  <a:gd name="connsiteX8" fmla="*/ 60074 w 64643"/>
                  <a:gd name="connsiteY8" fmla="*/ 16148 h 67061"/>
                  <a:gd name="connsiteX9" fmla="*/ 47221 w 64643"/>
                  <a:gd name="connsiteY9" fmla="*/ 4369 h 67061"/>
                  <a:gd name="connsiteX10" fmla="*/ 51601 w 64643"/>
                  <a:gd name="connsiteY10" fmla="*/ 46639 h 67061"/>
                  <a:gd name="connsiteX11" fmla="*/ 42080 w 64643"/>
                  <a:gd name="connsiteY11" fmla="*/ 55473 h 67061"/>
                  <a:gd name="connsiteX12" fmla="*/ 27704 w 64643"/>
                  <a:gd name="connsiteY12" fmla="*/ 58607 h 67061"/>
                  <a:gd name="connsiteX13" fmla="*/ 9520 w 64643"/>
                  <a:gd name="connsiteY13" fmla="*/ 58607 h 67061"/>
                  <a:gd name="connsiteX14" fmla="*/ 9520 w 64643"/>
                  <a:gd name="connsiteY14" fmla="*/ 8264 h 67061"/>
                  <a:gd name="connsiteX15" fmla="*/ 27704 w 64643"/>
                  <a:gd name="connsiteY15" fmla="*/ 8264 h 67061"/>
                  <a:gd name="connsiteX16" fmla="*/ 42080 w 64643"/>
                  <a:gd name="connsiteY16" fmla="*/ 11398 h 67061"/>
                  <a:gd name="connsiteX17" fmla="*/ 51601 w 64643"/>
                  <a:gd name="connsiteY17" fmla="*/ 20232 h 67061"/>
                  <a:gd name="connsiteX18" fmla="*/ 54933 w 64643"/>
                  <a:gd name="connsiteY18" fmla="*/ 33436 h 67061"/>
                  <a:gd name="connsiteX19" fmla="*/ 51601 w 64643"/>
                  <a:gd name="connsiteY19" fmla="*/ 4663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643" h="67061">
                    <a:moveTo>
                      <a:pt x="47221" y="4179"/>
                    </a:moveTo>
                    <a:cubicBezTo>
                      <a:pt x="41699" y="1330"/>
                      <a:pt x="35416" y="0"/>
                      <a:pt x="28276" y="0"/>
                    </a:cubicBezTo>
                    <a:lnTo>
                      <a:pt x="0" y="0"/>
                    </a:lnTo>
                    <a:lnTo>
                      <a:pt x="0" y="67061"/>
                    </a:lnTo>
                    <a:lnTo>
                      <a:pt x="28276" y="67061"/>
                    </a:lnTo>
                    <a:cubicBezTo>
                      <a:pt x="35416" y="67061"/>
                      <a:pt x="41699" y="65636"/>
                      <a:pt x="47221" y="62882"/>
                    </a:cubicBezTo>
                    <a:cubicBezTo>
                      <a:pt x="52743" y="60032"/>
                      <a:pt x="57027" y="56138"/>
                      <a:pt x="60074" y="51103"/>
                    </a:cubicBezTo>
                    <a:cubicBezTo>
                      <a:pt x="63120" y="46069"/>
                      <a:pt x="64644" y="40180"/>
                      <a:pt x="64644" y="33626"/>
                    </a:cubicBezTo>
                    <a:cubicBezTo>
                      <a:pt x="64644" y="27072"/>
                      <a:pt x="63120" y="21277"/>
                      <a:pt x="60074" y="16148"/>
                    </a:cubicBezTo>
                    <a:cubicBezTo>
                      <a:pt x="57027" y="11114"/>
                      <a:pt x="52743" y="7124"/>
                      <a:pt x="47221" y="4369"/>
                    </a:cubicBezTo>
                    <a:close/>
                    <a:moveTo>
                      <a:pt x="51601" y="46639"/>
                    </a:moveTo>
                    <a:cubicBezTo>
                      <a:pt x="49411" y="50438"/>
                      <a:pt x="46174" y="53383"/>
                      <a:pt x="42080" y="55473"/>
                    </a:cubicBezTo>
                    <a:cubicBezTo>
                      <a:pt x="37987" y="57562"/>
                      <a:pt x="33131" y="58607"/>
                      <a:pt x="27704" y="58607"/>
                    </a:cubicBezTo>
                    <a:lnTo>
                      <a:pt x="9520" y="58607"/>
                    </a:lnTo>
                    <a:lnTo>
                      <a:pt x="9520" y="8264"/>
                    </a:lnTo>
                    <a:lnTo>
                      <a:pt x="27704" y="8264"/>
                    </a:lnTo>
                    <a:cubicBezTo>
                      <a:pt x="33131" y="8264"/>
                      <a:pt x="37891" y="9309"/>
                      <a:pt x="42080" y="11398"/>
                    </a:cubicBezTo>
                    <a:cubicBezTo>
                      <a:pt x="46174" y="13488"/>
                      <a:pt x="49411" y="16433"/>
                      <a:pt x="51601" y="20232"/>
                    </a:cubicBezTo>
                    <a:cubicBezTo>
                      <a:pt x="53886" y="24032"/>
                      <a:pt x="54933" y="28401"/>
                      <a:pt x="54933" y="33436"/>
                    </a:cubicBezTo>
                    <a:cubicBezTo>
                      <a:pt x="54933" y="38470"/>
                      <a:pt x="53791" y="42839"/>
                      <a:pt x="51601" y="46639"/>
                    </a:cubicBezTo>
                    <a:close/>
                  </a:path>
                </a:pathLst>
              </a:custGeom>
              <a:solidFill>
                <a:srgbClr val="FFFFFF"/>
              </a:solidFill>
              <a:ln w="9511"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8AA4E206-BBFB-C182-7B2C-6C4424AD0D8B}"/>
                  </a:ext>
                </a:extLst>
              </p:cNvPr>
              <p:cNvSpPr/>
              <p:nvPr/>
            </p:nvSpPr>
            <p:spPr>
              <a:xfrm>
                <a:off x="5196827"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098A7FC-B70E-3BD8-E274-40D0746F69D4}"/>
                  </a:ext>
                </a:extLst>
              </p:cNvPr>
              <p:cNvSpPr/>
              <p:nvPr/>
            </p:nvSpPr>
            <p:spPr>
              <a:xfrm>
                <a:off x="5246048" y="2989046"/>
                <a:ext cx="61787" cy="68485"/>
              </a:xfrm>
              <a:custGeom>
                <a:avLst/>
                <a:gdLst>
                  <a:gd name="connsiteX0" fmla="*/ 22564 w 61787"/>
                  <a:gd name="connsiteY0" fmla="*/ 11873 h 68485"/>
                  <a:gd name="connsiteX1" fmla="*/ 36368 w 61787"/>
                  <a:gd name="connsiteY1" fmla="*/ 8549 h 68485"/>
                  <a:gd name="connsiteX2" fmla="*/ 55885 w 61787"/>
                  <a:gd name="connsiteY2" fmla="*/ 16338 h 68485"/>
                  <a:gd name="connsiteX3" fmla="*/ 61788 w 61787"/>
                  <a:gd name="connsiteY3" fmla="*/ 10354 h 68485"/>
                  <a:gd name="connsiteX4" fmla="*/ 50649 w 61787"/>
                  <a:gd name="connsiteY4" fmla="*/ 2660 h 68485"/>
                  <a:gd name="connsiteX5" fmla="*/ 35987 w 61787"/>
                  <a:gd name="connsiteY5" fmla="*/ 0 h 68485"/>
                  <a:gd name="connsiteX6" fmla="*/ 17518 w 61787"/>
                  <a:gd name="connsiteY6" fmla="*/ 4369 h 68485"/>
                  <a:gd name="connsiteX7" fmla="*/ 4665 w 61787"/>
                  <a:gd name="connsiteY7" fmla="*/ 16623 h 68485"/>
                  <a:gd name="connsiteX8" fmla="*/ 0 w 61787"/>
                  <a:gd name="connsiteY8" fmla="*/ 34195 h 68485"/>
                  <a:gd name="connsiteX9" fmla="*/ 4665 w 61787"/>
                  <a:gd name="connsiteY9" fmla="*/ 51768 h 68485"/>
                  <a:gd name="connsiteX10" fmla="*/ 17518 w 61787"/>
                  <a:gd name="connsiteY10" fmla="*/ 64022 h 68485"/>
                  <a:gd name="connsiteX11" fmla="*/ 35892 w 61787"/>
                  <a:gd name="connsiteY11" fmla="*/ 68486 h 68485"/>
                  <a:gd name="connsiteX12" fmla="*/ 49697 w 61787"/>
                  <a:gd name="connsiteY12" fmla="*/ 66301 h 68485"/>
                  <a:gd name="connsiteX13" fmla="*/ 61312 w 61787"/>
                  <a:gd name="connsiteY13" fmla="*/ 59937 h 68485"/>
                  <a:gd name="connsiteX14" fmla="*/ 61312 w 61787"/>
                  <a:gd name="connsiteY14" fmla="*/ 33816 h 68485"/>
                  <a:gd name="connsiteX15" fmla="*/ 52077 w 61787"/>
                  <a:gd name="connsiteY15" fmla="*/ 33816 h 68485"/>
                  <a:gd name="connsiteX16" fmla="*/ 52077 w 61787"/>
                  <a:gd name="connsiteY16" fmla="*/ 55663 h 68485"/>
                  <a:gd name="connsiteX17" fmla="*/ 36368 w 61787"/>
                  <a:gd name="connsiteY17" fmla="*/ 59937 h 68485"/>
                  <a:gd name="connsiteX18" fmla="*/ 22659 w 61787"/>
                  <a:gd name="connsiteY18" fmla="*/ 56613 h 68485"/>
                  <a:gd name="connsiteX19" fmla="*/ 13138 w 61787"/>
                  <a:gd name="connsiteY19" fmla="*/ 47399 h 68485"/>
                  <a:gd name="connsiteX20" fmla="*/ 9711 w 61787"/>
                  <a:gd name="connsiteY20" fmla="*/ 34195 h 68485"/>
                  <a:gd name="connsiteX21" fmla="*/ 13138 w 61787"/>
                  <a:gd name="connsiteY21" fmla="*/ 20897 h 68485"/>
                  <a:gd name="connsiteX22" fmla="*/ 22659 w 61787"/>
                  <a:gd name="connsiteY22" fmla="*/ 11683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1787" h="68485">
                    <a:moveTo>
                      <a:pt x="22564" y="11873"/>
                    </a:moveTo>
                    <a:cubicBezTo>
                      <a:pt x="26657" y="9689"/>
                      <a:pt x="31227" y="8549"/>
                      <a:pt x="36368" y="8549"/>
                    </a:cubicBezTo>
                    <a:cubicBezTo>
                      <a:pt x="43985" y="8549"/>
                      <a:pt x="50459" y="11114"/>
                      <a:pt x="55885" y="16338"/>
                    </a:cubicBezTo>
                    <a:lnTo>
                      <a:pt x="61788" y="10354"/>
                    </a:lnTo>
                    <a:cubicBezTo>
                      <a:pt x="58741" y="6934"/>
                      <a:pt x="55028" y="4369"/>
                      <a:pt x="50649" y="2660"/>
                    </a:cubicBezTo>
                    <a:cubicBezTo>
                      <a:pt x="46270" y="950"/>
                      <a:pt x="41414" y="0"/>
                      <a:pt x="35987" y="0"/>
                    </a:cubicBezTo>
                    <a:cubicBezTo>
                      <a:pt x="29133" y="0"/>
                      <a:pt x="23040" y="1425"/>
                      <a:pt x="17518" y="4369"/>
                    </a:cubicBezTo>
                    <a:cubicBezTo>
                      <a:pt x="12091" y="7314"/>
                      <a:pt x="7712" y="11398"/>
                      <a:pt x="4665" y="16623"/>
                    </a:cubicBezTo>
                    <a:cubicBezTo>
                      <a:pt x="1523" y="21847"/>
                      <a:pt x="0" y="27736"/>
                      <a:pt x="0" y="34195"/>
                    </a:cubicBezTo>
                    <a:cubicBezTo>
                      <a:pt x="0" y="40655"/>
                      <a:pt x="1523" y="46544"/>
                      <a:pt x="4665" y="51768"/>
                    </a:cubicBezTo>
                    <a:cubicBezTo>
                      <a:pt x="7807" y="56993"/>
                      <a:pt x="11996" y="61077"/>
                      <a:pt x="17518" y="64022"/>
                    </a:cubicBezTo>
                    <a:cubicBezTo>
                      <a:pt x="22944" y="66966"/>
                      <a:pt x="29038" y="68486"/>
                      <a:pt x="35892" y="68486"/>
                    </a:cubicBezTo>
                    <a:cubicBezTo>
                      <a:pt x="40653" y="68486"/>
                      <a:pt x="45317" y="67726"/>
                      <a:pt x="49697" y="66301"/>
                    </a:cubicBezTo>
                    <a:cubicBezTo>
                      <a:pt x="54076" y="64781"/>
                      <a:pt x="57980" y="62692"/>
                      <a:pt x="61312" y="59937"/>
                    </a:cubicBezTo>
                    <a:lnTo>
                      <a:pt x="61312" y="33816"/>
                    </a:lnTo>
                    <a:lnTo>
                      <a:pt x="52077" y="33816"/>
                    </a:lnTo>
                    <a:lnTo>
                      <a:pt x="52077" y="55663"/>
                    </a:lnTo>
                    <a:cubicBezTo>
                      <a:pt x="47602" y="58512"/>
                      <a:pt x="42366" y="59937"/>
                      <a:pt x="36368" y="59937"/>
                    </a:cubicBezTo>
                    <a:cubicBezTo>
                      <a:pt x="31322" y="59937"/>
                      <a:pt x="26752" y="58797"/>
                      <a:pt x="22659" y="56613"/>
                    </a:cubicBezTo>
                    <a:cubicBezTo>
                      <a:pt x="18565" y="54333"/>
                      <a:pt x="15423" y="51293"/>
                      <a:pt x="13138" y="47399"/>
                    </a:cubicBezTo>
                    <a:cubicBezTo>
                      <a:pt x="10853" y="43504"/>
                      <a:pt x="9711" y="39040"/>
                      <a:pt x="9711" y="34195"/>
                    </a:cubicBezTo>
                    <a:cubicBezTo>
                      <a:pt x="9711" y="29351"/>
                      <a:pt x="10853" y="24887"/>
                      <a:pt x="13138" y="20897"/>
                    </a:cubicBezTo>
                    <a:cubicBezTo>
                      <a:pt x="15423" y="17003"/>
                      <a:pt x="18660" y="13868"/>
                      <a:pt x="22659" y="11683"/>
                    </a:cubicBezTo>
                    <a:close/>
                  </a:path>
                </a:pathLst>
              </a:custGeom>
              <a:solidFill>
                <a:srgbClr val="FFFFFF"/>
              </a:solidFill>
              <a:ln w="9511"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E1A3CAAB-EA34-4D8B-E035-DE1E9D0D84B3}"/>
                  </a:ext>
                </a:extLst>
              </p:cNvPr>
              <p:cNvSpPr/>
              <p:nvPr/>
            </p:nvSpPr>
            <p:spPr>
              <a:xfrm>
                <a:off x="5350392"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55737173-F3C1-42EA-85C5-CE1B9DD9077F}"/>
                  </a:ext>
                </a:extLst>
              </p:cNvPr>
              <p:cNvSpPr/>
              <p:nvPr/>
            </p:nvSpPr>
            <p:spPr>
              <a:xfrm>
                <a:off x="5395329" y="2989806"/>
                <a:ext cx="55504" cy="67061"/>
              </a:xfrm>
              <a:custGeom>
                <a:avLst/>
                <a:gdLst>
                  <a:gd name="connsiteX0" fmla="*/ 0 w 55504"/>
                  <a:gd name="connsiteY0" fmla="*/ 8359 h 67061"/>
                  <a:gd name="connsiteX1" fmla="*/ 23039 w 55504"/>
                  <a:gd name="connsiteY1" fmla="*/ 8359 h 67061"/>
                  <a:gd name="connsiteX2" fmla="*/ 23039 w 55504"/>
                  <a:gd name="connsiteY2" fmla="*/ 67061 h 67061"/>
                  <a:gd name="connsiteX3" fmla="*/ 32465 w 55504"/>
                  <a:gd name="connsiteY3" fmla="*/ 67061 h 67061"/>
                  <a:gd name="connsiteX4" fmla="*/ 32465 w 55504"/>
                  <a:gd name="connsiteY4" fmla="*/ 8359 h 67061"/>
                  <a:gd name="connsiteX5" fmla="*/ 55504 w 55504"/>
                  <a:gd name="connsiteY5" fmla="*/ 8359 h 67061"/>
                  <a:gd name="connsiteX6" fmla="*/ 55504 w 55504"/>
                  <a:gd name="connsiteY6" fmla="*/ 0 h 67061"/>
                  <a:gd name="connsiteX7" fmla="*/ 0 w 55504"/>
                  <a:gd name="connsiteY7" fmla="*/ 0 h 67061"/>
                  <a:gd name="connsiteX8" fmla="*/ 0 w 55504"/>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4" h="67061">
                    <a:moveTo>
                      <a:pt x="0" y="8359"/>
                    </a:moveTo>
                    <a:lnTo>
                      <a:pt x="23039" y="8359"/>
                    </a:lnTo>
                    <a:lnTo>
                      <a:pt x="23039" y="67061"/>
                    </a:lnTo>
                    <a:lnTo>
                      <a:pt x="32465" y="67061"/>
                    </a:lnTo>
                    <a:lnTo>
                      <a:pt x="32465" y="8359"/>
                    </a:lnTo>
                    <a:lnTo>
                      <a:pt x="55504" y="8359"/>
                    </a:lnTo>
                    <a:lnTo>
                      <a:pt x="55504"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8A7671DF-7114-F8FC-7CE1-74C74336724E}"/>
                  </a:ext>
                </a:extLst>
              </p:cNvPr>
              <p:cNvSpPr/>
              <p:nvPr/>
            </p:nvSpPr>
            <p:spPr>
              <a:xfrm>
                <a:off x="5472540" y="2989806"/>
                <a:ext cx="70451" cy="67061"/>
              </a:xfrm>
              <a:custGeom>
                <a:avLst/>
                <a:gdLst>
                  <a:gd name="connsiteX0" fmla="*/ 30466 w 70451"/>
                  <a:gd name="connsiteY0" fmla="*/ 0 h 67061"/>
                  <a:gd name="connsiteX1" fmla="*/ 0 w 70451"/>
                  <a:gd name="connsiteY1" fmla="*/ 67061 h 67061"/>
                  <a:gd name="connsiteX2" fmla="*/ 9901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1 w 70451"/>
                  <a:gd name="connsiteY6" fmla="*/ 67061 h 67061"/>
                  <a:gd name="connsiteX7" fmla="*/ 39891 w 70451"/>
                  <a:gd name="connsiteY7" fmla="*/ 0 h 67061"/>
                  <a:gd name="connsiteX8" fmla="*/ 30370 w 70451"/>
                  <a:gd name="connsiteY8" fmla="*/ 0 h 67061"/>
                  <a:gd name="connsiteX9" fmla="*/ 20755 w 70451"/>
                  <a:gd name="connsiteY9" fmla="*/ 42649 h 67061"/>
                  <a:gd name="connsiteX10" fmla="*/ 35226 w 70451"/>
                  <a:gd name="connsiteY10" fmla="*/ 9784 h 67061"/>
                  <a:gd name="connsiteX11" fmla="*/ 49697 w 70451"/>
                  <a:gd name="connsiteY11" fmla="*/ 42649 h 67061"/>
                  <a:gd name="connsiteX12" fmla="*/ 20755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1" y="67061"/>
                    </a:lnTo>
                    <a:lnTo>
                      <a:pt x="17327" y="50343"/>
                    </a:lnTo>
                    <a:lnTo>
                      <a:pt x="53029" y="50343"/>
                    </a:lnTo>
                    <a:lnTo>
                      <a:pt x="60360" y="67061"/>
                    </a:lnTo>
                    <a:lnTo>
                      <a:pt x="70451" y="67061"/>
                    </a:lnTo>
                    <a:lnTo>
                      <a:pt x="39891" y="0"/>
                    </a:lnTo>
                    <a:lnTo>
                      <a:pt x="30370" y="0"/>
                    </a:lnTo>
                    <a:close/>
                    <a:moveTo>
                      <a:pt x="20755" y="42649"/>
                    </a:moveTo>
                    <a:lnTo>
                      <a:pt x="35226" y="9784"/>
                    </a:lnTo>
                    <a:lnTo>
                      <a:pt x="49697" y="42649"/>
                    </a:lnTo>
                    <a:lnTo>
                      <a:pt x="20755" y="42649"/>
                    </a:lnTo>
                    <a:close/>
                  </a:path>
                </a:pathLst>
              </a:custGeom>
              <a:solidFill>
                <a:srgbClr val="FFFFFF"/>
              </a:solidFill>
              <a:ln w="951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BE5332-41B1-58B9-90FE-0B522E73E6EE}"/>
                  </a:ext>
                </a:extLst>
              </p:cNvPr>
              <p:cNvSpPr/>
              <p:nvPr/>
            </p:nvSpPr>
            <p:spPr>
              <a:xfrm>
                <a:off x="5577836" y="2989806"/>
                <a:ext cx="45983" cy="67061"/>
              </a:xfrm>
              <a:custGeom>
                <a:avLst/>
                <a:gdLst>
                  <a:gd name="connsiteX0" fmla="*/ 9616 w 45983"/>
                  <a:gd name="connsiteY0" fmla="*/ 0 h 67061"/>
                  <a:gd name="connsiteX1" fmla="*/ 0 w 45983"/>
                  <a:gd name="connsiteY1" fmla="*/ 0 h 67061"/>
                  <a:gd name="connsiteX2" fmla="*/ 0 w 45983"/>
                  <a:gd name="connsiteY2" fmla="*/ 67061 h 67061"/>
                  <a:gd name="connsiteX3" fmla="*/ 45984 w 45983"/>
                  <a:gd name="connsiteY3" fmla="*/ 67061 h 67061"/>
                  <a:gd name="connsiteX4" fmla="*/ 45984 w 45983"/>
                  <a:gd name="connsiteY4" fmla="*/ 58702 h 67061"/>
                  <a:gd name="connsiteX5" fmla="*/ 9616 w 45983"/>
                  <a:gd name="connsiteY5" fmla="*/ 58702 h 67061"/>
                  <a:gd name="connsiteX6" fmla="*/ 9616 w 45983"/>
                  <a:gd name="connsiteY6"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3" h="67061">
                    <a:moveTo>
                      <a:pt x="9616" y="0"/>
                    </a:moveTo>
                    <a:lnTo>
                      <a:pt x="0" y="0"/>
                    </a:lnTo>
                    <a:lnTo>
                      <a:pt x="0" y="67061"/>
                    </a:lnTo>
                    <a:lnTo>
                      <a:pt x="45984" y="67061"/>
                    </a:lnTo>
                    <a:lnTo>
                      <a:pt x="45984" y="58702"/>
                    </a:lnTo>
                    <a:lnTo>
                      <a:pt x="9616" y="58702"/>
                    </a:lnTo>
                    <a:lnTo>
                      <a:pt x="9616" y="0"/>
                    </a:lnTo>
                    <a:close/>
                  </a:path>
                </a:pathLst>
              </a:custGeom>
              <a:solidFill>
                <a:srgbClr val="FFFFFF"/>
              </a:solidFill>
              <a:ln w="951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268204A-E352-70F3-FB42-C3FF1C55396E}"/>
                  </a:ext>
                </a:extLst>
              </p:cNvPr>
              <p:cNvSpPr/>
              <p:nvPr/>
            </p:nvSpPr>
            <p:spPr>
              <a:xfrm>
                <a:off x="5700174" y="2989806"/>
                <a:ext cx="70451" cy="67061"/>
              </a:xfrm>
              <a:custGeom>
                <a:avLst/>
                <a:gdLst>
                  <a:gd name="connsiteX0" fmla="*/ 30466 w 70451"/>
                  <a:gd name="connsiteY0" fmla="*/ 0 h 67061"/>
                  <a:gd name="connsiteX1" fmla="*/ 0 w 70451"/>
                  <a:gd name="connsiteY1" fmla="*/ 67061 h 67061"/>
                  <a:gd name="connsiteX2" fmla="*/ 9901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1 w 70451"/>
                  <a:gd name="connsiteY6" fmla="*/ 67061 h 67061"/>
                  <a:gd name="connsiteX7" fmla="*/ 39891 w 70451"/>
                  <a:gd name="connsiteY7" fmla="*/ 0 h 67061"/>
                  <a:gd name="connsiteX8" fmla="*/ 30370 w 70451"/>
                  <a:gd name="connsiteY8" fmla="*/ 0 h 67061"/>
                  <a:gd name="connsiteX9" fmla="*/ 20660 w 70451"/>
                  <a:gd name="connsiteY9" fmla="*/ 42649 h 67061"/>
                  <a:gd name="connsiteX10" fmla="*/ 35131 w 70451"/>
                  <a:gd name="connsiteY10" fmla="*/ 9784 h 67061"/>
                  <a:gd name="connsiteX11" fmla="*/ 49602 w 70451"/>
                  <a:gd name="connsiteY11" fmla="*/ 42649 h 67061"/>
                  <a:gd name="connsiteX12" fmla="*/ 20660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1" y="67061"/>
                    </a:lnTo>
                    <a:lnTo>
                      <a:pt x="17327" y="50343"/>
                    </a:lnTo>
                    <a:lnTo>
                      <a:pt x="53029" y="50343"/>
                    </a:lnTo>
                    <a:lnTo>
                      <a:pt x="60360" y="67061"/>
                    </a:lnTo>
                    <a:lnTo>
                      <a:pt x="70451" y="67061"/>
                    </a:lnTo>
                    <a:lnTo>
                      <a:pt x="39891" y="0"/>
                    </a:lnTo>
                    <a:lnTo>
                      <a:pt x="30370" y="0"/>
                    </a:lnTo>
                    <a:close/>
                    <a:moveTo>
                      <a:pt x="20660" y="42649"/>
                    </a:moveTo>
                    <a:lnTo>
                      <a:pt x="35131" y="9784"/>
                    </a:lnTo>
                    <a:lnTo>
                      <a:pt x="49602" y="42649"/>
                    </a:lnTo>
                    <a:lnTo>
                      <a:pt x="20660" y="42649"/>
                    </a:lnTo>
                    <a:close/>
                  </a:path>
                </a:pathLst>
              </a:custGeom>
              <a:solidFill>
                <a:srgbClr val="FFFFFF"/>
              </a:solidFill>
              <a:ln w="9511"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68BF685-59A5-61E9-ED3E-927355D54ECE}"/>
                  </a:ext>
                </a:extLst>
              </p:cNvPr>
              <p:cNvSpPr/>
              <p:nvPr/>
            </p:nvSpPr>
            <p:spPr>
              <a:xfrm>
                <a:off x="5798996" y="2989141"/>
                <a:ext cx="61121" cy="68581"/>
              </a:xfrm>
              <a:custGeom>
                <a:avLst/>
                <a:gdLst>
                  <a:gd name="connsiteX0" fmla="*/ 22468 w 61121"/>
                  <a:gd name="connsiteY0" fmla="*/ 11779 h 68581"/>
                  <a:gd name="connsiteX1" fmla="*/ 35987 w 61121"/>
                  <a:gd name="connsiteY1" fmla="*/ 8454 h 68581"/>
                  <a:gd name="connsiteX2" fmla="*/ 54933 w 61121"/>
                  <a:gd name="connsiteY2" fmla="*/ 16433 h 68581"/>
                  <a:gd name="connsiteX3" fmla="*/ 61121 w 61121"/>
                  <a:gd name="connsiteY3" fmla="*/ 10449 h 68581"/>
                  <a:gd name="connsiteX4" fmla="*/ 49982 w 61121"/>
                  <a:gd name="connsiteY4" fmla="*/ 2660 h 68581"/>
                  <a:gd name="connsiteX5" fmla="*/ 35606 w 61121"/>
                  <a:gd name="connsiteY5" fmla="*/ 0 h 68581"/>
                  <a:gd name="connsiteX6" fmla="*/ 17327 w 61121"/>
                  <a:gd name="connsiteY6" fmla="*/ 4464 h 68581"/>
                  <a:gd name="connsiteX7" fmla="*/ 4570 w 61121"/>
                  <a:gd name="connsiteY7" fmla="*/ 16718 h 68581"/>
                  <a:gd name="connsiteX8" fmla="*/ 0 w 61121"/>
                  <a:gd name="connsiteY8" fmla="*/ 34291 h 68581"/>
                  <a:gd name="connsiteX9" fmla="*/ 4570 w 61121"/>
                  <a:gd name="connsiteY9" fmla="*/ 51863 h 68581"/>
                  <a:gd name="connsiteX10" fmla="*/ 17327 w 61121"/>
                  <a:gd name="connsiteY10" fmla="*/ 64117 h 68581"/>
                  <a:gd name="connsiteX11" fmla="*/ 35511 w 61121"/>
                  <a:gd name="connsiteY11" fmla="*/ 68581 h 68581"/>
                  <a:gd name="connsiteX12" fmla="*/ 49982 w 61121"/>
                  <a:gd name="connsiteY12" fmla="*/ 65921 h 68581"/>
                  <a:gd name="connsiteX13" fmla="*/ 61121 w 61121"/>
                  <a:gd name="connsiteY13" fmla="*/ 58037 h 68581"/>
                  <a:gd name="connsiteX14" fmla="*/ 54933 w 61121"/>
                  <a:gd name="connsiteY14" fmla="*/ 52053 h 68581"/>
                  <a:gd name="connsiteX15" fmla="*/ 35987 w 61121"/>
                  <a:gd name="connsiteY15" fmla="*/ 60127 h 68581"/>
                  <a:gd name="connsiteX16" fmla="*/ 22468 w 61121"/>
                  <a:gd name="connsiteY16" fmla="*/ 56803 h 68581"/>
                  <a:gd name="connsiteX17" fmla="*/ 13043 w 61121"/>
                  <a:gd name="connsiteY17" fmla="*/ 47589 h 68581"/>
                  <a:gd name="connsiteX18" fmla="*/ 9616 w 61121"/>
                  <a:gd name="connsiteY18" fmla="*/ 34385 h 68581"/>
                  <a:gd name="connsiteX19" fmla="*/ 13043 w 61121"/>
                  <a:gd name="connsiteY19" fmla="*/ 21182 h 68581"/>
                  <a:gd name="connsiteX20" fmla="*/ 22468 w 61121"/>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21" h="68581">
                    <a:moveTo>
                      <a:pt x="22468" y="11779"/>
                    </a:moveTo>
                    <a:cubicBezTo>
                      <a:pt x="26467" y="9499"/>
                      <a:pt x="31037" y="8454"/>
                      <a:pt x="35987" y="8454"/>
                    </a:cubicBezTo>
                    <a:cubicBezTo>
                      <a:pt x="43509" y="8454"/>
                      <a:pt x="49887" y="11114"/>
                      <a:pt x="54933" y="16433"/>
                    </a:cubicBezTo>
                    <a:lnTo>
                      <a:pt x="61121" y="10449"/>
                    </a:lnTo>
                    <a:cubicBezTo>
                      <a:pt x="58075" y="7029"/>
                      <a:pt x="54362" y="4369"/>
                      <a:pt x="49982" y="2660"/>
                    </a:cubicBezTo>
                    <a:cubicBezTo>
                      <a:pt x="45603" y="950"/>
                      <a:pt x="40843" y="0"/>
                      <a:pt x="35606" y="0"/>
                    </a:cubicBezTo>
                    <a:cubicBezTo>
                      <a:pt x="28847" y="0"/>
                      <a:pt x="22849"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327" y="64117"/>
                    </a:cubicBezTo>
                    <a:cubicBezTo>
                      <a:pt x="22754" y="67061"/>
                      <a:pt x="28752" y="68581"/>
                      <a:pt x="35511" y="68581"/>
                    </a:cubicBezTo>
                    <a:cubicBezTo>
                      <a:pt x="40748" y="68581"/>
                      <a:pt x="45603" y="67631"/>
                      <a:pt x="49982" y="65921"/>
                    </a:cubicBezTo>
                    <a:cubicBezTo>
                      <a:pt x="54362" y="64117"/>
                      <a:pt x="58075" y="61552"/>
                      <a:pt x="61121" y="58037"/>
                    </a:cubicBezTo>
                    <a:lnTo>
                      <a:pt x="54933" y="52053"/>
                    </a:lnTo>
                    <a:cubicBezTo>
                      <a:pt x="49792" y="57373"/>
                      <a:pt x="43509" y="60127"/>
                      <a:pt x="35987" y="60127"/>
                    </a:cubicBezTo>
                    <a:cubicBezTo>
                      <a:pt x="31037" y="60127"/>
                      <a:pt x="26467" y="58987"/>
                      <a:pt x="22468" y="56803"/>
                    </a:cubicBezTo>
                    <a:cubicBezTo>
                      <a:pt x="18470" y="54523"/>
                      <a:pt x="15328" y="51483"/>
                      <a:pt x="13043" y="47589"/>
                    </a:cubicBezTo>
                    <a:cubicBezTo>
                      <a:pt x="10758" y="43694"/>
                      <a:pt x="9616" y="39230"/>
                      <a:pt x="9616" y="34385"/>
                    </a:cubicBezTo>
                    <a:cubicBezTo>
                      <a:pt x="9616" y="29541"/>
                      <a:pt x="10758" y="25172"/>
                      <a:pt x="13043" y="21182"/>
                    </a:cubicBezTo>
                    <a:cubicBezTo>
                      <a:pt x="15328" y="17288"/>
                      <a:pt x="18470" y="14153"/>
                      <a:pt x="22468" y="11968"/>
                    </a:cubicBezTo>
                    <a:close/>
                  </a:path>
                </a:pathLst>
              </a:custGeom>
              <a:solidFill>
                <a:srgbClr val="FFFFFF"/>
              </a:solidFill>
              <a:ln w="951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9DD320D-A1A4-39C1-EF37-C30E340AD5C0}"/>
                  </a:ext>
                </a:extLst>
              </p:cNvPr>
              <p:cNvSpPr/>
              <p:nvPr/>
            </p:nvSpPr>
            <p:spPr>
              <a:xfrm>
                <a:off x="5891916" y="2989141"/>
                <a:ext cx="61025" cy="68581"/>
              </a:xfrm>
              <a:custGeom>
                <a:avLst/>
                <a:gdLst>
                  <a:gd name="connsiteX0" fmla="*/ 22373 w 61025"/>
                  <a:gd name="connsiteY0" fmla="*/ 11779 h 68581"/>
                  <a:gd name="connsiteX1" fmla="*/ 35892 w 61025"/>
                  <a:gd name="connsiteY1" fmla="*/ 8454 h 68581"/>
                  <a:gd name="connsiteX2" fmla="*/ 54838 w 61025"/>
                  <a:gd name="connsiteY2" fmla="*/ 16433 h 68581"/>
                  <a:gd name="connsiteX3" fmla="*/ 61026 w 61025"/>
                  <a:gd name="connsiteY3" fmla="*/ 10449 h 68581"/>
                  <a:gd name="connsiteX4" fmla="*/ 49887 w 61025"/>
                  <a:gd name="connsiteY4" fmla="*/ 2660 h 68581"/>
                  <a:gd name="connsiteX5" fmla="*/ 35511 w 61025"/>
                  <a:gd name="connsiteY5" fmla="*/ 0 h 68581"/>
                  <a:gd name="connsiteX6" fmla="*/ 17327 w 61025"/>
                  <a:gd name="connsiteY6" fmla="*/ 4464 h 68581"/>
                  <a:gd name="connsiteX7" fmla="*/ 4570 w 61025"/>
                  <a:gd name="connsiteY7" fmla="*/ 16718 h 68581"/>
                  <a:gd name="connsiteX8" fmla="*/ 0 w 61025"/>
                  <a:gd name="connsiteY8" fmla="*/ 34291 h 68581"/>
                  <a:gd name="connsiteX9" fmla="*/ 4570 w 61025"/>
                  <a:gd name="connsiteY9" fmla="*/ 51863 h 68581"/>
                  <a:gd name="connsiteX10" fmla="*/ 17232 w 61025"/>
                  <a:gd name="connsiteY10" fmla="*/ 64117 h 68581"/>
                  <a:gd name="connsiteX11" fmla="*/ 35416 w 61025"/>
                  <a:gd name="connsiteY11" fmla="*/ 68581 h 68581"/>
                  <a:gd name="connsiteX12" fmla="*/ 49887 w 61025"/>
                  <a:gd name="connsiteY12" fmla="*/ 65921 h 68581"/>
                  <a:gd name="connsiteX13" fmla="*/ 61026 w 61025"/>
                  <a:gd name="connsiteY13" fmla="*/ 58037 h 68581"/>
                  <a:gd name="connsiteX14" fmla="*/ 54838 w 61025"/>
                  <a:gd name="connsiteY14" fmla="*/ 52053 h 68581"/>
                  <a:gd name="connsiteX15" fmla="*/ 35892 w 61025"/>
                  <a:gd name="connsiteY15" fmla="*/ 60127 h 68581"/>
                  <a:gd name="connsiteX16" fmla="*/ 22373 w 61025"/>
                  <a:gd name="connsiteY16" fmla="*/ 56803 h 68581"/>
                  <a:gd name="connsiteX17" fmla="*/ 12948 w 61025"/>
                  <a:gd name="connsiteY17" fmla="*/ 47589 h 68581"/>
                  <a:gd name="connsiteX18" fmla="*/ 9520 w 61025"/>
                  <a:gd name="connsiteY18" fmla="*/ 34385 h 68581"/>
                  <a:gd name="connsiteX19" fmla="*/ 12948 w 61025"/>
                  <a:gd name="connsiteY19" fmla="*/ 21182 h 68581"/>
                  <a:gd name="connsiteX20" fmla="*/ 22373 w 61025"/>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025" h="68581">
                    <a:moveTo>
                      <a:pt x="22373" y="11779"/>
                    </a:moveTo>
                    <a:cubicBezTo>
                      <a:pt x="26372" y="9499"/>
                      <a:pt x="30941" y="8454"/>
                      <a:pt x="35892" y="8454"/>
                    </a:cubicBezTo>
                    <a:cubicBezTo>
                      <a:pt x="43413" y="8454"/>
                      <a:pt x="49792" y="11114"/>
                      <a:pt x="54838" y="16433"/>
                    </a:cubicBezTo>
                    <a:lnTo>
                      <a:pt x="61026" y="10449"/>
                    </a:lnTo>
                    <a:cubicBezTo>
                      <a:pt x="57980" y="7029"/>
                      <a:pt x="54266" y="4369"/>
                      <a:pt x="49887" y="2660"/>
                    </a:cubicBezTo>
                    <a:cubicBezTo>
                      <a:pt x="45508" y="950"/>
                      <a:pt x="40748" y="0"/>
                      <a:pt x="35511" y="0"/>
                    </a:cubicBezTo>
                    <a:cubicBezTo>
                      <a:pt x="28752" y="0"/>
                      <a:pt x="22754"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232" y="64117"/>
                    </a:cubicBezTo>
                    <a:cubicBezTo>
                      <a:pt x="22658" y="67061"/>
                      <a:pt x="28656" y="68581"/>
                      <a:pt x="35416" y="68581"/>
                    </a:cubicBezTo>
                    <a:cubicBezTo>
                      <a:pt x="40652" y="68581"/>
                      <a:pt x="45508" y="67631"/>
                      <a:pt x="49887" y="65921"/>
                    </a:cubicBezTo>
                    <a:cubicBezTo>
                      <a:pt x="54266" y="64117"/>
                      <a:pt x="57980" y="61552"/>
                      <a:pt x="61026" y="58037"/>
                    </a:cubicBezTo>
                    <a:lnTo>
                      <a:pt x="54838" y="52053"/>
                    </a:lnTo>
                    <a:cubicBezTo>
                      <a:pt x="49697" y="57373"/>
                      <a:pt x="43413" y="60127"/>
                      <a:pt x="35892" y="60127"/>
                    </a:cubicBezTo>
                    <a:cubicBezTo>
                      <a:pt x="30941" y="60127"/>
                      <a:pt x="26372" y="58987"/>
                      <a:pt x="22373" y="56803"/>
                    </a:cubicBezTo>
                    <a:cubicBezTo>
                      <a:pt x="18374" y="54523"/>
                      <a:pt x="15233" y="51483"/>
                      <a:pt x="12948" y="47589"/>
                    </a:cubicBezTo>
                    <a:cubicBezTo>
                      <a:pt x="10663" y="43694"/>
                      <a:pt x="9520" y="39230"/>
                      <a:pt x="9520" y="34385"/>
                    </a:cubicBezTo>
                    <a:cubicBezTo>
                      <a:pt x="9520" y="29541"/>
                      <a:pt x="10663" y="25172"/>
                      <a:pt x="12948" y="21182"/>
                    </a:cubicBezTo>
                    <a:cubicBezTo>
                      <a:pt x="15233" y="17288"/>
                      <a:pt x="18374" y="14153"/>
                      <a:pt x="22373" y="11968"/>
                    </a:cubicBezTo>
                    <a:close/>
                  </a:path>
                </a:pathLst>
              </a:custGeom>
              <a:solidFill>
                <a:srgbClr val="FFFFFF"/>
              </a:solidFill>
              <a:ln w="951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8DC6B052-72E7-DC36-FC74-8D1391D9972D}"/>
                  </a:ext>
                </a:extLst>
              </p:cNvPr>
              <p:cNvSpPr/>
              <p:nvPr/>
            </p:nvSpPr>
            <p:spPr>
              <a:xfrm>
                <a:off x="5991500" y="2989806"/>
                <a:ext cx="48744" cy="67061"/>
              </a:xfrm>
              <a:custGeom>
                <a:avLst/>
                <a:gdLst>
                  <a:gd name="connsiteX0" fmla="*/ 9615 w 48744"/>
                  <a:gd name="connsiteY0" fmla="*/ 37045 h 67061"/>
                  <a:gd name="connsiteX1" fmla="*/ 43318 w 48744"/>
                  <a:gd name="connsiteY1" fmla="*/ 37045 h 67061"/>
                  <a:gd name="connsiteX2" fmla="*/ 43318 w 48744"/>
                  <a:gd name="connsiteY2" fmla="*/ 28971 h 67061"/>
                  <a:gd name="connsiteX3" fmla="*/ 9615 w 48744"/>
                  <a:gd name="connsiteY3" fmla="*/ 28971 h 67061"/>
                  <a:gd name="connsiteX4" fmla="*/ 9615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5 w 48744"/>
                  <a:gd name="connsiteY11" fmla="*/ 58702 h 67061"/>
                  <a:gd name="connsiteX12" fmla="*/ 9615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5" y="37045"/>
                    </a:moveTo>
                    <a:lnTo>
                      <a:pt x="43318" y="37045"/>
                    </a:lnTo>
                    <a:lnTo>
                      <a:pt x="43318" y="28971"/>
                    </a:lnTo>
                    <a:lnTo>
                      <a:pt x="9615" y="28971"/>
                    </a:lnTo>
                    <a:lnTo>
                      <a:pt x="9615" y="8359"/>
                    </a:lnTo>
                    <a:lnTo>
                      <a:pt x="47412" y="8359"/>
                    </a:lnTo>
                    <a:lnTo>
                      <a:pt x="47412" y="0"/>
                    </a:lnTo>
                    <a:lnTo>
                      <a:pt x="0" y="0"/>
                    </a:lnTo>
                    <a:lnTo>
                      <a:pt x="0" y="67061"/>
                    </a:lnTo>
                    <a:lnTo>
                      <a:pt x="48745" y="67061"/>
                    </a:lnTo>
                    <a:lnTo>
                      <a:pt x="48745" y="58702"/>
                    </a:lnTo>
                    <a:lnTo>
                      <a:pt x="9615" y="58702"/>
                    </a:lnTo>
                    <a:lnTo>
                      <a:pt x="9615" y="37045"/>
                    </a:lnTo>
                    <a:close/>
                  </a:path>
                </a:pathLst>
              </a:custGeom>
              <a:solidFill>
                <a:srgbClr val="FFFFFF"/>
              </a:solidFill>
              <a:ln w="951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E2D7C69-E9E1-72C7-C169-30CDD4044F76}"/>
                  </a:ext>
                </a:extLst>
              </p:cNvPr>
              <p:cNvSpPr/>
              <p:nvPr/>
            </p:nvSpPr>
            <p:spPr>
              <a:xfrm>
                <a:off x="6080611" y="2989806"/>
                <a:ext cx="45983" cy="67061"/>
              </a:xfrm>
              <a:custGeom>
                <a:avLst/>
                <a:gdLst>
                  <a:gd name="connsiteX0" fmla="*/ 9616 w 45983"/>
                  <a:gd name="connsiteY0" fmla="*/ 0 h 67061"/>
                  <a:gd name="connsiteX1" fmla="*/ 0 w 45983"/>
                  <a:gd name="connsiteY1" fmla="*/ 0 h 67061"/>
                  <a:gd name="connsiteX2" fmla="*/ 0 w 45983"/>
                  <a:gd name="connsiteY2" fmla="*/ 67061 h 67061"/>
                  <a:gd name="connsiteX3" fmla="*/ 45984 w 45983"/>
                  <a:gd name="connsiteY3" fmla="*/ 67061 h 67061"/>
                  <a:gd name="connsiteX4" fmla="*/ 45984 w 45983"/>
                  <a:gd name="connsiteY4" fmla="*/ 58702 h 67061"/>
                  <a:gd name="connsiteX5" fmla="*/ 9616 w 45983"/>
                  <a:gd name="connsiteY5" fmla="*/ 58702 h 67061"/>
                  <a:gd name="connsiteX6" fmla="*/ 9616 w 45983"/>
                  <a:gd name="connsiteY6"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3" h="67061">
                    <a:moveTo>
                      <a:pt x="9616" y="0"/>
                    </a:moveTo>
                    <a:lnTo>
                      <a:pt x="0" y="0"/>
                    </a:lnTo>
                    <a:lnTo>
                      <a:pt x="0" y="67061"/>
                    </a:lnTo>
                    <a:lnTo>
                      <a:pt x="45984" y="67061"/>
                    </a:lnTo>
                    <a:lnTo>
                      <a:pt x="45984" y="58702"/>
                    </a:lnTo>
                    <a:lnTo>
                      <a:pt x="9616" y="58702"/>
                    </a:lnTo>
                    <a:lnTo>
                      <a:pt x="9616" y="0"/>
                    </a:lnTo>
                    <a:close/>
                  </a:path>
                </a:pathLst>
              </a:custGeom>
              <a:solidFill>
                <a:srgbClr val="FFFFFF"/>
              </a:solidFill>
              <a:ln w="951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7C5CF21-7D6D-F5E2-5E9C-C0987034B15B}"/>
                  </a:ext>
                </a:extLst>
              </p:cNvPr>
              <p:cNvSpPr/>
              <p:nvPr/>
            </p:nvSpPr>
            <p:spPr>
              <a:xfrm>
                <a:off x="6162487" y="2989806"/>
                <a:ext cx="48744" cy="67061"/>
              </a:xfrm>
              <a:custGeom>
                <a:avLst/>
                <a:gdLst>
                  <a:gd name="connsiteX0" fmla="*/ 9616 w 48744"/>
                  <a:gd name="connsiteY0" fmla="*/ 37045 h 67061"/>
                  <a:gd name="connsiteX1" fmla="*/ 43318 w 48744"/>
                  <a:gd name="connsiteY1" fmla="*/ 37045 h 67061"/>
                  <a:gd name="connsiteX2" fmla="*/ 43318 w 48744"/>
                  <a:gd name="connsiteY2" fmla="*/ 28971 h 67061"/>
                  <a:gd name="connsiteX3" fmla="*/ 9616 w 48744"/>
                  <a:gd name="connsiteY3" fmla="*/ 28971 h 67061"/>
                  <a:gd name="connsiteX4" fmla="*/ 9616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6 w 48744"/>
                  <a:gd name="connsiteY11" fmla="*/ 58702 h 67061"/>
                  <a:gd name="connsiteX12" fmla="*/ 9616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6" y="37045"/>
                    </a:moveTo>
                    <a:lnTo>
                      <a:pt x="43318" y="37045"/>
                    </a:lnTo>
                    <a:lnTo>
                      <a:pt x="43318" y="28971"/>
                    </a:lnTo>
                    <a:lnTo>
                      <a:pt x="9616" y="28971"/>
                    </a:lnTo>
                    <a:lnTo>
                      <a:pt x="9616" y="8359"/>
                    </a:lnTo>
                    <a:lnTo>
                      <a:pt x="47412" y="8359"/>
                    </a:lnTo>
                    <a:lnTo>
                      <a:pt x="47412" y="0"/>
                    </a:lnTo>
                    <a:lnTo>
                      <a:pt x="0" y="0"/>
                    </a:lnTo>
                    <a:lnTo>
                      <a:pt x="0" y="67061"/>
                    </a:lnTo>
                    <a:lnTo>
                      <a:pt x="48745" y="67061"/>
                    </a:lnTo>
                    <a:lnTo>
                      <a:pt x="48745" y="58702"/>
                    </a:lnTo>
                    <a:lnTo>
                      <a:pt x="9616" y="58702"/>
                    </a:lnTo>
                    <a:lnTo>
                      <a:pt x="9616" y="37045"/>
                    </a:lnTo>
                    <a:close/>
                  </a:path>
                </a:pathLst>
              </a:custGeom>
              <a:solidFill>
                <a:srgbClr val="FFFFFF"/>
              </a:solidFill>
              <a:ln w="951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700F323E-BB67-C7DB-003F-B019870A0831}"/>
                  </a:ext>
                </a:extLst>
              </p:cNvPr>
              <p:cNvSpPr/>
              <p:nvPr/>
            </p:nvSpPr>
            <p:spPr>
              <a:xfrm>
                <a:off x="6251599" y="2989806"/>
                <a:ext cx="55313" cy="67061"/>
              </a:xfrm>
              <a:custGeom>
                <a:avLst/>
                <a:gdLst>
                  <a:gd name="connsiteX0" fmla="*/ 50458 w 55313"/>
                  <a:gd name="connsiteY0" fmla="*/ 36570 h 67061"/>
                  <a:gd name="connsiteX1" fmla="*/ 54267 w 55313"/>
                  <a:gd name="connsiteY1" fmla="*/ 23367 h 67061"/>
                  <a:gd name="connsiteX2" fmla="*/ 46746 w 55313"/>
                  <a:gd name="connsiteY2" fmla="*/ 6269 h 67061"/>
                  <a:gd name="connsiteX3" fmla="*/ 26181 w 55313"/>
                  <a:gd name="connsiteY3" fmla="*/ 0 h 67061"/>
                  <a:gd name="connsiteX4" fmla="*/ 0 w 55313"/>
                  <a:gd name="connsiteY4" fmla="*/ 0 h 67061"/>
                  <a:gd name="connsiteX5" fmla="*/ 0 w 55313"/>
                  <a:gd name="connsiteY5" fmla="*/ 67061 h 67061"/>
                  <a:gd name="connsiteX6" fmla="*/ 9616 w 55313"/>
                  <a:gd name="connsiteY6" fmla="*/ 67061 h 67061"/>
                  <a:gd name="connsiteX7" fmla="*/ 9616 w 55313"/>
                  <a:gd name="connsiteY7" fmla="*/ 46639 h 67061"/>
                  <a:gd name="connsiteX8" fmla="*/ 26181 w 55313"/>
                  <a:gd name="connsiteY8" fmla="*/ 46639 h 67061"/>
                  <a:gd name="connsiteX9" fmla="*/ 30370 w 55313"/>
                  <a:gd name="connsiteY9" fmla="*/ 46449 h 67061"/>
                  <a:gd name="connsiteX10" fmla="*/ 44842 w 55313"/>
                  <a:gd name="connsiteY10" fmla="*/ 67061 h 67061"/>
                  <a:gd name="connsiteX11" fmla="*/ 55314 w 55313"/>
                  <a:gd name="connsiteY11" fmla="*/ 67061 h 67061"/>
                  <a:gd name="connsiteX12" fmla="*/ 39415 w 55313"/>
                  <a:gd name="connsiteY12" fmla="*/ 44549 h 67061"/>
                  <a:gd name="connsiteX13" fmla="*/ 50364 w 55313"/>
                  <a:gd name="connsiteY13" fmla="*/ 36570 h 67061"/>
                  <a:gd name="connsiteX14" fmla="*/ 25896 w 55313"/>
                  <a:gd name="connsiteY14" fmla="*/ 38470 h 67061"/>
                  <a:gd name="connsiteX15" fmla="*/ 9616 w 55313"/>
                  <a:gd name="connsiteY15" fmla="*/ 38470 h 67061"/>
                  <a:gd name="connsiteX16" fmla="*/ 9616 w 55313"/>
                  <a:gd name="connsiteY16" fmla="*/ 8359 h 67061"/>
                  <a:gd name="connsiteX17" fmla="*/ 25896 w 55313"/>
                  <a:gd name="connsiteY17" fmla="*/ 8359 h 67061"/>
                  <a:gd name="connsiteX18" fmla="*/ 39795 w 55313"/>
                  <a:gd name="connsiteY18" fmla="*/ 12253 h 67061"/>
                  <a:gd name="connsiteX19" fmla="*/ 44556 w 55313"/>
                  <a:gd name="connsiteY19" fmla="*/ 23367 h 67061"/>
                  <a:gd name="connsiteX20" fmla="*/ 39795 w 55313"/>
                  <a:gd name="connsiteY20" fmla="*/ 34575 h 67061"/>
                  <a:gd name="connsiteX21" fmla="*/ 25896 w 55313"/>
                  <a:gd name="connsiteY21" fmla="*/ 3847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13" h="67061">
                    <a:moveTo>
                      <a:pt x="50458" y="36570"/>
                    </a:moveTo>
                    <a:cubicBezTo>
                      <a:pt x="53029" y="32961"/>
                      <a:pt x="54267" y="28496"/>
                      <a:pt x="54267" y="23367"/>
                    </a:cubicBezTo>
                    <a:cubicBezTo>
                      <a:pt x="54267" y="16053"/>
                      <a:pt x="51791" y="10354"/>
                      <a:pt x="46746" y="6269"/>
                    </a:cubicBezTo>
                    <a:cubicBezTo>
                      <a:pt x="41795" y="2090"/>
                      <a:pt x="34941" y="0"/>
                      <a:pt x="26181" y="0"/>
                    </a:cubicBezTo>
                    <a:lnTo>
                      <a:pt x="0" y="0"/>
                    </a:lnTo>
                    <a:lnTo>
                      <a:pt x="0" y="67061"/>
                    </a:lnTo>
                    <a:lnTo>
                      <a:pt x="9616" y="67061"/>
                    </a:lnTo>
                    <a:lnTo>
                      <a:pt x="9616" y="46639"/>
                    </a:lnTo>
                    <a:lnTo>
                      <a:pt x="26181" y="46639"/>
                    </a:lnTo>
                    <a:cubicBezTo>
                      <a:pt x="27229" y="46639"/>
                      <a:pt x="28657" y="46639"/>
                      <a:pt x="30370" y="46449"/>
                    </a:cubicBezTo>
                    <a:lnTo>
                      <a:pt x="44842" y="67061"/>
                    </a:lnTo>
                    <a:lnTo>
                      <a:pt x="55314" y="67061"/>
                    </a:lnTo>
                    <a:lnTo>
                      <a:pt x="39415" y="44549"/>
                    </a:lnTo>
                    <a:cubicBezTo>
                      <a:pt x="44175" y="42934"/>
                      <a:pt x="47793" y="40275"/>
                      <a:pt x="50364" y="36570"/>
                    </a:cubicBezTo>
                    <a:close/>
                    <a:moveTo>
                      <a:pt x="25896" y="38470"/>
                    </a:moveTo>
                    <a:lnTo>
                      <a:pt x="9616" y="38470"/>
                    </a:lnTo>
                    <a:lnTo>
                      <a:pt x="9616" y="8359"/>
                    </a:lnTo>
                    <a:lnTo>
                      <a:pt x="25896" y="8359"/>
                    </a:lnTo>
                    <a:cubicBezTo>
                      <a:pt x="31989" y="8359"/>
                      <a:pt x="36654" y="9689"/>
                      <a:pt x="39795" y="12253"/>
                    </a:cubicBezTo>
                    <a:cubicBezTo>
                      <a:pt x="43033" y="14818"/>
                      <a:pt x="44556" y="18523"/>
                      <a:pt x="44556" y="23367"/>
                    </a:cubicBezTo>
                    <a:cubicBezTo>
                      <a:pt x="44556" y="28211"/>
                      <a:pt x="42937" y="31916"/>
                      <a:pt x="39795" y="34575"/>
                    </a:cubicBezTo>
                    <a:cubicBezTo>
                      <a:pt x="36559" y="37235"/>
                      <a:pt x="31989" y="38470"/>
                      <a:pt x="25896" y="38470"/>
                    </a:cubicBezTo>
                    <a:close/>
                  </a:path>
                </a:pathLst>
              </a:custGeom>
              <a:solidFill>
                <a:srgbClr val="FFFFFF"/>
              </a:solidFill>
              <a:ln w="951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B904B56-1858-B3C5-C294-55F07C5A3256}"/>
                  </a:ext>
                </a:extLst>
              </p:cNvPr>
              <p:cNvSpPr/>
              <p:nvPr/>
            </p:nvSpPr>
            <p:spPr>
              <a:xfrm>
                <a:off x="6336045" y="2989806"/>
                <a:ext cx="70451" cy="67061"/>
              </a:xfrm>
              <a:custGeom>
                <a:avLst/>
                <a:gdLst>
                  <a:gd name="connsiteX0" fmla="*/ 30466 w 70451"/>
                  <a:gd name="connsiteY0" fmla="*/ 0 h 67061"/>
                  <a:gd name="connsiteX1" fmla="*/ 0 w 70451"/>
                  <a:gd name="connsiteY1" fmla="*/ 67061 h 67061"/>
                  <a:gd name="connsiteX2" fmla="*/ 9902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2 w 70451"/>
                  <a:gd name="connsiteY6" fmla="*/ 67061 h 67061"/>
                  <a:gd name="connsiteX7" fmla="*/ 39891 w 70451"/>
                  <a:gd name="connsiteY7" fmla="*/ 0 h 67061"/>
                  <a:gd name="connsiteX8" fmla="*/ 30370 w 70451"/>
                  <a:gd name="connsiteY8" fmla="*/ 0 h 67061"/>
                  <a:gd name="connsiteX9" fmla="*/ 20660 w 70451"/>
                  <a:gd name="connsiteY9" fmla="*/ 42649 h 67061"/>
                  <a:gd name="connsiteX10" fmla="*/ 35131 w 70451"/>
                  <a:gd name="connsiteY10" fmla="*/ 9784 h 67061"/>
                  <a:gd name="connsiteX11" fmla="*/ 49602 w 70451"/>
                  <a:gd name="connsiteY11" fmla="*/ 42649 h 67061"/>
                  <a:gd name="connsiteX12" fmla="*/ 20660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2" y="67061"/>
                    </a:lnTo>
                    <a:lnTo>
                      <a:pt x="17327" y="50343"/>
                    </a:lnTo>
                    <a:lnTo>
                      <a:pt x="53029" y="50343"/>
                    </a:lnTo>
                    <a:lnTo>
                      <a:pt x="60360" y="67061"/>
                    </a:lnTo>
                    <a:lnTo>
                      <a:pt x="70452" y="67061"/>
                    </a:lnTo>
                    <a:lnTo>
                      <a:pt x="39891" y="0"/>
                    </a:lnTo>
                    <a:lnTo>
                      <a:pt x="30370" y="0"/>
                    </a:lnTo>
                    <a:close/>
                    <a:moveTo>
                      <a:pt x="20660" y="42649"/>
                    </a:moveTo>
                    <a:lnTo>
                      <a:pt x="35131" y="9784"/>
                    </a:lnTo>
                    <a:lnTo>
                      <a:pt x="49602" y="42649"/>
                    </a:lnTo>
                    <a:lnTo>
                      <a:pt x="20660" y="42649"/>
                    </a:lnTo>
                    <a:close/>
                  </a:path>
                </a:pathLst>
              </a:custGeom>
              <a:solidFill>
                <a:srgbClr val="FFFFFF"/>
              </a:solidFill>
              <a:ln w="9511"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0577F0C-36F9-78B4-D9D8-657ACBD5CEE6}"/>
                  </a:ext>
                </a:extLst>
              </p:cNvPr>
              <p:cNvSpPr/>
              <p:nvPr/>
            </p:nvSpPr>
            <p:spPr>
              <a:xfrm>
                <a:off x="6428298" y="2989806"/>
                <a:ext cx="55504" cy="67061"/>
              </a:xfrm>
              <a:custGeom>
                <a:avLst/>
                <a:gdLst>
                  <a:gd name="connsiteX0" fmla="*/ 0 w 55504"/>
                  <a:gd name="connsiteY0" fmla="*/ 8359 h 67061"/>
                  <a:gd name="connsiteX1" fmla="*/ 23040 w 55504"/>
                  <a:gd name="connsiteY1" fmla="*/ 8359 h 67061"/>
                  <a:gd name="connsiteX2" fmla="*/ 23040 w 55504"/>
                  <a:gd name="connsiteY2" fmla="*/ 67061 h 67061"/>
                  <a:gd name="connsiteX3" fmla="*/ 32465 w 55504"/>
                  <a:gd name="connsiteY3" fmla="*/ 67061 h 67061"/>
                  <a:gd name="connsiteX4" fmla="*/ 32465 w 55504"/>
                  <a:gd name="connsiteY4" fmla="*/ 8359 h 67061"/>
                  <a:gd name="connsiteX5" fmla="*/ 55504 w 55504"/>
                  <a:gd name="connsiteY5" fmla="*/ 8359 h 67061"/>
                  <a:gd name="connsiteX6" fmla="*/ 55504 w 55504"/>
                  <a:gd name="connsiteY6" fmla="*/ 0 h 67061"/>
                  <a:gd name="connsiteX7" fmla="*/ 0 w 55504"/>
                  <a:gd name="connsiteY7" fmla="*/ 0 h 67061"/>
                  <a:gd name="connsiteX8" fmla="*/ 0 w 55504"/>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04" h="67061">
                    <a:moveTo>
                      <a:pt x="0" y="8359"/>
                    </a:moveTo>
                    <a:lnTo>
                      <a:pt x="23040" y="8359"/>
                    </a:lnTo>
                    <a:lnTo>
                      <a:pt x="23040" y="67061"/>
                    </a:lnTo>
                    <a:lnTo>
                      <a:pt x="32465" y="67061"/>
                    </a:lnTo>
                    <a:lnTo>
                      <a:pt x="32465" y="8359"/>
                    </a:lnTo>
                    <a:lnTo>
                      <a:pt x="55504" y="8359"/>
                    </a:lnTo>
                    <a:lnTo>
                      <a:pt x="55504"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41ED364A-47EA-90F8-1922-AED841512ABA}"/>
                  </a:ext>
                </a:extLst>
              </p:cNvPr>
              <p:cNvSpPr/>
              <p:nvPr/>
            </p:nvSpPr>
            <p:spPr>
              <a:xfrm>
                <a:off x="6519124" y="2989806"/>
                <a:ext cx="9615" cy="67061"/>
              </a:xfrm>
              <a:custGeom>
                <a:avLst/>
                <a:gdLst>
                  <a:gd name="connsiteX0" fmla="*/ 0 w 9615"/>
                  <a:gd name="connsiteY0" fmla="*/ 0 h 67061"/>
                  <a:gd name="connsiteX1" fmla="*/ 9616 w 9615"/>
                  <a:gd name="connsiteY1" fmla="*/ 0 h 67061"/>
                  <a:gd name="connsiteX2" fmla="*/ 9616 w 9615"/>
                  <a:gd name="connsiteY2" fmla="*/ 67061 h 67061"/>
                  <a:gd name="connsiteX3" fmla="*/ 0 w 9615"/>
                  <a:gd name="connsiteY3" fmla="*/ 67061 h 67061"/>
                </a:gdLst>
                <a:ahLst/>
                <a:cxnLst>
                  <a:cxn ang="0">
                    <a:pos x="connsiteX0" y="connsiteY0"/>
                  </a:cxn>
                  <a:cxn ang="0">
                    <a:pos x="connsiteX1" y="connsiteY1"/>
                  </a:cxn>
                  <a:cxn ang="0">
                    <a:pos x="connsiteX2" y="connsiteY2"/>
                  </a:cxn>
                  <a:cxn ang="0">
                    <a:pos x="connsiteX3" y="connsiteY3"/>
                  </a:cxn>
                </a:cxnLst>
                <a:rect l="l" t="t" r="r" b="b"/>
                <a:pathLst>
                  <a:path w="9615" h="67061">
                    <a:moveTo>
                      <a:pt x="0" y="0"/>
                    </a:moveTo>
                    <a:lnTo>
                      <a:pt x="9616" y="0"/>
                    </a:lnTo>
                    <a:lnTo>
                      <a:pt x="9616" y="67061"/>
                    </a:lnTo>
                    <a:lnTo>
                      <a:pt x="0" y="67061"/>
                    </a:lnTo>
                    <a:close/>
                  </a:path>
                </a:pathLst>
              </a:custGeom>
              <a:solidFill>
                <a:srgbClr val="FFFFFF"/>
              </a:solidFill>
              <a:ln w="9511"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4F816977-625A-686A-80B3-20BFDC570D80}"/>
                  </a:ext>
                </a:extLst>
              </p:cNvPr>
              <p:cNvSpPr/>
              <p:nvPr/>
            </p:nvSpPr>
            <p:spPr>
              <a:xfrm>
                <a:off x="6568154" y="2989046"/>
                <a:ext cx="71498" cy="68485"/>
              </a:xfrm>
              <a:custGeom>
                <a:avLst/>
                <a:gdLst>
                  <a:gd name="connsiteX0" fmla="*/ 54171 w 71498"/>
                  <a:gd name="connsiteY0" fmla="*/ 4464 h 68485"/>
                  <a:gd name="connsiteX1" fmla="*/ 35892 w 71498"/>
                  <a:gd name="connsiteY1" fmla="*/ 0 h 68485"/>
                  <a:gd name="connsiteX2" fmla="*/ 17518 w 71498"/>
                  <a:gd name="connsiteY2" fmla="*/ 4464 h 68485"/>
                  <a:gd name="connsiteX3" fmla="*/ 4665 w 71498"/>
                  <a:gd name="connsiteY3" fmla="*/ 16718 h 68485"/>
                  <a:gd name="connsiteX4" fmla="*/ 0 w 71498"/>
                  <a:gd name="connsiteY4" fmla="*/ 34195 h 68485"/>
                  <a:gd name="connsiteX5" fmla="*/ 4665 w 71498"/>
                  <a:gd name="connsiteY5" fmla="*/ 51673 h 68485"/>
                  <a:gd name="connsiteX6" fmla="*/ 17518 w 71498"/>
                  <a:gd name="connsiteY6" fmla="*/ 64022 h 68485"/>
                  <a:gd name="connsiteX7" fmla="*/ 35892 w 71498"/>
                  <a:gd name="connsiteY7" fmla="*/ 68486 h 68485"/>
                  <a:gd name="connsiteX8" fmla="*/ 54171 w 71498"/>
                  <a:gd name="connsiteY8" fmla="*/ 64022 h 68485"/>
                  <a:gd name="connsiteX9" fmla="*/ 66929 w 71498"/>
                  <a:gd name="connsiteY9" fmla="*/ 51768 h 68485"/>
                  <a:gd name="connsiteX10" fmla="*/ 71499 w 71498"/>
                  <a:gd name="connsiteY10" fmla="*/ 34195 h 68485"/>
                  <a:gd name="connsiteX11" fmla="*/ 66929 w 71498"/>
                  <a:gd name="connsiteY11" fmla="*/ 16623 h 68485"/>
                  <a:gd name="connsiteX12" fmla="*/ 54171 w 71498"/>
                  <a:gd name="connsiteY12" fmla="*/ 4369 h 68485"/>
                  <a:gd name="connsiteX13" fmla="*/ 58551 w 71498"/>
                  <a:gd name="connsiteY13" fmla="*/ 47494 h 68485"/>
                  <a:gd name="connsiteX14" fmla="*/ 49221 w 71498"/>
                  <a:gd name="connsiteY14" fmla="*/ 56708 h 68485"/>
                  <a:gd name="connsiteX15" fmla="*/ 35892 w 71498"/>
                  <a:gd name="connsiteY15" fmla="*/ 60032 h 68485"/>
                  <a:gd name="connsiteX16" fmla="*/ 22469 w 71498"/>
                  <a:gd name="connsiteY16" fmla="*/ 56708 h 68485"/>
                  <a:gd name="connsiteX17" fmla="*/ 13043 w 71498"/>
                  <a:gd name="connsiteY17" fmla="*/ 47494 h 68485"/>
                  <a:gd name="connsiteX18" fmla="*/ 9616 w 71498"/>
                  <a:gd name="connsiteY18" fmla="*/ 34291 h 68485"/>
                  <a:gd name="connsiteX19" fmla="*/ 13043 w 71498"/>
                  <a:gd name="connsiteY19" fmla="*/ 21087 h 68485"/>
                  <a:gd name="connsiteX20" fmla="*/ 22469 w 71498"/>
                  <a:gd name="connsiteY20" fmla="*/ 11873 h 68485"/>
                  <a:gd name="connsiteX21" fmla="*/ 35892 w 71498"/>
                  <a:gd name="connsiteY21" fmla="*/ 8549 h 68485"/>
                  <a:gd name="connsiteX22" fmla="*/ 49221 w 71498"/>
                  <a:gd name="connsiteY22" fmla="*/ 11873 h 68485"/>
                  <a:gd name="connsiteX23" fmla="*/ 58551 w 71498"/>
                  <a:gd name="connsiteY23" fmla="*/ 21087 h 68485"/>
                  <a:gd name="connsiteX24" fmla="*/ 61978 w 71498"/>
                  <a:gd name="connsiteY24" fmla="*/ 34291 h 68485"/>
                  <a:gd name="connsiteX25" fmla="*/ 58551 w 71498"/>
                  <a:gd name="connsiteY25" fmla="*/ 47494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98" h="68485">
                    <a:moveTo>
                      <a:pt x="54171" y="4464"/>
                    </a:moveTo>
                    <a:cubicBezTo>
                      <a:pt x="48745" y="1520"/>
                      <a:pt x="42652" y="0"/>
                      <a:pt x="35892" y="0"/>
                    </a:cubicBezTo>
                    <a:cubicBezTo>
                      <a:pt x="29133" y="0"/>
                      <a:pt x="23040" y="1520"/>
                      <a:pt x="17518" y="4464"/>
                    </a:cubicBezTo>
                    <a:cubicBezTo>
                      <a:pt x="12091" y="7409"/>
                      <a:pt x="7807" y="11493"/>
                      <a:pt x="4665" y="16718"/>
                    </a:cubicBezTo>
                    <a:cubicBezTo>
                      <a:pt x="1524" y="21942"/>
                      <a:pt x="0" y="27831"/>
                      <a:pt x="0" y="34195"/>
                    </a:cubicBezTo>
                    <a:cubicBezTo>
                      <a:pt x="0" y="40560"/>
                      <a:pt x="1524" y="46449"/>
                      <a:pt x="4665" y="51673"/>
                    </a:cubicBezTo>
                    <a:cubicBezTo>
                      <a:pt x="7807" y="56897"/>
                      <a:pt x="11996" y="60982"/>
                      <a:pt x="17518" y="64022"/>
                    </a:cubicBezTo>
                    <a:cubicBezTo>
                      <a:pt x="22945" y="66966"/>
                      <a:pt x="29037" y="68486"/>
                      <a:pt x="35892" y="68486"/>
                    </a:cubicBezTo>
                    <a:cubicBezTo>
                      <a:pt x="42747" y="68486"/>
                      <a:pt x="48650" y="66966"/>
                      <a:pt x="54171" y="64022"/>
                    </a:cubicBezTo>
                    <a:cubicBezTo>
                      <a:pt x="59598" y="61077"/>
                      <a:pt x="63882" y="56993"/>
                      <a:pt x="66929" y="51768"/>
                    </a:cubicBezTo>
                    <a:cubicBezTo>
                      <a:pt x="69976" y="46544"/>
                      <a:pt x="71499" y="40750"/>
                      <a:pt x="71499" y="34195"/>
                    </a:cubicBezTo>
                    <a:cubicBezTo>
                      <a:pt x="71499" y="27641"/>
                      <a:pt x="69976" y="21847"/>
                      <a:pt x="66929" y="16623"/>
                    </a:cubicBezTo>
                    <a:cubicBezTo>
                      <a:pt x="63882" y="11398"/>
                      <a:pt x="59598" y="7314"/>
                      <a:pt x="54171" y="4369"/>
                    </a:cubicBezTo>
                    <a:close/>
                    <a:moveTo>
                      <a:pt x="58551" y="47494"/>
                    </a:moveTo>
                    <a:cubicBezTo>
                      <a:pt x="56266" y="51388"/>
                      <a:pt x="53220" y="54523"/>
                      <a:pt x="49221" y="56708"/>
                    </a:cubicBezTo>
                    <a:cubicBezTo>
                      <a:pt x="45317" y="58987"/>
                      <a:pt x="40843" y="60032"/>
                      <a:pt x="35892" y="60032"/>
                    </a:cubicBezTo>
                    <a:cubicBezTo>
                      <a:pt x="30941" y="60032"/>
                      <a:pt x="26467" y="58892"/>
                      <a:pt x="22469" y="56708"/>
                    </a:cubicBezTo>
                    <a:cubicBezTo>
                      <a:pt x="18470" y="54428"/>
                      <a:pt x="15328" y="51388"/>
                      <a:pt x="13043" y="47494"/>
                    </a:cubicBezTo>
                    <a:cubicBezTo>
                      <a:pt x="10758" y="43599"/>
                      <a:pt x="9616" y="39135"/>
                      <a:pt x="9616" y="34291"/>
                    </a:cubicBezTo>
                    <a:cubicBezTo>
                      <a:pt x="9616" y="29446"/>
                      <a:pt x="10758" y="25077"/>
                      <a:pt x="13043" y="21087"/>
                    </a:cubicBezTo>
                    <a:cubicBezTo>
                      <a:pt x="15328" y="17193"/>
                      <a:pt x="18470" y="14058"/>
                      <a:pt x="22469" y="11873"/>
                    </a:cubicBezTo>
                    <a:cubicBezTo>
                      <a:pt x="26467" y="9594"/>
                      <a:pt x="30941" y="8549"/>
                      <a:pt x="35892" y="8549"/>
                    </a:cubicBezTo>
                    <a:cubicBezTo>
                      <a:pt x="40843" y="8549"/>
                      <a:pt x="45222" y="9689"/>
                      <a:pt x="49221" y="11873"/>
                    </a:cubicBezTo>
                    <a:cubicBezTo>
                      <a:pt x="53124" y="14153"/>
                      <a:pt x="56266" y="17193"/>
                      <a:pt x="58551" y="21087"/>
                    </a:cubicBezTo>
                    <a:cubicBezTo>
                      <a:pt x="60836" y="24982"/>
                      <a:pt x="61978" y="29446"/>
                      <a:pt x="61978" y="34291"/>
                    </a:cubicBezTo>
                    <a:cubicBezTo>
                      <a:pt x="61978" y="39135"/>
                      <a:pt x="60836" y="43504"/>
                      <a:pt x="58551" y="47494"/>
                    </a:cubicBezTo>
                    <a:close/>
                  </a:path>
                </a:pathLst>
              </a:custGeom>
              <a:solidFill>
                <a:srgbClr val="FFFFFF"/>
              </a:solidFill>
              <a:ln w="9511"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64BE82B-9EA3-A972-CE42-3E20B8249BB2}"/>
                  </a:ext>
                </a:extLst>
              </p:cNvPr>
              <p:cNvSpPr/>
              <p:nvPr/>
            </p:nvSpPr>
            <p:spPr>
              <a:xfrm>
                <a:off x="6679163" y="2989806"/>
                <a:ext cx="57789" cy="67061"/>
              </a:xfrm>
              <a:custGeom>
                <a:avLst/>
                <a:gdLst>
                  <a:gd name="connsiteX0" fmla="*/ 48173 w 57789"/>
                  <a:gd name="connsiteY0" fmla="*/ 49963 h 67061"/>
                  <a:gd name="connsiteX1" fmla="*/ 7902 w 57789"/>
                  <a:gd name="connsiteY1" fmla="*/ 0 h 67061"/>
                  <a:gd name="connsiteX2" fmla="*/ 0 w 57789"/>
                  <a:gd name="connsiteY2" fmla="*/ 0 h 67061"/>
                  <a:gd name="connsiteX3" fmla="*/ 0 w 57789"/>
                  <a:gd name="connsiteY3" fmla="*/ 67061 h 67061"/>
                  <a:gd name="connsiteX4" fmla="*/ 9616 w 57789"/>
                  <a:gd name="connsiteY4" fmla="*/ 67061 h 67061"/>
                  <a:gd name="connsiteX5" fmla="*/ 9616 w 57789"/>
                  <a:gd name="connsiteY5" fmla="*/ 17098 h 67061"/>
                  <a:gd name="connsiteX6" fmla="*/ 49887 w 57789"/>
                  <a:gd name="connsiteY6" fmla="*/ 67061 h 67061"/>
                  <a:gd name="connsiteX7" fmla="*/ 57789 w 57789"/>
                  <a:gd name="connsiteY7" fmla="*/ 67061 h 67061"/>
                  <a:gd name="connsiteX8" fmla="*/ 57789 w 57789"/>
                  <a:gd name="connsiteY8" fmla="*/ 0 h 67061"/>
                  <a:gd name="connsiteX9" fmla="*/ 48173 w 57789"/>
                  <a:gd name="connsiteY9" fmla="*/ 0 h 67061"/>
                  <a:gd name="connsiteX10" fmla="*/ 48173 w 57789"/>
                  <a:gd name="connsiteY10" fmla="*/ 49963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789" h="67061">
                    <a:moveTo>
                      <a:pt x="48173" y="49963"/>
                    </a:moveTo>
                    <a:lnTo>
                      <a:pt x="7902" y="0"/>
                    </a:lnTo>
                    <a:lnTo>
                      <a:pt x="0" y="0"/>
                    </a:lnTo>
                    <a:lnTo>
                      <a:pt x="0" y="67061"/>
                    </a:lnTo>
                    <a:lnTo>
                      <a:pt x="9616" y="67061"/>
                    </a:lnTo>
                    <a:lnTo>
                      <a:pt x="9616" y="17098"/>
                    </a:lnTo>
                    <a:lnTo>
                      <a:pt x="49887" y="67061"/>
                    </a:lnTo>
                    <a:lnTo>
                      <a:pt x="57789" y="67061"/>
                    </a:lnTo>
                    <a:lnTo>
                      <a:pt x="57789" y="0"/>
                    </a:lnTo>
                    <a:lnTo>
                      <a:pt x="48173" y="0"/>
                    </a:lnTo>
                    <a:lnTo>
                      <a:pt x="48173" y="49963"/>
                    </a:lnTo>
                    <a:close/>
                  </a:path>
                </a:pathLst>
              </a:custGeom>
              <a:solidFill>
                <a:srgbClr val="FFFFFF"/>
              </a:solidFill>
              <a:ln w="9511"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0C399317-C66D-1AEB-3B9E-7DAB437DEFAD}"/>
                  </a:ext>
                </a:extLst>
              </p:cNvPr>
              <p:cNvSpPr/>
              <p:nvPr/>
            </p:nvSpPr>
            <p:spPr>
              <a:xfrm>
                <a:off x="6822921" y="2989806"/>
                <a:ext cx="55599" cy="67061"/>
              </a:xfrm>
              <a:custGeom>
                <a:avLst/>
                <a:gdLst>
                  <a:gd name="connsiteX0" fmla="*/ 0 w 55599"/>
                  <a:gd name="connsiteY0" fmla="*/ 8359 h 67061"/>
                  <a:gd name="connsiteX1" fmla="*/ 23039 w 55599"/>
                  <a:gd name="connsiteY1" fmla="*/ 8359 h 67061"/>
                  <a:gd name="connsiteX2" fmla="*/ 23039 w 55599"/>
                  <a:gd name="connsiteY2" fmla="*/ 67061 h 67061"/>
                  <a:gd name="connsiteX3" fmla="*/ 32560 w 55599"/>
                  <a:gd name="connsiteY3" fmla="*/ 67061 h 67061"/>
                  <a:gd name="connsiteX4" fmla="*/ 32560 w 55599"/>
                  <a:gd name="connsiteY4" fmla="*/ 8359 h 67061"/>
                  <a:gd name="connsiteX5" fmla="*/ 55600 w 55599"/>
                  <a:gd name="connsiteY5" fmla="*/ 8359 h 67061"/>
                  <a:gd name="connsiteX6" fmla="*/ 55600 w 55599"/>
                  <a:gd name="connsiteY6" fmla="*/ 0 h 67061"/>
                  <a:gd name="connsiteX7" fmla="*/ 0 w 55599"/>
                  <a:gd name="connsiteY7" fmla="*/ 0 h 67061"/>
                  <a:gd name="connsiteX8" fmla="*/ 0 w 55599"/>
                  <a:gd name="connsiteY8" fmla="*/ 835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599" h="67061">
                    <a:moveTo>
                      <a:pt x="0" y="8359"/>
                    </a:moveTo>
                    <a:lnTo>
                      <a:pt x="23039" y="8359"/>
                    </a:lnTo>
                    <a:lnTo>
                      <a:pt x="23039" y="67061"/>
                    </a:lnTo>
                    <a:lnTo>
                      <a:pt x="32560" y="67061"/>
                    </a:lnTo>
                    <a:lnTo>
                      <a:pt x="32560" y="8359"/>
                    </a:lnTo>
                    <a:lnTo>
                      <a:pt x="55600" y="8359"/>
                    </a:lnTo>
                    <a:lnTo>
                      <a:pt x="55600" y="0"/>
                    </a:lnTo>
                    <a:lnTo>
                      <a:pt x="0" y="0"/>
                    </a:lnTo>
                    <a:lnTo>
                      <a:pt x="0" y="8359"/>
                    </a:lnTo>
                    <a:close/>
                  </a:path>
                </a:pathLst>
              </a:custGeom>
              <a:solidFill>
                <a:srgbClr val="FFFFFF"/>
              </a:solidFill>
              <a:ln w="9511"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60F53A2E-7790-4A6E-9C7D-6F8578E5B003}"/>
                  </a:ext>
                </a:extLst>
              </p:cNvPr>
              <p:cNvSpPr/>
              <p:nvPr/>
            </p:nvSpPr>
            <p:spPr>
              <a:xfrm>
                <a:off x="6900227" y="2989806"/>
                <a:ext cx="70451" cy="67061"/>
              </a:xfrm>
              <a:custGeom>
                <a:avLst/>
                <a:gdLst>
                  <a:gd name="connsiteX0" fmla="*/ 30466 w 70451"/>
                  <a:gd name="connsiteY0" fmla="*/ 0 h 67061"/>
                  <a:gd name="connsiteX1" fmla="*/ 0 w 70451"/>
                  <a:gd name="connsiteY1" fmla="*/ 67061 h 67061"/>
                  <a:gd name="connsiteX2" fmla="*/ 9902 w 70451"/>
                  <a:gd name="connsiteY2" fmla="*/ 67061 h 67061"/>
                  <a:gd name="connsiteX3" fmla="*/ 17327 w 70451"/>
                  <a:gd name="connsiteY3" fmla="*/ 50343 h 67061"/>
                  <a:gd name="connsiteX4" fmla="*/ 53029 w 70451"/>
                  <a:gd name="connsiteY4" fmla="*/ 50343 h 67061"/>
                  <a:gd name="connsiteX5" fmla="*/ 60360 w 70451"/>
                  <a:gd name="connsiteY5" fmla="*/ 67061 h 67061"/>
                  <a:gd name="connsiteX6" fmla="*/ 70452 w 70451"/>
                  <a:gd name="connsiteY6" fmla="*/ 67061 h 67061"/>
                  <a:gd name="connsiteX7" fmla="*/ 39891 w 70451"/>
                  <a:gd name="connsiteY7" fmla="*/ 0 h 67061"/>
                  <a:gd name="connsiteX8" fmla="*/ 30370 w 70451"/>
                  <a:gd name="connsiteY8" fmla="*/ 0 h 67061"/>
                  <a:gd name="connsiteX9" fmla="*/ 20659 w 70451"/>
                  <a:gd name="connsiteY9" fmla="*/ 42649 h 67061"/>
                  <a:gd name="connsiteX10" fmla="*/ 35131 w 70451"/>
                  <a:gd name="connsiteY10" fmla="*/ 9784 h 67061"/>
                  <a:gd name="connsiteX11" fmla="*/ 49602 w 70451"/>
                  <a:gd name="connsiteY11" fmla="*/ 42649 h 67061"/>
                  <a:gd name="connsiteX12" fmla="*/ 20659 w 70451"/>
                  <a:gd name="connsiteY12" fmla="*/ 42649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51" h="67061">
                    <a:moveTo>
                      <a:pt x="30466" y="0"/>
                    </a:moveTo>
                    <a:lnTo>
                      <a:pt x="0" y="67061"/>
                    </a:lnTo>
                    <a:lnTo>
                      <a:pt x="9902" y="67061"/>
                    </a:lnTo>
                    <a:lnTo>
                      <a:pt x="17327" y="50343"/>
                    </a:lnTo>
                    <a:lnTo>
                      <a:pt x="53029" y="50343"/>
                    </a:lnTo>
                    <a:lnTo>
                      <a:pt x="60360" y="67061"/>
                    </a:lnTo>
                    <a:lnTo>
                      <a:pt x="70452" y="67061"/>
                    </a:lnTo>
                    <a:lnTo>
                      <a:pt x="39891" y="0"/>
                    </a:lnTo>
                    <a:lnTo>
                      <a:pt x="30370" y="0"/>
                    </a:lnTo>
                    <a:close/>
                    <a:moveTo>
                      <a:pt x="20659" y="42649"/>
                    </a:moveTo>
                    <a:lnTo>
                      <a:pt x="35131" y="9784"/>
                    </a:lnTo>
                    <a:lnTo>
                      <a:pt x="49602" y="42649"/>
                    </a:lnTo>
                    <a:lnTo>
                      <a:pt x="20659" y="42649"/>
                    </a:lnTo>
                    <a:close/>
                  </a:path>
                </a:pathLst>
              </a:custGeom>
              <a:solidFill>
                <a:srgbClr val="FFFFFF"/>
              </a:solidFill>
              <a:ln w="9511"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61A5D52A-F03D-CCB1-9DA6-EA0F241479EF}"/>
                  </a:ext>
                </a:extLst>
              </p:cNvPr>
              <p:cNvSpPr/>
              <p:nvPr/>
            </p:nvSpPr>
            <p:spPr>
              <a:xfrm>
                <a:off x="6999716" y="2989141"/>
                <a:ext cx="51696" cy="68486"/>
              </a:xfrm>
              <a:custGeom>
                <a:avLst/>
                <a:gdLst>
                  <a:gd name="connsiteX0" fmla="*/ 40176 w 51696"/>
                  <a:gd name="connsiteY0" fmla="*/ 33816 h 68486"/>
                  <a:gd name="connsiteX1" fmla="*/ 27990 w 51696"/>
                  <a:gd name="connsiteY1" fmla="*/ 30206 h 68486"/>
                  <a:gd name="connsiteX2" fmla="*/ 18755 w 51696"/>
                  <a:gd name="connsiteY2" fmla="*/ 27641 h 68486"/>
                  <a:gd name="connsiteX3" fmla="*/ 13043 w 51696"/>
                  <a:gd name="connsiteY3" fmla="*/ 24317 h 68486"/>
                  <a:gd name="connsiteX4" fmla="*/ 10758 w 51696"/>
                  <a:gd name="connsiteY4" fmla="*/ 18713 h 68486"/>
                  <a:gd name="connsiteX5" fmla="*/ 14852 w 51696"/>
                  <a:gd name="connsiteY5" fmla="*/ 11019 h 68486"/>
                  <a:gd name="connsiteX6" fmla="*/ 27133 w 51696"/>
                  <a:gd name="connsiteY6" fmla="*/ 8074 h 68486"/>
                  <a:gd name="connsiteX7" fmla="*/ 36559 w 51696"/>
                  <a:gd name="connsiteY7" fmla="*/ 9499 h 68486"/>
                  <a:gd name="connsiteX8" fmla="*/ 45603 w 51696"/>
                  <a:gd name="connsiteY8" fmla="*/ 13583 h 68486"/>
                  <a:gd name="connsiteX9" fmla="*/ 48745 w 51696"/>
                  <a:gd name="connsiteY9" fmla="*/ 5889 h 68486"/>
                  <a:gd name="connsiteX10" fmla="*/ 38844 w 51696"/>
                  <a:gd name="connsiteY10" fmla="*/ 1520 h 68486"/>
                  <a:gd name="connsiteX11" fmla="*/ 27133 w 51696"/>
                  <a:gd name="connsiteY11" fmla="*/ 0 h 68486"/>
                  <a:gd name="connsiteX12" fmla="*/ 12852 w 51696"/>
                  <a:gd name="connsiteY12" fmla="*/ 2565 h 68486"/>
                  <a:gd name="connsiteX13" fmla="*/ 4284 w 51696"/>
                  <a:gd name="connsiteY13" fmla="*/ 9404 h 68486"/>
                  <a:gd name="connsiteX14" fmla="*/ 1428 w 51696"/>
                  <a:gd name="connsiteY14" fmla="*/ 19092 h 68486"/>
                  <a:gd name="connsiteX15" fmla="*/ 4760 w 51696"/>
                  <a:gd name="connsiteY15" fmla="*/ 29256 h 68486"/>
                  <a:gd name="connsiteX16" fmla="*/ 12758 w 51696"/>
                  <a:gd name="connsiteY16" fmla="*/ 34860 h 68486"/>
                  <a:gd name="connsiteX17" fmla="*/ 25039 w 51696"/>
                  <a:gd name="connsiteY17" fmla="*/ 38470 h 68486"/>
                  <a:gd name="connsiteX18" fmla="*/ 34369 w 51696"/>
                  <a:gd name="connsiteY18" fmla="*/ 41035 h 68486"/>
                  <a:gd name="connsiteX19" fmla="*/ 39891 w 51696"/>
                  <a:gd name="connsiteY19" fmla="*/ 44359 h 68486"/>
                  <a:gd name="connsiteX20" fmla="*/ 42176 w 51696"/>
                  <a:gd name="connsiteY20" fmla="*/ 49963 h 68486"/>
                  <a:gd name="connsiteX21" fmla="*/ 38082 w 51696"/>
                  <a:gd name="connsiteY21" fmla="*/ 57468 h 68486"/>
                  <a:gd name="connsiteX22" fmla="*/ 25610 w 51696"/>
                  <a:gd name="connsiteY22" fmla="*/ 60317 h 68486"/>
                  <a:gd name="connsiteX23" fmla="*/ 13329 w 51696"/>
                  <a:gd name="connsiteY23" fmla="*/ 58132 h 68486"/>
                  <a:gd name="connsiteX24" fmla="*/ 3523 w 51696"/>
                  <a:gd name="connsiteY24" fmla="*/ 52528 h 68486"/>
                  <a:gd name="connsiteX25" fmla="*/ 0 w 51696"/>
                  <a:gd name="connsiteY25" fmla="*/ 60032 h 68486"/>
                  <a:gd name="connsiteX26" fmla="*/ 11043 w 51696"/>
                  <a:gd name="connsiteY26" fmla="*/ 66111 h 68486"/>
                  <a:gd name="connsiteX27" fmla="*/ 25705 w 51696"/>
                  <a:gd name="connsiteY27" fmla="*/ 68486 h 68486"/>
                  <a:gd name="connsiteX28" fmla="*/ 40081 w 51696"/>
                  <a:gd name="connsiteY28" fmla="*/ 65921 h 68486"/>
                  <a:gd name="connsiteX29" fmla="*/ 48840 w 51696"/>
                  <a:gd name="connsiteY29" fmla="*/ 58987 h 68486"/>
                  <a:gd name="connsiteX30" fmla="*/ 51696 w 51696"/>
                  <a:gd name="connsiteY30" fmla="*/ 49394 h 68486"/>
                  <a:gd name="connsiteX31" fmla="*/ 48364 w 51696"/>
                  <a:gd name="connsiteY31" fmla="*/ 39325 h 68486"/>
                  <a:gd name="connsiteX32" fmla="*/ 40462 w 51696"/>
                  <a:gd name="connsiteY32" fmla="*/ 33721 h 68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696" h="68486">
                    <a:moveTo>
                      <a:pt x="40176" y="33816"/>
                    </a:moveTo>
                    <a:cubicBezTo>
                      <a:pt x="37130" y="32581"/>
                      <a:pt x="33036" y="31441"/>
                      <a:pt x="27990" y="30206"/>
                    </a:cubicBezTo>
                    <a:cubicBezTo>
                      <a:pt x="24087" y="29351"/>
                      <a:pt x="21040" y="28496"/>
                      <a:pt x="18755" y="27641"/>
                    </a:cubicBezTo>
                    <a:cubicBezTo>
                      <a:pt x="16470" y="26882"/>
                      <a:pt x="14567" y="25742"/>
                      <a:pt x="13043" y="24317"/>
                    </a:cubicBezTo>
                    <a:cubicBezTo>
                      <a:pt x="11520" y="22892"/>
                      <a:pt x="10758" y="20992"/>
                      <a:pt x="10758" y="18713"/>
                    </a:cubicBezTo>
                    <a:cubicBezTo>
                      <a:pt x="10758" y="15578"/>
                      <a:pt x="12091" y="13013"/>
                      <a:pt x="14852" y="11019"/>
                    </a:cubicBezTo>
                    <a:cubicBezTo>
                      <a:pt x="17613" y="9024"/>
                      <a:pt x="21612" y="8074"/>
                      <a:pt x="27133" y="8074"/>
                    </a:cubicBezTo>
                    <a:cubicBezTo>
                      <a:pt x="30180" y="8074"/>
                      <a:pt x="33322" y="8549"/>
                      <a:pt x="36559" y="9499"/>
                    </a:cubicBezTo>
                    <a:cubicBezTo>
                      <a:pt x="39795" y="10449"/>
                      <a:pt x="42747" y="11779"/>
                      <a:pt x="45603" y="13583"/>
                    </a:cubicBezTo>
                    <a:lnTo>
                      <a:pt x="48745" y="5889"/>
                    </a:lnTo>
                    <a:cubicBezTo>
                      <a:pt x="45984" y="3989"/>
                      <a:pt x="42651" y="2470"/>
                      <a:pt x="38844" y="1520"/>
                    </a:cubicBezTo>
                    <a:cubicBezTo>
                      <a:pt x="35035" y="475"/>
                      <a:pt x="31132" y="0"/>
                      <a:pt x="27133" y="0"/>
                    </a:cubicBezTo>
                    <a:cubicBezTo>
                      <a:pt x="21421" y="0"/>
                      <a:pt x="16661" y="855"/>
                      <a:pt x="12852" y="2565"/>
                    </a:cubicBezTo>
                    <a:cubicBezTo>
                      <a:pt x="9045" y="4274"/>
                      <a:pt x="6189" y="6554"/>
                      <a:pt x="4284" y="9404"/>
                    </a:cubicBezTo>
                    <a:cubicBezTo>
                      <a:pt x="2380" y="12253"/>
                      <a:pt x="1428" y="15483"/>
                      <a:pt x="1428" y="19092"/>
                    </a:cubicBezTo>
                    <a:cubicBezTo>
                      <a:pt x="1428" y="23367"/>
                      <a:pt x="2475" y="26787"/>
                      <a:pt x="4760" y="29256"/>
                    </a:cubicBezTo>
                    <a:cubicBezTo>
                      <a:pt x="6950" y="31821"/>
                      <a:pt x="9616" y="33626"/>
                      <a:pt x="12758" y="34860"/>
                    </a:cubicBezTo>
                    <a:cubicBezTo>
                      <a:pt x="15899" y="36095"/>
                      <a:pt x="19898" y="37235"/>
                      <a:pt x="25039" y="38470"/>
                    </a:cubicBezTo>
                    <a:cubicBezTo>
                      <a:pt x="29037" y="39420"/>
                      <a:pt x="32179" y="40275"/>
                      <a:pt x="34369" y="41035"/>
                    </a:cubicBezTo>
                    <a:cubicBezTo>
                      <a:pt x="36559" y="41795"/>
                      <a:pt x="38462" y="42934"/>
                      <a:pt x="39891" y="44359"/>
                    </a:cubicBezTo>
                    <a:cubicBezTo>
                      <a:pt x="41414" y="45784"/>
                      <a:pt x="42176" y="47684"/>
                      <a:pt x="42176" y="49963"/>
                    </a:cubicBezTo>
                    <a:cubicBezTo>
                      <a:pt x="42176" y="53098"/>
                      <a:pt x="40748" y="55568"/>
                      <a:pt x="38082" y="57468"/>
                    </a:cubicBezTo>
                    <a:cubicBezTo>
                      <a:pt x="35321" y="59367"/>
                      <a:pt x="31227" y="60317"/>
                      <a:pt x="25610" y="60317"/>
                    </a:cubicBezTo>
                    <a:cubicBezTo>
                      <a:pt x="21421" y="60317"/>
                      <a:pt x="17232" y="59557"/>
                      <a:pt x="13329" y="58132"/>
                    </a:cubicBezTo>
                    <a:cubicBezTo>
                      <a:pt x="9330" y="56708"/>
                      <a:pt x="6093" y="54808"/>
                      <a:pt x="3523" y="52528"/>
                    </a:cubicBezTo>
                    <a:lnTo>
                      <a:pt x="0" y="60032"/>
                    </a:lnTo>
                    <a:cubicBezTo>
                      <a:pt x="2666" y="62502"/>
                      <a:pt x="6379" y="64592"/>
                      <a:pt x="11043" y="66111"/>
                    </a:cubicBezTo>
                    <a:cubicBezTo>
                      <a:pt x="15709" y="67631"/>
                      <a:pt x="20659" y="68486"/>
                      <a:pt x="25705" y="68486"/>
                    </a:cubicBezTo>
                    <a:cubicBezTo>
                      <a:pt x="31417" y="68486"/>
                      <a:pt x="36178" y="67631"/>
                      <a:pt x="40081" y="65921"/>
                    </a:cubicBezTo>
                    <a:cubicBezTo>
                      <a:pt x="43984" y="64212"/>
                      <a:pt x="46936" y="61932"/>
                      <a:pt x="48840" y="58987"/>
                    </a:cubicBezTo>
                    <a:cubicBezTo>
                      <a:pt x="50744" y="56043"/>
                      <a:pt x="51696" y="52908"/>
                      <a:pt x="51696" y="49394"/>
                    </a:cubicBezTo>
                    <a:cubicBezTo>
                      <a:pt x="51696" y="45214"/>
                      <a:pt x="50554" y="41795"/>
                      <a:pt x="48364" y="39325"/>
                    </a:cubicBezTo>
                    <a:cubicBezTo>
                      <a:pt x="46174" y="36855"/>
                      <a:pt x="43509" y="34956"/>
                      <a:pt x="40462" y="33721"/>
                    </a:cubicBezTo>
                    <a:close/>
                  </a:path>
                </a:pathLst>
              </a:custGeom>
              <a:solidFill>
                <a:srgbClr val="FFFFFF"/>
              </a:solidFill>
              <a:ln w="9511"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ADD1694-E6E4-AC28-E5E1-9F5D2E09708E}"/>
                  </a:ext>
                </a:extLst>
              </p:cNvPr>
              <p:cNvSpPr/>
              <p:nvPr/>
            </p:nvSpPr>
            <p:spPr>
              <a:xfrm>
                <a:off x="7089970" y="2989806"/>
                <a:ext cx="58836" cy="67061"/>
              </a:xfrm>
              <a:custGeom>
                <a:avLst/>
                <a:gdLst>
                  <a:gd name="connsiteX0" fmla="*/ 56933 w 58836"/>
                  <a:gd name="connsiteY0" fmla="*/ 0 h 67061"/>
                  <a:gd name="connsiteX1" fmla="*/ 45984 w 58836"/>
                  <a:gd name="connsiteY1" fmla="*/ 0 h 67061"/>
                  <a:gd name="connsiteX2" fmla="*/ 9520 w 58836"/>
                  <a:gd name="connsiteY2" fmla="*/ 37425 h 67061"/>
                  <a:gd name="connsiteX3" fmla="*/ 9520 w 58836"/>
                  <a:gd name="connsiteY3" fmla="*/ 0 h 67061"/>
                  <a:gd name="connsiteX4" fmla="*/ 0 w 58836"/>
                  <a:gd name="connsiteY4" fmla="*/ 0 h 67061"/>
                  <a:gd name="connsiteX5" fmla="*/ 0 w 58836"/>
                  <a:gd name="connsiteY5" fmla="*/ 67061 h 67061"/>
                  <a:gd name="connsiteX6" fmla="*/ 9520 w 58836"/>
                  <a:gd name="connsiteY6" fmla="*/ 67061 h 67061"/>
                  <a:gd name="connsiteX7" fmla="*/ 9520 w 58836"/>
                  <a:gd name="connsiteY7" fmla="*/ 49678 h 67061"/>
                  <a:gd name="connsiteX8" fmla="*/ 21898 w 58836"/>
                  <a:gd name="connsiteY8" fmla="*/ 37235 h 67061"/>
                  <a:gd name="connsiteX9" fmla="*/ 47602 w 58836"/>
                  <a:gd name="connsiteY9" fmla="*/ 67061 h 67061"/>
                  <a:gd name="connsiteX10" fmla="*/ 58836 w 58836"/>
                  <a:gd name="connsiteY10" fmla="*/ 67061 h 67061"/>
                  <a:gd name="connsiteX11" fmla="*/ 28276 w 58836"/>
                  <a:gd name="connsiteY11" fmla="*/ 30206 h 67061"/>
                  <a:gd name="connsiteX12" fmla="*/ 56933 w 58836"/>
                  <a:gd name="connsiteY12" fmla="*/ 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836" h="67061">
                    <a:moveTo>
                      <a:pt x="56933" y="0"/>
                    </a:moveTo>
                    <a:lnTo>
                      <a:pt x="45984" y="0"/>
                    </a:lnTo>
                    <a:lnTo>
                      <a:pt x="9520" y="37425"/>
                    </a:lnTo>
                    <a:lnTo>
                      <a:pt x="9520" y="0"/>
                    </a:lnTo>
                    <a:lnTo>
                      <a:pt x="0" y="0"/>
                    </a:lnTo>
                    <a:lnTo>
                      <a:pt x="0" y="67061"/>
                    </a:lnTo>
                    <a:lnTo>
                      <a:pt x="9520" y="67061"/>
                    </a:lnTo>
                    <a:lnTo>
                      <a:pt x="9520" y="49678"/>
                    </a:lnTo>
                    <a:lnTo>
                      <a:pt x="21898" y="37235"/>
                    </a:lnTo>
                    <a:lnTo>
                      <a:pt x="47602" y="67061"/>
                    </a:lnTo>
                    <a:lnTo>
                      <a:pt x="58836" y="67061"/>
                    </a:lnTo>
                    <a:lnTo>
                      <a:pt x="28276" y="30206"/>
                    </a:lnTo>
                    <a:lnTo>
                      <a:pt x="56933" y="0"/>
                    </a:lnTo>
                    <a:close/>
                  </a:path>
                </a:pathLst>
              </a:custGeom>
              <a:solidFill>
                <a:srgbClr val="FFFFFF"/>
              </a:solidFill>
              <a:ln w="9511"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88A230-8DF7-7237-CF7E-E2C86B41F200}"/>
                  </a:ext>
                </a:extLst>
              </p:cNvPr>
              <p:cNvSpPr/>
              <p:nvPr/>
            </p:nvSpPr>
            <p:spPr>
              <a:xfrm>
                <a:off x="7234490" y="2989806"/>
                <a:ext cx="47316" cy="67061"/>
              </a:xfrm>
              <a:custGeom>
                <a:avLst/>
                <a:gdLst>
                  <a:gd name="connsiteX0" fmla="*/ 0 w 47316"/>
                  <a:gd name="connsiteY0" fmla="*/ 67061 h 67061"/>
                  <a:gd name="connsiteX1" fmla="*/ 9520 w 47316"/>
                  <a:gd name="connsiteY1" fmla="*/ 67061 h 67061"/>
                  <a:gd name="connsiteX2" fmla="*/ 9520 w 47316"/>
                  <a:gd name="connsiteY2" fmla="*/ 39990 h 67061"/>
                  <a:gd name="connsiteX3" fmla="*/ 43223 w 47316"/>
                  <a:gd name="connsiteY3" fmla="*/ 39990 h 67061"/>
                  <a:gd name="connsiteX4" fmla="*/ 43223 w 47316"/>
                  <a:gd name="connsiteY4" fmla="*/ 31726 h 67061"/>
                  <a:gd name="connsiteX5" fmla="*/ 9520 w 47316"/>
                  <a:gd name="connsiteY5" fmla="*/ 31726 h 67061"/>
                  <a:gd name="connsiteX6" fmla="*/ 9520 w 47316"/>
                  <a:gd name="connsiteY6" fmla="*/ 8359 h 67061"/>
                  <a:gd name="connsiteX7" fmla="*/ 47317 w 47316"/>
                  <a:gd name="connsiteY7" fmla="*/ 8359 h 67061"/>
                  <a:gd name="connsiteX8" fmla="*/ 47317 w 47316"/>
                  <a:gd name="connsiteY8" fmla="*/ 0 h 67061"/>
                  <a:gd name="connsiteX9" fmla="*/ 0 w 47316"/>
                  <a:gd name="connsiteY9" fmla="*/ 0 h 67061"/>
                  <a:gd name="connsiteX10" fmla="*/ 0 w 47316"/>
                  <a:gd name="connsiteY10" fmla="*/ 67061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316" h="67061">
                    <a:moveTo>
                      <a:pt x="0" y="67061"/>
                    </a:moveTo>
                    <a:lnTo>
                      <a:pt x="9520" y="67061"/>
                    </a:lnTo>
                    <a:lnTo>
                      <a:pt x="9520" y="39990"/>
                    </a:lnTo>
                    <a:lnTo>
                      <a:pt x="43223" y="39990"/>
                    </a:lnTo>
                    <a:lnTo>
                      <a:pt x="43223" y="31726"/>
                    </a:lnTo>
                    <a:lnTo>
                      <a:pt x="9520" y="31726"/>
                    </a:lnTo>
                    <a:lnTo>
                      <a:pt x="9520" y="8359"/>
                    </a:lnTo>
                    <a:lnTo>
                      <a:pt x="47317" y="8359"/>
                    </a:lnTo>
                    <a:lnTo>
                      <a:pt x="47317" y="0"/>
                    </a:lnTo>
                    <a:lnTo>
                      <a:pt x="0" y="0"/>
                    </a:lnTo>
                    <a:lnTo>
                      <a:pt x="0" y="67061"/>
                    </a:lnTo>
                    <a:close/>
                  </a:path>
                </a:pathLst>
              </a:custGeom>
              <a:solidFill>
                <a:srgbClr val="FFFFFF"/>
              </a:solidFill>
              <a:ln w="9511"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8636B35-BB97-8C68-ED25-B342914C1A4D}"/>
                  </a:ext>
                </a:extLst>
              </p:cNvPr>
              <p:cNvSpPr/>
              <p:nvPr/>
            </p:nvSpPr>
            <p:spPr>
              <a:xfrm>
                <a:off x="7313796" y="2989046"/>
                <a:ext cx="71498" cy="68485"/>
              </a:xfrm>
              <a:custGeom>
                <a:avLst/>
                <a:gdLst>
                  <a:gd name="connsiteX0" fmla="*/ 54171 w 71498"/>
                  <a:gd name="connsiteY0" fmla="*/ 4464 h 68485"/>
                  <a:gd name="connsiteX1" fmla="*/ 35892 w 71498"/>
                  <a:gd name="connsiteY1" fmla="*/ 0 h 68485"/>
                  <a:gd name="connsiteX2" fmla="*/ 17518 w 71498"/>
                  <a:gd name="connsiteY2" fmla="*/ 4464 h 68485"/>
                  <a:gd name="connsiteX3" fmla="*/ 4665 w 71498"/>
                  <a:gd name="connsiteY3" fmla="*/ 16718 h 68485"/>
                  <a:gd name="connsiteX4" fmla="*/ 0 w 71498"/>
                  <a:gd name="connsiteY4" fmla="*/ 34195 h 68485"/>
                  <a:gd name="connsiteX5" fmla="*/ 4665 w 71498"/>
                  <a:gd name="connsiteY5" fmla="*/ 51673 h 68485"/>
                  <a:gd name="connsiteX6" fmla="*/ 17518 w 71498"/>
                  <a:gd name="connsiteY6" fmla="*/ 64022 h 68485"/>
                  <a:gd name="connsiteX7" fmla="*/ 35892 w 71498"/>
                  <a:gd name="connsiteY7" fmla="*/ 68486 h 68485"/>
                  <a:gd name="connsiteX8" fmla="*/ 54171 w 71498"/>
                  <a:gd name="connsiteY8" fmla="*/ 64022 h 68485"/>
                  <a:gd name="connsiteX9" fmla="*/ 66929 w 71498"/>
                  <a:gd name="connsiteY9" fmla="*/ 51768 h 68485"/>
                  <a:gd name="connsiteX10" fmla="*/ 71499 w 71498"/>
                  <a:gd name="connsiteY10" fmla="*/ 34195 h 68485"/>
                  <a:gd name="connsiteX11" fmla="*/ 66929 w 71498"/>
                  <a:gd name="connsiteY11" fmla="*/ 16623 h 68485"/>
                  <a:gd name="connsiteX12" fmla="*/ 54171 w 71498"/>
                  <a:gd name="connsiteY12" fmla="*/ 4369 h 68485"/>
                  <a:gd name="connsiteX13" fmla="*/ 58551 w 71498"/>
                  <a:gd name="connsiteY13" fmla="*/ 47494 h 68485"/>
                  <a:gd name="connsiteX14" fmla="*/ 49221 w 71498"/>
                  <a:gd name="connsiteY14" fmla="*/ 56708 h 68485"/>
                  <a:gd name="connsiteX15" fmla="*/ 35892 w 71498"/>
                  <a:gd name="connsiteY15" fmla="*/ 60032 h 68485"/>
                  <a:gd name="connsiteX16" fmla="*/ 22468 w 71498"/>
                  <a:gd name="connsiteY16" fmla="*/ 56708 h 68485"/>
                  <a:gd name="connsiteX17" fmla="*/ 13043 w 71498"/>
                  <a:gd name="connsiteY17" fmla="*/ 47494 h 68485"/>
                  <a:gd name="connsiteX18" fmla="*/ 9616 w 71498"/>
                  <a:gd name="connsiteY18" fmla="*/ 34291 h 68485"/>
                  <a:gd name="connsiteX19" fmla="*/ 13043 w 71498"/>
                  <a:gd name="connsiteY19" fmla="*/ 21087 h 68485"/>
                  <a:gd name="connsiteX20" fmla="*/ 22468 w 71498"/>
                  <a:gd name="connsiteY20" fmla="*/ 11873 h 68485"/>
                  <a:gd name="connsiteX21" fmla="*/ 35892 w 71498"/>
                  <a:gd name="connsiteY21" fmla="*/ 8549 h 68485"/>
                  <a:gd name="connsiteX22" fmla="*/ 49221 w 71498"/>
                  <a:gd name="connsiteY22" fmla="*/ 11873 h 68485"/>
                  <a:gd name="connsiteX23" fmla="*/ 58551 w 71498"/>
                  <a:gd name="connsiteY23" fmla="*/ 21087 h 68485"/>
                  <a:gd name="connsiteX24" fmla="*/ 61978 w 71498"/>
                  <a:gd name="connsiteY24" fmla="*/ 34291 h 68485"/>
                  <a:gd name="connsiteX25" fmla="*/ 58551 w 71498"/>
                  <a:gd name="connsiteY25" fmla="*/ 47494 h 68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1498" h="68485">
                    <a:moveTo>
                      <a:pt x="54171" y="4464"/>
                    </a:moveTo>
                    <a:cubicBezTo>
                      <a:pt x="48745" y="1520"/>
                      <a:pt x="42651" y="0"/>
                      <a:pt x="35892" y="0"/>
                    </a:cubicBezTo>
                    <a:cubicBezTo>
                      <a:pt x="29133" y="0"/>
                      <a:pt x="23039" y="1520"/>
                      <a:pt x="17518" y="4464"/>
                    </a:cubicBezTo>
                    <a:cubicBezTo>
                      <a:pt x="12091" y="7409"/>
                      <a:pt x="7807" y="11493"/>
                      <a:pt x="4665" y="16718"/>
                    </a:cubicBezTo>
                    <a:cubicBezTo>
                      <a:pt x="1524" y="21942"/>
                      <a:pt x="0" y="27831"/>
                      <a:pt x="0" y="34195"/>
                    </a:cubicBezTo>
                    <a:cubicBezTo>
                      <a:pt x="0" y="40560"/>
                      <a:pt x="1524" y="46449"/>
                      <a:pt x="4665" y="51673"/>
                    </a:cubicBezTo>
                    <a:cubicBezTo>
                      <a:pt x="7807" y="56897"/>
                      <a:pt x="11996" y="60982"/>
                      <a:pt x="17518" y="64022"/>
                    </a:cubicBezTo>
                    <a:cubicBezTo>
                      <a:pt x="22945" y="66966"/>
                      <a:pt x="29037" y="68486"/>
                      <a:pt x="35892" y="68486"/>
                    </a:cubicBezTo>
                    <a:cubicBezTo>
                      <a:pt x="42747" y="68486"/>
                      <a:pt x="48649" y="66966"/>
                      <a:pt x="54171" y="64022"/>
                    </a:cubicBezTo>
                    <a:cubicBezTo>
                      <a:pt x="59598" y="61077"/>
                      <a:pt x="63882" y="56993"/>
                      <a:pt x="66929" y="51768"/>
                    </a:cubicBezTo>
                    <a:cubicBezTo>
                      <a:pt x="69976" y="46544"/>
                      <a:pt x="71499" y="40750"/>
                      <a:pt x="71499" y="34195"/>
                    </a:cubicBezTo>
                    <a:cubicBezTo>
                      <a:pt x="71499" y="27641"/>
                      <a:pt x="69976" y="21847"/>
                      <a:pt x="66929" y="16623"/>
                    </a:cubicBezTo>
                    <a:cubicBezTo>
                      <a:pt x="63882" y="11398"/>
                      <a:pt x="59598" y="7314"/>
                      <a:pt x="54171" y="4369"/>
                    </a:cubicBezTo>
                    <a:close/>
                    <a:moveTo>
                      <a:pt x="58551" y="47494"/>
                    </a:moveTo>
                    <a:cubicBezTo>
                      <a:pt x="56266" y="51388"/>
                      <a:pt x="53220" y="54523"/>
                      <a:pt x="49221" y="56708"/>
                    </a:cubicBezTo>
                    <a:cubicBezTo>
                      <a:pt x="45317" y="58987"/>
                      <a:pt x="40843" y="60032"/>
                      <a:pt x="35892" y="60032"/>
                    </a:cubicBezTo>
                    <a:cubicBezTo>
                      <a:pt x="30941" y="60032"/>
                      <a:pt x="26467" y="58892"/>
                      <a:pt x="22468" y="56708"/>
                    </a:cubicBezTo>
                    <a:cubicBezTo>
                      <a:pt x="18470" y="54428"/>
                      <a:pt x="15328" y="51388"/>
                      <a:pt x="13043" y="47494"/>
                    </a:cubicBezTo>
                    <a:cubicBezTo>
                      <a:pt x="10758" y="43599"/>
                      <a:pt x="9616" y="39135"/>
                      <a:pt x="9616" y="34291"/>
                    </a:cubicBezTo>
                    <a:cubicBezTo>
                      <a:pt x="9616" y="29446"/>
                      <a:pt x="10758" y="25077"/>
                      <a:pt x="13043" y="21087"/>
                    </a:cubicBezTo>
                    <a:cubicBezTo>
                      <a:pt x="15328" y="17193"/>
                      <a:pt x="18470" y="14058"/>
                      <a:pt x="22468" y="11873"/>
                    </a:cubicBezTo>
                    <a:cubicBezTo>
                      <a:pt x="26467" y="9594"/>
                      <a:pt x="30941" y="8549"/>
                      <a:pt x="35892" y="8549"/>
                    </a:cubicBezTo>
                    <a:cubicBezTo>
                      <a:pt x="40843" y="8549"/>
                      <a:pt x="45222" y="9689"/>
                      <a:pt x="49221" y="11873"/>
                    </a:cubicBezTo>
                    <a:cubicBezTo>
                      <a:pt x="53124" y="14153"/>
                      <a:pt x="56266" y="17193"/>
                      <a:pt x="58551" y="21087"/>
                    </a:cubicBezTo>
                    <a:cubicBezTo>
                      <a:pt x="60836" y="24982"/>
                      <a:pt x="61978" y="29446"/>
                      <a:pt x="61978" y="34291"/>
                    </a:cubicBezTo>
                    <a:cubicBezTo>
                      <a:pt x="61978" y="39135"/>
                      <a:pt x="60836" y="43504"/>
                      <a:pt x="58551" y="47494"/>
                    </a:cubicBezTo>
                    <a:close/>
                  </a:path>
                </a:pathLst>
              </a:custGeom>
              <a:solidFill>
                <a:srgbClr val="FFFFFF"/>
              </a:solidFill>
              <a:ln w="9511"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2950947-0F04-E03F-95C9-F05C823F53AB}"/>
                  </a:ext>
                </a:extLst>
              </p:cNvPr>
              <p:cNvSpPr/>
              <p:nvPr/>
            </p:nvSpPr>
            <p:spPr>
              <a:xfrm>
                <a:off x="7424805" y="2989806"/>
                <a:ext cx="55313" cy="67061"/>
              </a:xfrm>
              <a:custGeom>
                <a:avLst/>
                <a:gdLst>
                  <a:gd name="connsiteX0" fmla="*/ 50458 w 55313"/>
                  <a:gd name="connsiteY0" fmla="*/ 36570 h 67061"/>
                  <a:gd name="connsiteX1" fmla="*/ 54266 w 55313"/>
                  <a:gd name="connsiteY1" fmla="*/ 23367 h 67061"/>
                  <a:gd name="connsiteX2" fmla="*/ 46745 w 55313"/>
                  <a:gd name="connsiteY2" fmla="*/ 6269 h 67061"/>
                  <a:gd name="connsiteX3" fmla="*/ 26181 w 55313"/>
                  <a:gd name="connsiteY3" fmla="*/ 0 h 67061"/>
                  <a:gd name="connsiteX4" fmla="*/ 0 w 55313"/>
                  <a:gd name="connsiteY4" fmla="*/ 0 h 67061"/>
                  <a:gd name="connsiteX5" fmla="*/ 0 w 55313"/>
                  <a:gd name="connsiteY5" fmla="*/ 67061 h 67061"/>
                  <a:gd name="connsiteX6" fmla="*/ 9615 w 55313"/>
                  <a:gd name="connsiteY6" fmla="*/ 67061 h 67061"/>
                  <a:gd name="connsiteX7" fmla="*/ 9615 w 55313"/>
                  <a:gd name="connsiteY7" fmla="*/ 46639 h 67061"/>
                  <a:gd name="connsiteX8" fmla="*/ 26181 w 55313"/>
                  <a:gd name="connsiteY8" fmla="*/ 46639 h 67061"/>
                  <a:gd name="connsiteX9" fmla="*/ 30370 w 55313"/>
                  <a:gd name="connsiteY9" fmla="*/ 46449 h 67061"/>
                  <a:gd name="connsiteX10" fmla="*/ 44841 w 55313"/>
                  <a:gd name="connsiteY10" fmla="*/ 67061 h 67061"/>
                  <a:gd name="connsiteX11" fmla="*/ 55314 w 55313"/>
                  <a:gd name="connsiteY11" fmla="*/ 67061 h 67061"/>
                  <a:gd name="connsiteX12" fmla="*/ 39414 w 55313"/>
                  <a:gd name="connsiteY12" fmla="*/ 44549 h 67061"/>
                  <a:gd name="connsiteX13" fmla="*/ 50363 w 55313"/>
                  <a:gd name="connsiteY13" fmla="*/ 36570 h 67061"/>
                  <a:gd name="connsiteX14" fmla="*/ 25991 w 55313"/>
                  <a:gd name="connsiteY14" fmla="*/ 38470 h 67061"/>
                  <a:gd name="connsiteX15" fmla="*/ 9710 w 55313"/>
                  <a:gd name="connsiteY15" fmla="*/ 38470 h 67061"/>
                  <a:gd name="connsiteX16" fmla="*/ 9710 w 55313"/>
                  <a:gd name="connsiteY16" fmla="*/ 8359 h 67061"/>
                  <a:gd name="connsiteX17" fmla="*/ 25991 w 55313"/>
                  <a:gd name="connsiteY17" fmla="*/ 8359 h 67061"/>
                  <a:gd name="connsiteX18" fmla="*/ 39891 w 55313"/>
                  <a:gd name="connsiteY18" fmla="*/ 12253 h 67061"/>
                  <a:gd name="connsiteX19" fmla="*/ 44651 w 55313"/>
                  <a:gd name="connsiteY19" fmla="*/ 23367 h 67061"/>
                  <a:gd name="connsiteX20" fmla="*/ 39891 w 55313"/>
                  <a:gd name="connsiteY20" fmla="*/ 34575 h 67061"/>
                  <a:gd name="connsiteX21" fmla="*/ 25991 w 55313"/>
                  <a:gd name="connsiteY21" fmla="*/ 38470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313" h="67061">
                    <a:moveTo>
                      <a:pt x="50458" y="36570"/>
                    </a:moveTo>
                    <a:cubicBezTo>
                      <a:pt x="53028" y="32961"/>
                      <a:pt x="54266" y="28496"/>
                      <a:pt x="54266" y="23367"/>
                    </a:cubicBezTo>
                    <a:cubicBezTo>
                      <a:pt x="54266" y="16053"/>
                      <a:pt x="51791" y="10354"/>
                      <a:pt x="46745" y="6269"/>
                    </a:cubicBezTo>
                    <a:cubicBezTo>
                      <a:pt x="41794" y="2090"/>
                      <a:pt x="34940" y="0"/>
                      <a:pt x="26181" y="0"/>
                    </a:cubicBezTo>
                    <a:lnTo>
                      <a:pt x="0" y="0"/>
                    </a:lnTo>
                    <a:lnTo>
                      <a:pt x="0" y="67061"/>
                    </a:lnTo>
                    <a:lnTo>
                      <a:pt x="9615" y="67061"/>
                    </a:lnTo>
                    <a:lnTo>
                      <a:pt x="9615" y="46639"/>
                    </a:lnTo>
                    <a:lnTo>
                      <a:pt x="26181" y="46639"/>
                    </a:lnTo>
                    <a:cubicBezTo>
                      <a:pt x="27228" y="46639"/>
                      <a:pt x="28656" y="46639"/>
                      <a:pt x="30370" y="46449"/>
                    </a:cubicBezTo>
                    <a:lnTo>
                      <a:pt x="44841" y="67061"/>
                    </a:lnTo>
                    <a:lnTo>
                      <a:pt x="55314" y="67061"/>
                    </a:lnTo>
                    <a:lnTo>
                      <a:pt x="39414" y="44549"/>
                    </a:lnTo>
                    <a:cubicBezTo>
                      <a:pt x="44174" y="42934"/>
                      <a:pt x="47792" y="40275"/>
                      <a:pt x="50363" y="36570"/>
                    </a:cubicBezTo>
                    <a:close/>
                    <a:moveTo>
                      <a:pt x="25991" y="38470"/>
                    </a:moveTo>
                    <a:lnTo>
                      <a:pt x="9710" y="38470"/>
                    </a:lnTo>
                    <a:lnTo>
                      <a:pt x="9710" y="8359"/>
                    </a:lnTo>
                    <a:lnTo>
                      <a:pt x="25991" y="8359"/>
                    </a:lnTo>
                    <a:cubicBezTo>
                      <a:pt x="32084" y="8359"/>
                      <a:pt x="36749" y="9689"/>
                      <a:pt x="39891" y="12253"/>
                    </a:cubicBezTo>
                    <a:cubicBezTo>
                      <a:pt x="43127" y="14818"/>
                      <a:pt x="44651" y="18523"/>
                      <a:pt x="44651" y="23367"/>
                    </a:cubicBezTo>
                    <a:cubicBezTo>
                      <a:pt x="44651" y="28211"/>
                      <a:pt x="43032" y="31916"/>
                      <a:pt x="39891" y="34575"/>
                    </a:cubicBezTo>
                    <a:cubicBezTo>
                      <a:pt x="36654" y="37235"/>
                      <a:pt x="32084" y="38470"/>
                      <a:pt x="25991" y="38470"/>
                    </a:cubicBezTo>
                    <a:close/>
                  </a:path>
                </a:pathLst>
              </a:custGeom>
              <a:solidFill>
                <a:srgbClr val="FFFFFF"/>
              </a:solidFill>
              <a:ln w="9511"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8C80CCE-0FEE-72FB-E9A7-7A3D092D01A2}"/>
                  </a:ext>
                </a:extLst>
              </p:cNvPr>
              <p:cNvSpPr/>
              <p:nvPr/>
            </p:nvSpPr>
            <p:spPr>
              <a:xfrm>
                <a:off x="7514107" y="2989141"/>
                <a:ext cx="61121" cy="68581"/>
              </a:xfrm>
              <a:custGeom>
                <a:avLst/>
                <a:gdLst>
                  <a:gd name="connsiteX0" fmla="*/ 22373 w 61121"/>
                  <a:gd name="connsiteY0" fmla="*/ 11779 h 68581"/>
                  <a:gd name="connsiteX1" fmla="*/ 35892 w 61121"/>
                  <a:gd name="connsiteY1" fmla="*/ 8454 h 68581"/>
                  <a:gd name="connsiteX2" fmla="*/ 54837 w 61121"/>
                  <a:gd name="connsiteY2" fmla="*/ 16433 h 68581"/>
                  <a:gd name="connsiteX3" fmla="*/ 61026 w 61121"/>
                  <a:gd name="connsiteY3" fmla="*/ 10449 h 68581"/>
                  <a:gd name="connsiteX4" fmla="*/ 49887 w 61121"/>
                  <a:gd name="connsiteY4" fmla="*/ 2660 h 68581"/>
                  <a:gd name="connsiteX5" fmla="*/ 35511 w 61121"/>
                  <a:gd name="connsiteY5" fmla="*/ 0 h 68581"/>
                  <a:gd name="connsiteX6" fmla="*/ 17327 w 61121"/>
                  <a:gd name="connsiteY6" fmla="*/ 4464 h 68581"/>
                  <a:gd name="connsiteX7" fmla="*/ 4570 w 61121"/>
                  <a:gd name="connsiteY7" fmla="*/ 16718 h 68581"/>
                  <a:gd name="connsiteX8" fmla="*/ 0 w 61121"/>
                  <a:gd name="connsiteY8" fmla="*/ 34291 h 68581"/>
                  <a:gd name="connsiteX9" fmla="*/ 4570 w 61121"/>
                  <a:gd name="connsiteY9" fmla="*/ 51863 h 68581"/>
                  <a:gd name="connsiteX10" fmla="*/ 17327 w 61121"/>
                  <a:gd name="connsiteY10" fmla="*/ 64117 h 68581"/>
                  <a:gd name="connsiteX11" fmla="*/ 35511 w 61121"/>
                  <a:gd name="connsiteY11" fmla="*/ 68581 h 68581"/>
                  <a:gd name="connsiteX12" fmla="*/ 49982 w 61121"/>
                  <a:gd name="connsiteY12" fmla="*/ 65921 h 68581"/>
                  <a:gd name="connsiteX13" fmla="*/ 61121 w 61121"/>
                  <a:gd name="connsiteY13" fmla="*/ 58037 h 68581"/>
                  <a:gd name="connsiteX14" fmla="*/ 54933 w 61121"/>
                  <a:gd name="connsiteY14" fmla="*/ 52053 h 68581"/>
                  <a:gd name="connsiteX15" fmla="*/ 35987 w 61121"/>
                  <a:gd name="connsiteY15" fmla="*/ 60127 h 68581"/>
                  <a:gd name="connsiteX16" fmla="*/ 22468 w 61121"/>
                  <a:gd name="connsiteY16" fmla="*/ 56803 h 68581"/>
                  <a:gd name="connsiteX17" fmla="*/ 13043 w 61121"/>
                  <a:gd name="connsiteY17" fmla="*/ 47589 h 68581"/>
                  <a:gd name="connsiteX18" fmla="*/ 9615 w 61121"/>
                  <a:gd name="connsiteY18" fmla="*/ 34385 h 68581"/>
                  <a:gd name="connsiteX19" fmla="*/ 13043 w 61121"/>
                  <a:gd name="connsiteY19" fmla="*/ 21182 h 68581"/>
                  <a:gd name="connsiteX20" fmla="*/ 22468 w 61121"/>
                  <a:gd name="connsiteY20" fmla="*/ 11968 h 6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21" h="68581">
                    <a:moveTo>
                      <a:pt x="22373" y="11779"/>
                    </a:moveTo>
                    <a:cubicBezTo>
                      <a:pt x="26371" y="9499"/>
                      <a:pt x="30941" y="8454"/>
                      <a:pt x="35892" y="8454"/>
                    </a:cubicBezTo>
                    <a:cubicBezTo>
                      <a:pt x="43413" y="8454"/>
                      <a:pt x="49792" y="11114"/>
                      <a:pt x="54837" y="16433"/>
                    </a:cubicBezTo>
                    <a:lnTo>
                      <a:pt x="61026" y="10449"/>
                    </a:lnTo>
                    <a:cubicBezTo>
                      <a:pt x="57979" y="7029"/>
                      <a:pt x="54266" y="4369"/>
                      <a:pt x="49887" y="2660"/>
                    </a:cubicBezTo>
                    <a:cubicBezTo>
                      <a:pt x="45507" y="950"/>
                      <a:pt x="40747" y="0"/>
                      <a:pt x="35511" y="0"/>
                    </a:cubicBezTo>
                    <a:cubicBezTo>
                      <a:pt x="28751" y="0"/>
                      <a:pt x="22753" y="1520"/>
                      <a:pt x="17327" y="4464"/>
                    </a:cubicBezTo>
                    <a:cubicBezTo>
                      <a:pt x="11901" y="7409"/>
                      <a:pt x="7616" y="11494"/>
                      <a:pt x="4570" y="16718"/>
                    </a:cubicBezTo>
                    <a:cubicBezTo>
                      <a:pt x="1523" y="21942"/>
                      <a:pt x="0" y="27831"/>
                      <a:pt x="0" y="34291"/>
                    </a:cubicBezTo>
                    <a:cubicBezTo>
                      <a:pt x="0" y="40750"/>
                      <a:pt x="1523" y="46639"/>
                      <a:pt x="4570" y="51863"/>
                    </a:cubicBezTo>
                    <a:cubicBezTo>
                      <a:pt x="7616" y="57087"/>
                      <a:pt x="11901" y="61172"/>
                      <a:pt x="17327" y="64117"/>
                    </a:cubicBezTo>
                    <a:cubicBezTo>
                      <a:pt x="22753" y="67061"/>
                      <a:pt x="28751" y="68581"/>
                      <a:pt x="35511" y="68581"/>
                    </a:cubicBezTo>
                    <a:cubicBezTo>
                      <a:pt x="40747" y="68581"/>
                      <a:pt x="45603" y="67631"/>
                      <a:pt x="49982" y="65921"/>
                    </a:cubicBezTo>
                    <a:cubicBezTo>
                      <a:pt x="54361" y="64117"/>
                      <a:pt x="58075" y="61552"/>
                      <a:pt x="61121" y="58037"/>
                    </a:cubicBezTo>
                    <a:lnTo>
                      <a:pt x="54933" y="52053"/>
                    </a:lnTo>
                    <a:cubicBezTo>
                      <a:pt x="49792" y="57373"/>
                      <a:pt x="43508" y="60127"/>
                      <a:pt x="35987" y="60127"/>
                    </a:cubicBezTo>
                    <a:cubicBezTo>
                      <a:pt x="31036" y="60127"/>
                      <a:pt x="26467" y="58987"/>
                      <a:pt x="22468" y="56803"/>
                    </a:cubicBezTo>
                    <a:cubicBezTo>
                      <a:pt x="18469" y="54523"/>
                      <a:pt x="15328" y="51483"/>
                      <a:pt x="13043" y="47589"/>
                    </a:cubicBezTo>
                    <a:cubicBezTo>
                      <a:pt x="10758" y="43694"/>
                      <a:pt x="9615" y="39230"/>
                      <a:pt x="9615" y="34385"/>
                    </a:cubicBezTo>
                    <a:cubicBezTo>
                      <a:pt x="9615" y="29541"/>
                      <a:pt x="10758" y="25172"/>
                      <a:pt x="13043" y="21182"/>
                    </a:cubicBezTo>
                    <a:cubicBezTo>
                      <a:pt x="15328" y="17288"/>
                      <a:pt x="18469" y="14153"/>
                      <a:pt x="22468" y="11968"/>
                    </a:cubicBezTo>
                    <a:close/>
                  </a:path>
                </a:pathLst>
              </a:custGeom>
              <a:solidFill>
                <a:srgbClr val="FFFFFF"/>
              </a:solidFill>
              <a:ln w="9511"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2445701-2E7F-27FE-365C-C88CA037AB48}"/>
                  </a:ext>
                </a:extLst>
              </p:cNvPr>
              <p:cNvSpPr/>
              <p:nvPr/>
            </p:nvSpPr>
            <p:spPr>
              <a:xfrm>
                <a:off x="7613690" y="2989806"/>
                <a:ext cx="48744" cy="67061"/>
              </a:xfrm>
              <a:custGeom>
                <a:avLst/>
                <a:gdLst>
                  <a:gd name="connsiteX0" fmla="*/ 9616 w 48744"/>
                  <a:gd name="connsiteY0" fmla="*/ 37045 h 67061"/>
                  <a:gd name="connsiteX1" fmla="*/ 43318 w 48744"/>
                  <a:gd name="connsiteY1" fmla="*/ 37045 h 67061"/>
                  <a:gd name="connsiteX2" fmla="*/ 43318 w 48744"/>
                  <a:gd name="connsiteY2" fmla="*/ 28971 h 67061"/>
                  <a:gd name="connsiteX3" fmla="*/ 9616 w 48744"/>
                  <a:gd name="connsiteY3" fmla="*/ 28971 h 67061"/>
                  <a:gd name="connsiteX4" fmla="*/ 9616 w 48744"/>
                  <a:gd name="connsiteY4" fmla="*/ 8359 h 67061"/>
                  <a:gd name="connsiteX5" fmla="*/ 47412 w 48744"/>
                  <a:gd name="connsiteY5" fmla="*/ 8359 h 67061"/>
                  <a:gd name="connsiteX6" fmla="*/ 47412 w 48744"/>
                  <a:gd name="connsiteY6" fmla="*/ 0 h 67061"/>
                  <a:gd name="connsiteX7" fmla="*/ 0 w 48744"/>
                  <a:gd name="connsiteY7" fmla="*/ 0 h 67061"/>
                  <a:gd name="connsiteX8" fmla="*/ 0 w 48744"/>
                  <a:gd name="connsiteY8" fmla="*/ 67061 h 67061"/>
                  <a:gd name="connsiteX9" fmla="*/ 48745 w 48744"/>
                  <a:gd name="connsiteY9" fmla="*/ 67061 h 67061"/>
                  <a:gd name="connsiteX10" fmla="*/ 48745 w 48744"/>
                  <a:gd name="connsiteY10" fmla="*/ 58702 h 67061"/>
                  <a:gd name="connsiteX11" fmla="*/ 9616 w 48744"/>
                  <a:gd name="connsiteY11" fmla="*/ 58702 h 67061"/>
                  <a:gd name="connsiteX12" fmla="*/ 9616 w 48744"/>
                  <a:gd name="connsiteY12" fmla="*/ 37045 h 67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744" h="67061">
                    <a:moveTo>
                      <a:pt x="9616" y="37045"/>
                    </a:moveTo>
                    <a:lnTo>
                      <a:pt x="43318" y="37045"/>
                    </a:lnTo>
                    <a:lnTo>
                      <a:pt x="43318" y="28971"/>
                    </a:lnTo>
                    <a:lnTo>
                      <a:pt x="9616" y="28971"/>
                    </a:lnTo>
                    <a:lnTo>
                      <a:pt x="9616" y="8359"/>
                    </a:lnTo>
                    <a:lnTo>
                      <a:pt x="47412" y="8359"/>
                    </a:lnTo>
                    <a:lnTo>
                      <a:pt x="47412" y="0"/>
                    </a:lnTo>
                    <a:lnTo>
                      <a:pt x="0" y="0"/>
                    </a:lnTo>
                    <a:lnTo>
                      <a:pt x="0" y="67061"/>
                    </a:lnTo>
                    <a:lnTo>
                      <a:pt x="48745" y="67061"/>
                    </a:lnTo>
                    <a:lnTo>
                      <a:pt x="48745" y="58702"/>
                    </a:lnTo>
                    <a:lnTo>
                      <a:pt x="9616" y="58702"/>
                    </a:lnTo>
                    <a:lnTo>
                      <a:pt x="9616" y="37045"/>
                    </a:lnTo>
                    <a:close/>
                  </a:path>
                </a:pathLst>
              </a:custGeom>
              <a:solidFill>
                <a:srgbClr val="FFFFFF"/>
              </a:solidFill>
              <a:ln w="9511"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A0AD7F4-69CB-3E2B-9959-1878FB6394C7}"/>
                  </a:ext>
                </a:extLst>
              </p:cNvPr>
              <p:cNvSpPr/>
              <p:nvPr/>
            </p:nvSpPr>
            <p:spPr>
              <a:xfrm>
                <a:off x="4859612" y="2261251"/>
                <a:ext cx="697944" cy="586453"/>
              </a:xfrm>
              <a:custGeom>
                <a:avLst/>
                <a:gdLst>
                  <a:gd name="connsiteX0" fmla="*/ 494398 w 697944"/>
                  <a:gd name="connsiteY0" fmla="*/ 95 h 586453"/>
                  <a:gd name="connsiteX1" fmla="*/ 0 w 697944"/>
                  <a:gd name="connsiteY1" fmla="*/ 95 h 586453"/>
                  <a:gd name="connsiteX2" fmla="*/ 0 w 697944"/>
                  <a:gd name="connsiteY2" fmla="*/ 586454 h 586453"/>
                  <a:gd name="connsiteX3" fmla="*/ 494398 w 697944"/>
                  <a:gd name="connsiteY3" fmla="*/ 586454 h 586453"/>
                  <a:gd name="connsiteX4" fmla="*/ 697945 w 697944"/>
                  <a:gd name="connsiteY4" fmla="*/ 383370 h 586453"/>
                  <a:gd name="connsiteX5" fmla="*/ 697945 w 697944"/>
                  <a:gd name="connsiteY5" fmla="*/ 203084 h 586453"/>
                  <a:gd name="connsiteX6" fmla="*/ 494398 w 697944"/>
                  <a:gd name="connsiteY6" fmla="*/ 0 h 586453"/>
                  <a:gd name="connsiteX7" fmla="*/ 563326 w 697944"/>
                  <a:gd name="connsiteY7" fmla="*/ 383465 h 586453"/>
                  <a:gd name="connsiteX8" fmla="*/ 494302 w 697944"/>
                  <a:gd name="connsiteY8" fmla="*/ 452236 h 586453"/>
                  <a:gd name="connsiteX9" fmla="*/ 134429 w 697944"/>
                  <a:gd name="connsiteY9" fmla="*/ 452236 h 586453"/>
                  <a:gd name="connsiteX10" fmla="*/ 134429 w 697944"/>
                  <a:gd name="connsiteY10" fmla="*/ 134312 h 586453"/>
                  <a:gd name="connsiteX11" fmla="*/ 494302 w 697944"/>
                  <a:gd name="connsiteY11" fmla="*/ 134312 h 586453"/>
                  <a:gd name="connsiteX12" fmla="*/ 563326 w 697944"/>
                  <a:gd name="connsiteY12" fmla="*/ 203178 h 586453"/>
                  <a:gd name="connsiteX13" fmla="*/ 563326 w 697944"/>
                  <a:gd name="connsiteY13" fmla="*/ 383465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7944" h="586453">
                    <a:moveTo>
                      <a:pt x="494398" y="95"/>
                    </a:moveTo>
                    <a:lnTo>
                      <a:pt x="0" y="95"/>
                    </a:lnTo>
                    <a:lnTo>
                      <a:pt x="0" y="586454"/>
                    </a:lnTo>
                    <a:lnTo>
                      <a:pt x="494398" y="586454"/>
                    </a:lnTo>
                    <a:cubicBezTo>
                      <a:pt x="606834" y="586454"/>
                      <a:pt x="697945" y="495550"/>
                      <a:pt x="697945" y="383370"/>
                    </a:cubicBezTo>
                    <a:lnTo>
                      <a:pt x="697945" y="203084"/>
                    </a:lnTo>
                    <a:cubicBezTo>
                      <a:pt x="697945" y="90903"/>
                      <a:pt x="606834" y="0"/>
                      <a:pt x="494398" y="0"/>
                    </a:cubicBezTo>
                    <a:close/>
                    <a:moveTo>
                      <a:pt x="563326" y="383465"/>
                    </a:moveTo>
                    <a:cubicBezTo>
                      <a:pt x="563326" y="421460"/>
                      <a:pt x="532479" y="452236"/>
                      <a:pt x="494302" y="452236"/>
                    </a:cubicBezTo>
                    <a:lnTo>
                      <a:pt x="134429" y="452236"/>
                    </a:lnTo>
                    <a:lnTo>
                      <a:pt x="134429" y="134312"/>
                    </a:lnTo>
                    <a:lnTo>
                      <a:pt x="494302" y="134312"/>
                    </a:lnTo>
                    <a:cubicBezTo>
                      <a:pt x="532384" y="134312"/>
                      <a:pt x="563326" y="165089"/>
                      <a:pt x="563326" y="203178"/>
                    </a:cubicBezTo>
                    <a:lnTo>
                      <a:pt x="563326" y="383465"/>
                    </a:lnTo>
                    <a:close/>
                  </a:path>
                </a:pathLst>
              </a:custGeom>
              <a:solidFill>
                <a:srgbClr val="FFFFFF"/>
              </a:solidFill>
              <a:ln w="9511"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AF53158-5F50-F696-77C1-9890C50731DD}"/>
                  </a:ext>
                </a:extLst>
              </p:cNvPr>
              <p:cNvSpPr/>
              <p:nvPr/>
            </p:nvSpPr>
            <p:spPr>
              <a:xfrm>
                <a:off x="5659045" y="2261441"/>
                <a:ext cx="697944" cy="586358"/>
              </a:xfrm>
              <a:custGeom>
                <a:avLst/>
                <a:gdLst>
                  <a:gd name="connsiteX0" fmla="*/ 697945 w 697944"/>
                  <a:gd name="connsiteY0" fmla="*/ 586358 h 586358"/>
                  <a:gd name="connsiteX1" fmla="*/ 697945 w 697944"/>
                  <a:gd name="connsiteY1" fmla="*/ 195485 h 586358"/>
                  <a:gd name="connsiteX2" fmla="*/ 502014 w 697944"/>
                  <a:gd name="connsiteY2" fmla="*/ 0 h 586358"/>
                  <a:gd name="connsiteX3" fmla="*/ 195931 w 697944"/>
                  <a:gd name="connsiteY3" fmla="*/ 0 h 586358"/>
                  <a:gd name="connsiteX4" fmla="*/ 0 w 697944"/>
                  <a:gd name="connsiteY4" fmla="*/ 195485 h 586358"/>
                  <a:gd name="connsiteX5" fmla="*/ 0 w 697944"/>
                  <a:gd name="connsiteY5" fmla="*/ 586358 h 586358"/>
                  <a:gd name="connsiteX6" fmla="*/ 134524 w 697944"/>
                  <a:gd name="connsiteY6" fmla="*/ 586358 h 586358"/>
                  <a:gd name="connsiteX7" fmla="*/ 134524 w 697944"/>
                  <a:gd name="connsiteY7" fmla="*/ 432384 h 586358"/>
                  <a:gd name="connsiteX8" fmla="*/ 563325 w 697944"/>
                  <a:gd name="connsiteY8" fmla="*/ 432384 h 586358"/>
                  <a:gd name="connsiteX9" fmla="*/ 563325 w 697944"/>
                  <a:gd name="connsiteY9" fmla="*/ 586358 h 586358"/>
                  <a:gd name="connsiteX10" fmla="*/ 697849 w 697944"/>
                  <a:gd name="connsiteY10" fmla="*/ 586358 h 586358"/>
                  <a:gd name="connsiteX11" fmla="*/ 134619 w 697944"/>
                  <a:gd name="connsiteY11" fmla="*/ 298166 h 586358"/>
                  <a:gd name="connsiteX12" fmla="*/ 134619 w 697944"/>
                  <a:gd name="connsiteY12" fmla="*/ 195485 h 586358"/>
                  <a:gd name="connsiteX13" fmla="*/ 196026 w 697944"/>
                  <a:gd name="connsiteY13" fmla="*/ 134218 h 586358"/>
                  <a:gd name="connsiteX14" fmla="*/ 502109 w 697944"/>
                  <a:gd name="connsiteY14" fmla="*/ 134218 h 586358"/>
                  <a:gd name="connsiteX15" fmla="*/ 563516 w 697944"/>
                  <a:gd name="connsiteY15" fmla="*/ 195485 h 586358"/>
                  <a:gd name="connsiteX16" fmla="*/ 563516 w 697944"/>
                  <a:gd name="connsiteY16" fmla="*/ 298166 h 586358"/>
                  <a:gd name="connsiteX17" fmla="*/ 134714 w 697944"/>
                  <a:gd name="connsiteY17" fmla="*/ 298166 h 58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7944" h="586358">
                    <a:moveTo>
                      <a:pt x="697945" y="586358"/>
                    </a:moveTo>
                    <a:lnTo>
                      <a:pt x="697945" y="195485"/>
                    </a:lnTo>
                    <a:cubicBezTo>
                      <a:pt x="697945" y="87674"/>
                      <a:pt x="610071" y="0"/>
                      <a:pt x="502014" y="0"/>
                    </a:cubicBezTo>
                    <a:lnTo>
                      <a:pt x="195931" y="0"/>
                    </a:lnTo>
                    <a:cubicBezTo>
                      <a:pt x="87874" y="0"/>
                      <a:pt x="0" y="87674"/>
                      <a:pt x="0" y="195485"/>
                    </a:cubicBezTo>
                    <a:lnTo>
                      <a:pt x="0" y="586358"/>
                    </a:lnTo>
                    <a:lnTo>
                      <a:pt x="134524" y="586358"/>
                    </a:lnTo>
                    <a:lnTo>
                      <a:pt x="134524" y="432384"/>
                    </a:lnTo>
                    <a:lnTo>
                      <a:pt x="563325" y="432384"/>
                    </a:lnTo>
                    <a:lnTo>
                      <a:pt x="563325" y="586358"/>
                    </a:lnTo>
                    <a:lnTo>
                      <a:pt x="697849" y="586358"/>
                    </a:lnTo>
                    <a:close/>
                    <a:moveTo>
                      <a:pt x="134619" y="298166"/>
                    </a:moveTo>
                    <a:lnTo>
                      <a:pt x="134619" y="195485"/>
                    </a:lnTo>
                    <a:cubicBezTo>
                      <a:pt x="134619" y="161669"/>
                      <a:pt x="162133" y="134218"/>
                      <a:pt x="196026" y="134218"/>
                    </a:cubicBezTo>
                    <a:lnTo>
                      <a:pt x="502109" y="134218"/>
                    </a:lnTo>
                    <a:cubicBezTo>
                      <a:pt x="536002" y="134218"/>
                      <a:pt x="563516" y="161669"/>
                      <a:pt x="563516" y="195485"/>
                    </a:cubicBezTo>
                    <a:lnTo>
                      <a:pt x="563516" y="298166"/>
                    </a:lnTo>
                    <a:lnTo>
                      <a:pt x="134714" y="298166"/>
                    </a:lnTo>
                    <a:close/>
                  </a:path>
                </a:pathLst>
              </a:custGeom>
              <a:solidFill>
                <a:srgbClr val="FFFFFF"/>
              </a:solidFill>
              <a:ln w="9511"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E6C51D34-D7B5-2390-CF37-6AED0478FB6C}"/>
                  </a:ext>
                </a:extLst>
              </p:cNvPr>
              <p:cNvSpPr/>
              <p:nvPr/>
            </p:nvSpPr>
            <p:spPr>
              <a:xfrm>
                <a:off x="7197837" y="2261346"/>
                <a:ext cx="697849" cy="586453"/>
              </a:xfrm>
              <a:custGeom>
                <a:avLst/>
                <a:gdLst>
                  <a:gd name="connsiteX0" fmla="*/ 0 w 697849"/>
                  <a:gd name="connsiteY0" fmla="*/ 0 h 586453"/>
                  <a:gd name="connsiteX1" fmla="*/ 0 w 697849"/>
                  <a:gd name="connsiteY1" fmla="*/ 586453 h 586453"/>
                  <a:gd name="connsiteX2" fmla="*/ 134524 w 697849"/>
                  <a:gd name="connsiteY2" fmla="*/ 586453 h 586453"/>
                  <a:gd name="connsiteX3" fmla="*/ 134524 w 697849"/>
                  <a:gd name="connsiteY3" fmla="*/ 432479 h 586453"/>
                  <a:gd name="connsiteX4" fmla="*/ 563325 w 697849"/>
                  <a:gd name="connsiteY4" fmla="*/ 432479 h 586453"/>
                  <a:gd name="connsiteX5" fmla="*/ 563325 w 697849"/>
                  <a:gd name="connsiteY5" fmla="*/ 298261 h 586453"/>
                  <a:gd name="connsiteX6" fmla="*/ 134524 w 697849"/>
                  <a:gd name="connsiteY6" fmla="*/ 298261 h 586453"/>
                  <a:gd name="connsiteX7" fmla="*/ 134524 w 697849"/>
                  <a:gd name="connsiteY7" fmla="*/ 134217 h 586453"/>
                  <a:gd name="connsiteX8" fmla="*/ 697849 w 697849"/>
                  <a:gd name="connsiteY8" fmla="*/ 134217 h 586453"/>
                  <a:gd name="connsiteX9" fmla="*/ 697849 w 697849"/>
                  <a:gd name="connsiteY9" fmla="*/ 0 h 586453"/>
                  <a:gd name="connsiteX10" fmla="*/ 0 w 697849"/>
                  <a:gd name="connsiteY10" fmla="*/ 0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849" h="586453">
                    <a:moveTo>
                      <a:pt x="0" y="0"/>
                    </a:moveTo>
                    <a:lnTo>
                      <a:pt x="0" y="586453"/>
                    </a:lnTo>
                    <a:lnTo>
                      <a:pt x="134524" y="586453"/>
                    </a:lnTo>
                    <a:lnTo>
                      <a:pt x="134524" y="432479"/>
                    </a:lnTo>
                    <a:lnTo>
                      <a:pt x="563325" y="432479"/>
                    </a:lnTo>
                    <a:lnTo>
                      <a:pt x="563325" y="298261"/>
                    </a:lnTo>
                    <a:lnTo>
                      <a:pt x="134524" y="298261"/>
                    </a:lnTo>
                    <a:lnTo>
                      <a:pt x="134524" y="134217"/>
                    </a:lnTo>
                    <a:lnTo>
                      <a:pt x="697849" y="134217"/>
                    </a:lnTo>
                    <a:lnTo>
                      <a:pt x="697849" y="0"/>
                    </a:lnTo>
                    <a:lnTo>
                      <a:pt x="0" y="0"/>
                    </a:lnTo>
                    <a:close/>
                  </a:path>
                </a:pathLst>
              </a:custGeom>
              <a:solidFill>
                <a:srgbClr val="FFFFFF"/>
              </a:solidFill>
              <a:ln w="951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7B59237C-9BD1-F0CE-7FA7-137A84C0ED16}"/>
                  </a:ext>
                </a:extLst>
              </p:cNvPr>
              <p:cNvSpPr/>
              <p:nvPr/>
            </p:nvSpPr>
            <p:spPr>
              <a:xfrm>
                <a:off x="6418397" y="2261346"/>
                <a:ext cx="697944" cy="586453"/>
              </a:xfrm>
              <a:custGeom>
                <a:avLst/>
                <a:gdLst>
                  <a:gd name="connsiteX0" fmla="*/ 697945 w 697944"/>
                  <a:gd name="connsiteY0" fmla="*/ 0 h 586453"/>
                  <a:gd name="connsiteX1" fmla="*/ 416234 w 697944"/>
                  <a:gd name="connsiteY1" fmla="*/ 0 h 586453"/>
                  <a:gd name="connsiteX2" fmla="*/ 281711 w 697944"/>
                  <a:gd name="connsiteY2" fmla="*/ 0 h 586453"/>
                  <a:gd name="connsiteX3" fmla="*/ 0 w 697944"/>
                  <a:gd name="connsiteY3" fmla="*/ 0 h 586453"/>
                  <a:gd name="connsiteX4" fmla="*/ 0 w 697944"/>
                  <a:gd name="connsiteY4" fmla="*/ 134217 h 586453"/>
                  <a:gd name="connsiteX5" fmla="*/ 281711 w 697944"/>
                  <a:gd name="connsiteY5" fmla="*/ 134217 h 586453"/>
                  <a:gd name="connsiteX6" fmla="*/ 281711 w 697944"/>
                  <a:gd name="connsiteY6" fmla="*/ 586453 h 586453"/>
                  <a:gd name="connsiteX7" fmla="*/ 416234 w 697944"/>
                  <a:gd name="connsiteY7" fmla="*/ 586453 h 586453"/>
                  <a:gd name="connsiteX8" fmla="*/ 416234 w 697944"/>
                  <a:gd name="connsiteY8" fmla="*/ 134217 h 586453"/>
                  <a:gd name="connsiteX9" fmla="*/ 697945 w 697944"/>
                  <a:gd name="connsiteY9" fmla="*/ 134217 h 586453"/>
                  <a:gd name="connsiteX10" fmla="*/ 697945 w 697944"/>
                  <a:gd name="connsiteY10" fmla="*/ 0 h 58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944" h="586453">
                    <a:moveTo>
                      <a:pt x="697945" y="0"/>
                    </a:moveTo>
                    <a:lnTo>
                      <a:pt x="416234" y="0"/>
                    </a:lnTo>
                    <a:lnTo>
                      <a:pt x="281711" y="0"/>
                    </a:lnTo>
                    <a:lnTo>
                      <a:pt x="0" y="0"/>
                    </a:lnTo>
                    <a:lnTo>
                      <a:pt x="0" y="134217"/>
                    </a:lnTo>
                    <a:lnTo>
                      <a:pt x="281711" y="134217"/>
                    </a:lnTo>
                    <a:lnTo>
                      <a:pt x="281711" y="586453"/>
                    </a:lnTo>
                    <a:lnTo>
                      <a:pt x="416234" y="586453"/>
                    </a:lnTo>
                    <a:lnTo>
                      <a:pt x="416234" y="134217"/>
                    </a:lnTo>
                    <a:lnTo>
                      <a:pt x="697945" y="134217"/>
                    </a:lnTo>
                    <a:lnTo>
                      <a:pt x="697945" y="0"/>
                    </a:lnTo>
                    <a:close/>
                  </a:path>
                </a:pathLst>
              </a:custGeom>
              <a:solidFill>
                <a:srgbClr val="FFFFFF"/>
              </a:solidFill>
              <a:ln w="9511" cap="flat">
                <a:noFill/>
                <a:prstDash val="solid"/>
                <a:miter/>
              </a:ln>
            </p:spPr>
            <p:txBody>
              <a:bodyPr rtlCol="0" anchor="ctr"/>
              <a:lstStyle/>
              <a:p>
                <a:endParaRPr lang="en-US"/>
              </a:p>
            </p:txBody>
          </p:sp>
        </p:grpSp>
      </p:grpSp>
      <p:grpSp>
        <p:nvGrpSpPr>
          <p:cNvPr id="48" name="Graphic 2">
            <a:extLst>
              <a:ext uri="{FF2B5EF4-FFF2-40B4-BE49-F238E27FC236}">
                <a16:creationId xmlns:a16="http://schemas.microsoft.com/office/drawing/2014/main" id="{05867F38-8EE5-AC37-DB44-56FE64383B8F}"/>
              </a:ext>
            </a:extLst>
          </p:cNvPr>
          <p:cNvGrpSpPr/>
          <p:nvPr/>
        </p:nvGrpSpPr>
        <p:grpSpPr>
          <a:xfrm>
            <a:off x="973097" y="1621730"/>
            <a:ext cx="1755613" cy="1732611"/>
            <a:chOff x="1244600" y="814495"/>
            <a:chExt cx="2273104" cy="2243322"/>
          </a:xfrm>
          <a:solidFill>
            <a:srgbClr val="FFFFFF"/>
          </a:solidFill>
        </p:grpSpPr>
        <p:grpSp>
          <p:nvGrpSpPr>
            <p:cNvPr id="49" name="Graphic 2">
              <a:extLst>
                <a:ext uri="{FF2B5EF4-FFF2-40B4-BE49-F238E27FC236}">
                  <a16:creationId xmlns:a16="http://schemas.microsoft.com/office/drawing/2014/main" id="{25F2C873-4675-072F-4FDB-FEF373931EF2}"/>
                </a:ext>
              </a:extLst>
            </p:cNvPr>
            <p:cNvGrpSpPr/>
            <p:nvPr/>
          </p:nvGrpSpPr>
          <p:grpSpPr>
            <a:xfrm>
              <a:off x="1244600" y="2992275"/>
              <a:ext cx="2273104" cy="65541"/>
              <a:chOff x="1244600" y="2992275"/>
              <a:chExt cx="2273104" cy="65541"/>
            </a:xfrm>
            <a:solidFill>
              <a:srgbClr val="FFFFFF"/>
            </a:solidFill>
          </p:grpSpPr>
          <p:sp>
            <p:nvSpPr>
              <p:cNvPr id="55" name="Freeform 54">
                <a:extLst>
                  <a:ext uri="{FF2B5EF4-FFF2-40B4-BE49-F238E27FC236}">
                    <a16:creationId xmlns:a16="http://schemas.microsoft.com/office/drawing/2014/main" id="{6D026270-21DD-513A-7BA3-386C11FFE318}"/>
                  </a:ext>
                </a:extLst>
              </p:cNvPr>
              <p:cNvSpPr/>
              <p:nvPr/>
            </p:nvSpPr>
            <p:spPr>
              <a:xfrm>
                <a:off x="1244600" y="2993035"/>
                <a:ext cx="61502" cy="63831"/>
              </a:xfrm>
              <a:custGeom>
                <a:avLst/>
                <a:gdLst>
                  <a:gd name="connsiteX0" fmla="*/ 0 w 61502"/>
                  <a:gd name="connsiteY0" fmla="*/ 95 h 63831"/>
                  <a:gd name="connsiteX1" fmla="*/ 26943 w 61502"/>
                  <a:gd name="connsiteY1" fmla="*/ 95 h 63831"/>
                  <a:gd name="connsiteX2" fmla="*/ 44937 w 61502"/>
                  <a:gd name="connsiteY2" fmla="*/ 4084 h 63831"/>
                  <a:gd name="connsiteX3" fmla="*/ 57123 w 61502"/>
                  <a:gd name="connsiteY3" fmla="*/ 15293 h 63831"/>
                  <a:gd name="connsiteX4" fmla="*/ 61502 w 61502"/>
                  <a:gd name="connsiteY4" fmla="*/ 31916 h 63831"/>
                  <a:gd name="connsiteX5" fmla="*/ 57123 w 61502"/>
                  <a:gd name="connsiteY5" fmla="*/ 48539 h 63831"/>
                  <a:gd name="connsiteX6" fmla="*/ 44937 w 61502"/>
                  <a:gd name="connsiteY6" fmla="*/ 59842 h 63831"/>
                  <a:gd name="connsiteX7" fmla="*/ 26943 w 61502"/>
                  <a:gd name="connsiteY7" fmla="*/ 63832 h 63831"/>
                  <a:gd name="connsiteX8" fmla="*/ 0 w 61502"/>
                  <a:gd name="connsiteY8" fmla="*/ 63832 h 63831"/>
                  <a:gd name="connsiteX9" fmla="*/ 0 w 61502"/>
                  <a:gd name="connsiteY9" fmla="*/ 0 h 63831"/>
                  <a:gd name="connsiteX10" fmla="*/ 26372 w 61502"/>
                  <a:gd name="connsiteY10" fmla="*/ 55948 h 63831"/>
                  <a:gd name="connsiteX11" fmla="*/ 39986 w 61502"/>
                  <a:gd name="connsiteY11" fmla="*/ 52908 h 63831"/>
                  <a:gd name="connsiteX12" fmla="*/ 49126 w 61502"/>
                  <a:gd name="connsiteY12" fmla="*/ 44454 h 63831"/>
                  <a:gd name="connsiteX13" fmla="*/ 52363 w 61502"/>
                  <a:gd name="connsiteY13" fmla="*/ 31916 h 63831"/>
                  <a:gd name="connsiteX14" fmla="*/ 49126 w 61502"/>
                  <a:gd name="connsiteY14" fmla="*/ 19377 h 63831"/>
                  <a:gd name="connsiteX15" fmla="*/ 39986 w 61502"/>
                  <a:gd name="connsiteY15" fmla="*/ 10924 h 63831"/>
                  <a:gd name="connsiteX16" fmla="*/ 26372 w 61502"/>
                  <a:gd name="connsiteY16" fmla="*/ 7884 h 63831"/>
                  <a:gd name="connsiteX17" fmla="*/ 9140 w 61502"/>
                  <a:gd name="connsiteY17" fmla="*/ 7884 h 63831"/>
                  <a:gd name="connsiteX18" fmla="*/ 9140 w 61502"/>
                  <a:gd name="connsiteY18" fmla="*/ 55853 h 63831"/>
                  <a:gd name="connsiteX19" fmla="*/ 26372 w 61502"/>
                  <a:gd name="connsiteY19" fmla="*/ 55853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502" h="63831">
                    <a:moveTo>
                      <a:pt x="0" y="95"/>
                    </a:moveTo>
                    <a:lnTo>
                      <a:pt x="26943" y="95"/>
                    </a:lnTo>
                    <a:cubicBezTo>
                      <a:pt x="33702" y="95"/>
                      <a:pt x="39700" y="1425"/>
                      <a:pt x="44937" y="4084"/>
                    </a:cubicBezTo>
                    <a:cubicBezTo>
                      <a:pt x="50173" y="6744"/>
                      <a:pt x="54267" y="10544"/>
                      <a:pt x="57123" y="15293"/>
                    </a:cubicBezTo>
                    <a:cubicBezTo>
                      <a:pt x="59979" y="20137"/>
                      <a:pt x="61502" y="25647"/>
                      <a:pt x="61502" y="31916"/>
                    </a:cubicBezTo>
                    <a:cubicBezTo>
                      <a:pt x="61502" y="38185"/>
                      <a:pt x="60074" y="43694"/>
                      <a:pt x="57123" y="48539"/>
                    </a:cubicBezTo>
                    <a:cubicBezTo>
                      <a:pt x="54267" y="53383"/>
                      <a:pt x="50173" y="57087"/>
                      <a:pt x="44937" y="59842"/>
                    </a:cubicBezTo>
                    <a:cubicBezTo>
                      <a:pt x="39700" y="62502"/>
                      <a:pt x="33702" y="63832"/>
                      <a:pt x="26943" y="63832"/>
                    </a:cubicBezTo>
                    <a:lnTo>
                      <a:pt x="0" y="63832"/>
                    </a:lnTo>
                    <a:lnTo>
                      <a:pt x="0" y="0"/>
                    </a:lnTo>
                    <a:close/>
                    <a:moveTo>
                      <a:pt x="26372" y="55948"/>
                    </a:moveTo>
                    <a:cubicBezTo>
                      <a:pt x="31513" y="55948"/>
                      <a:pt x="36083" y="54903"/>
                      <a:pt x="39986" y="52908"/>
                    </a:cubicBezTo>
                    <a:cubicBezTo>
                      <a:pt x="43889" y="50913"/>
                      <a:pt x="46936" y="48064"/>
                      <a:pt x="49126" y="44454"/>
                    </a:cubicBezTo>
                    <a:cubicBezTo>
                      <a:pt x="51315" y="40845"/>
                      <a:pt x="52363" y="36665"/>
                      <a:pt x="52363" y="31916"/>
                    </a:cubicBezTo>
                    <a:cubicBezTo>
                      <a:pt x="52363" y="27166"/>
                      <a:pt x="51315" y="22987"/>
                      <a:pt x="49126" y="19377"/>
                    </a:cubicBezTo>
                    <a:cubicBezTo>
                      <a:pt x="46936" y="15768"/>
                      <a:pt x="43985" y="12918"/>
                      <a:pt x="39986" y="10924"/>
                    </a:cubicBezTo>
                    <a:cubicBezTo>
                      <a:pt x="35987" y="8929"/>
                      <a:pt x="31513" y="7884"/>
                      <a:pt x="26372" y="7884"/>
                    </a:cubicBezTo>
                    <a:lnTo>
                      <a:pt x="9140" y="7884"/>
                    </a:lnTo>
                    <a:lnTo>
                      <a:pt x="9140" y="55853"/>
                    </a:lnTo>
                    <a:lnTo>
                      <a:pt x="26372" y="55853"/>
                    </a:lnTo>
                    <a:close/>
                  </a:path>
                </a:pathLst>
              </a:custGeom>
              <a:solidFill>
                <a:srgbClr val="FFFFFF"/>
              </a:solidFill>
              <a:ln w="9511"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3EDFB17B-9CBF-2CE9-4738-A7B6A3E94448}"/>
                  </a:ext>
                </a:extLst>
              </p:cNvPr>
              <p:cNvSpPr/>
              <p:nvPr/>
            </p:nvSpPr>
            <p:spPr>
              <a:xfrm>
                <a:off x="1341994"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A61DF5E-FA86-46D8-3F50-2B3AA355D5B6}"/>
                  </a:ext>
                </a:extLst>
              </p:cNvPr>
              <p:cNvSpPr/>
              <p:nvPr/>
            </p:nvSpPr>
            <p:spPr>
              <a:xfrm>
                <a:off x="1387026" y="2992275"/>
                <a:ext cx="58931" cy="65351"/>
              </a:xfrm>
              <a:custGeom>
                <a:avLst/>
                <a:gdLst>
                  <a:gd name="connsiteX0" fmla="*/ 49506 w 58931"/>
                  <a:gd name="connsiteY0" fmla="*/ 32391 h 65351"/>
                  <a:gd name="connsiteX1" fmla="*/ 58265 w 58931"/>
                  <a:gd name="connsiteY1" fmla="*/ 32391 h 65351"/>
                  <a:gd name="connsiteX2" fmla="*/ 58265 w 58931"/>
                  <a:gd name="connsiteY2" fmla="*/ 57278 h 65351"/>
                  <a:gd name="connsiteX3" fmla="*/ 47221 w 58931"/>
                  <a:gd name="connsiteY3" fmla="*/ 63262 h 65351"/>
                  <a:gd name="connsiteX4" fmla="*/ 34083 w 58931"/>
                  <a:gd name="connsiteY4" fmla="*/ 65352 h 65351"/>
                  <a:gd name="connsiteX5" fmla="*/ 16661 w 58931"/>
                  <a:gd name="connsiteY5" fmla="*/ 61077 h 65351"/>
                  <a:gd name="connsiteX6" fmla="*/ 4475 w 58931"/>
                  <a:gd name="connsiteY6" fmla="*/ 49394 h 65351"/>
                  <a:gd name="connsiteX7" fmla="*/ 0 w 58931"/>
                  <a:gd name="connsiteY7" fmla="*/ 32676 h 65351"/>
                  <a:gd name="connsiteX8" fmla="*/ 4475 w 58931"/>
                  <a:gd name="connsiteY8" fmla="*/ 15863 h 65351"/>
                  <a:gd name="connsiteX9" fmla="*/ 16756 w 58931"/>
                  <a:gd name="connsiteY9" fmla="*/ 4179 h 65351"/>
                  <a:gd name="connsiteX10" fmla="*/ 34369 w 58931"/>
                  <a:gd name="connsiteY10" fmla="*/ 0 h 65351"/>
                  <a:gd name="connsiteX11" fmla="*/ 48269 w 58931"/>
                  <a:gd name="connsiteY11" fmla="*/ 2470 h 65351"/>
                  <a:gd name="connsiteX12" fmla="*/ 58932 w 58931"/>
                  <a:gd name="connsiteY12" fmla="*/ 9784 h 65351"/>
                  <a:gd name="connsiteX13" fmla="*/ 53219 w 58931"/>
                  <a:gd name="connsiteY13" fmla="*/ 15388 h 65351"/>
                  <a:gd name="connsiteX14" fmla="*/ 34654 w 58931"/>
                  <a:gd name="connsiteY14" fmla="*/ 7979 h 65351"/>
                  <a:gd name="connsiteX15" fmla="*/ 21516 w 58931"/>
                  <a:gd name="connsiteY15" fmla="*/ 11114 h 65351"/>
                  <a:gd name="connsiteX16" fmla="*/ 12377 w 58931"/>
                  <a:gd name="connsiteY16" fmla="*/ 19852 h 65351"/>
                  <a:gd name="connsiteX17" fmla="*/ 9044 w 58931"/>
                  <a:gd name="connsiteY17" fmla="*/ 32486 h 65351"/>
                  <a:gd name="connsiteX18" fmla="*/ 12377 w 58931"/>
                  <a:gd name="connsiteY18" fmla="*/ 45024 h 65351"/>
                  <a:gd name="connsiteX19" fmla="*/ 21516 w 58931"/>
                  <a:gd name="connsiteY19" fmla="*/ 53858 h 65351"/>
                  <a:gd name="connsiteX20" fmla="*/ 34559 w 58931"/>
                  <a:gd name="connsiteY20" fmla="*/ 56993 h 65351"/>
                  <a:gd name="connsiteX21" fmla="*/ 49506 w 58931"/>
                  <a:gd name="connsiteY21" fmla="*/ 52908 h 65351"/>
                  <a:gd name="connsiteX22" fmla="*/ 49506 w 58931"/>
                  <a:gd name="connsiteY22" fmla="*/ 32106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8931" h="65351">
                    <a:moveTo>
                      <a:pt x="49506" y="32391"/>
                    </a:moveTo>
                    <a:lnTo>
                      <a:pt x="58265" y="32391"/>
                    </a:lnTo>
                    <a:lnTo>
                      <a:pt x="58265" y="57278"/>
                    </a:lnTo>
                    <a:cubicBezTo>
                      <a:pt x="55123" y="59937"/>
                      <a:pt x="51410" y="61932"/>
                      <a:pt x="47221" y="63262"/>
                    </a:cubicBezTo>
                    <a:cubicBezTo>
                      <a:pt x="43032" y="64687"/>
                      <a:pt x="38653" y="65352"/>
                      <a:pt x="34083" y="65352"/>
                    </a:cubicBezTo>
                    <a:cubicBezTo>
                      <a:pt x="27609" y="65352"/>
                      <a:pt x="21802" y="63927"/>
                      <a:pt x="16661" y="61077"/>
                    </a:cubicBezTo>
                    <a:cubicBezTo>
                      <a:pt x="11520" y="58227"/>
                      <a:pt x="7426" y="54333"/>
                      <a:pt x="4475" y="49394"/>
                    </a:cubicBezTo>
                    <a:cubicBezTo>
                      <a:pt x="1523" y="44454"/>
                      <a:pt x="0" y="38850"/>
                      <a:pt x="0" y="32676"/>
                    </a:cubicBezTo>
                    <a:cubicBezTo>
                      <a:pt x="0" y="26501"/>
                      <a:pt x="1523" y="20897"/>
                      <a:pt x="4475" y="15863"/>
                    </a:cubicBezTo>
                    <a:cubicBezTo>
                      <a:pt x="7426" y="10924"/>
                      <a:pt x="11520" y="7029"/>
                      <a:pt x="16756" y="4179"/>
                    </a:cubicBezTo>
                    <a:cubicBezTo>
                      <a:pt x="21992" y="1330"/>
                      <a:pt x="27800" y="0"/>
                      <a:pt x="34369" y="0"/>
                    </a:cubicBezTo>
                    <a:cubicBezTo>
                      <a:pt x="39510" y="0"/>
                      <a:pt x="44175" y="855"/>
                      <a:pt x="48269" y="2470"/>
                    </a:cubicBezTo>
                    <a:cubicBezTo>
                      <a:pt x="52363" y="4084"/>
                      <a:pt x="55980" y="6554"/>
                      <a:pt x="58932" y="9784"/>
                    </a:cubicBezTo>
                    <a:lnTo>
                      <a:pt x="53219" y="15388"/>
                    </a:lnTo>
                    <a:cubicBezTo>
                      <a:pt x="48078" y="10449"/>
                      <a:pt x="41890" y="7979"/>
                      <a:pt x="34654" y="7979"/>
                    </a:cubicBezTo>
                    <a:cubicBezTo>
                      <a:pt x="29799" y="7979"/>
                      <a:pt x="25420" y="9024"/>
                      <a:pt x="21516" y="11114"/>
                    </a:cubicBezTo>
                    <a:cubicBezTo>
                      <a:pt x="17613" y="13203"/>
                      <a:pt x="14662" y="16148"/>
                      <a:pt x="12377" y="19852"/>
                    </a:cubicBezTo>
                    <a:cubicBezTo>
                      <a:pt x="10187" y="23557"/>
                      <a:pt x="9044" y="27831"/>
                      <a:pt x="9044" y="32486"/>
                    </a:cubicBezTo>
                    <a:cubicBezTo>
                      <a:pt x="9044" y="37140"/>
                      <a:pt x="10187" y="41320"/>
                      <a:pt x="12377" y="45024"/>
                    </a:cubicBezTo>
                    <a:cubicBezTo>
                      <a:pt x="14566" y="48729"/>
                      <a:pt x="17613" y="51673"/>
                      <a:pt x="21516" y="53858"/>
                    </a:cubicBezTo>
                    <a:cubicBezTo>
                      <a:pt x="25420" y="55948"/>
                      <a:pt x="29704" y="56993"/>
                      <a:pt x="34559" y="56993"/>
                    </a:cubicBezTo>
                    <a:cubicBezTo>
                      <a:pt x="40272" y="56993"/>
                      <a:pt x="45317" y="55663"/>
                      <a:pt x="49506" y="52908"/>
                    </a:cubicBezTo>
                    <a:lnTo>
                      <a:pt x="49506" y="32106"/>
                    </a:lnTo>
                    <a:close/>
                  </a:path>
                </a:pathLst>
              </a:custGeom>
              <a:solidFill>
                <a:srgbClr val="FFFFFF"/>
              </a:solidFill>
              <a:ln w="9511"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0A3C52C7-485E-3403-1524-943F579B42D2}"/>
                  </a:ext>
                </a:extLst>
              </p:cNvPr>
              <p:cNvSpPr/>
              <p:nvPr/>
            </p:nvSpPr>
            <p:spPr>
              <a:xfrm>
                <a:off x="1484705"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FFB77ED-0C13-9F16-D5DB-F98D9D0D97DB}"/>
                  </a:ext>
                </a:extLst>
              </p:cNvPr>
              <p:cNvSpPr/>
              <p:nvPr/>
            </p:nvSpPr>
            <p:spPr>
              <a:xfrm>
                <a:off x="1525739"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7FE78AFB-ADEC-27DA-D634-74A32D43BCFB}"/>
                  </a:ext>
                </a:extLst>
              </p:cNvPr>
              <p:cNvSpPr/>
              <p:nvPr/>
            </p:nvSpPr>
            <p:spPr>
              <a:xfrm>
                <a:off x="1597618" y="2993130"/>
                <a:ext cx="67023" cy="63831"/>
              </a:xfrm>
              <a:custGeom>
                <a:avLst/>
                <a:gdLst>
                  <a:gd name="connsiteX0" fmla="*/ 50458 w 67023"/>
                  <a:gd name="connsiteY0" fmla="*/ 47874 h 63831"/>
                  <a:gd name="connsiteX1" fmla="*/ 16470 w 67023"/>
                  <a:gd name="connsiteY1" fmla="*/ 47874 h 63831"/>
                  <a:gd name="connsiteX2" fmla="*/ 9425 w 67023"/>
                  <a:gd name="connsiteY2" fmla="*/ 63832 h 63831"/>
                  <a:gd name="connsiteX3" fmla="*/ 0 w 67023"/>
                  <a:gd name="connsiteY3" fmla="*/ 63832 h 63831"/>
                  <a:gd name="connsiteX4" fmla="*/ 28942 w 67023"/>
                  <a:gd name="connsiteY4" fmla="*/ 0 h 63831"/>
                  <a:gd name="connsiteX5" fmla="*/ 37987 w 67023"/>
                  <a:gd name="connsiteY5" fmla="*/ 0 h 63831"/>
                  <a:gd name="connsiteX6" fmla="*/ 67024 w 67023"/>
                  <a:gd name="connsiteY6" fmla="*/ 63832 h 63831"/>
                  <a:gd name="connsiteX7" fmla="*/ 57408 w 67023"/>
                  <a:gd name="connsiteY7" fmla="*/ 63832 h 63831"/>
                  <a:gd name="connsiteX8" fmla="*/ 50363 w 67023"/>
                  <a:gd name="connsiteY8" fmla="*/ 47874 h 63831"/>
                  <a:gd name="connsiteX9" fmla="*/ 47221 w 67023"/>
                  <a:gd name="connsiteY9" fmla="*/ 40560 h 63831"/>
                  <a:gd name="connsiteX10" fmla="*/ 33417 w 67023"/>
                  <a:gd name="connsiteY10" fmla="*/ 9309 h 63831"/>
                  <a:gd name="connsiteX11" fmla="*/ 19612 w 67023"/>
                  <a:gd name="connsiteY11" fmla="*/ 40560 h 63831"/>
                  <a:gd name="connsiteX12" fmla="*/ 47221 w 67023"/>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3"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221" y="40560"/>
                    </a:moveTo>
                    <a:lnTo>
                      <a:pt x="33417" y="9309"/>
                    </a:lnTo>
                    <a:lnTo>
                      <a:pt x="19612" y="40560"/>
                    </a:lnTo>
                    <a:lnTo>
                      <a:pt x="47221" y="40560"/>
                    </a:lnTo>
                    <a:close/>
                  </a:path>
                </a:pathLst>
              </a:custGeom>
              <a:solidFill>
                <a:srgbClr val="FFFFFF"/>
              </a:solidFill>
              <a:ln w="951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B753F07B-C7AA-4C3A-0F17-7D788228FD11}"/>
                  </a:ext>
                </a:extLst>
              </p:cNvPr>
              <p:cNvSpPr/>
              <p:nvPr/>
            </p:nvSpPr>
            <p:spPr>
              <a:xfrm>
                <a:off x="1696155" y="2993035"/>
                <a:ext cx="43794" cy="63831"/>
              </a:xfrm>
              <a:custGeom>
                <a:avLst/>
                <a:gdLst>
                  <a:gd name="connsiteX0" fmla="*/ 0 w 43794"/>
                  <a:gd name="connsiteY0" fmla="*/ 95 h 63831"/>
                  <a:gd name="connsiteX1" fmla="*/ 9140 w 43794"/>
                  <a:gd name="connsiteY1" fmla="*/ 95 h 63831"/>
                  <a:gd name="connsiteX2" fmla="*/ 9140 w 43794"/>
                  <a:gd name="connsiteY2" fmla="*/ 55948 h 63831"/>
                  <a:gd name="connsiteX3" fmla="*/ 43794 w 43794"/>
                  <a:gd name="connsiteY3" fmla="*/ 55948 h 63831"/>
                  <a:gd name="connsiteX4" fmla="*/ 43794 w 43794"/>
                  <a:gd name="connsiteY4" fmla="*/ 63832 h 63831"/>
                  <a:gd name="connsiteX5" fmla="*/ 0 w 43794"/>
                  <a:gd name="connsiteY5" fmla="*/ 63832 h 63831"/>
                  <a:gd name="connsiteX6" fmla="*/ 0 w 43794"/>
                  <a:gd name="connsiteY6"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794" h="63831">
                    <a:moveTo>
                      <a:pt x="0" y="95"/>
                    </a:moveTo>
                    <a:lnTo>
                      <a:pt x="9140" y="95"/>
                    </a:lnTo>
                    <a:lnTo>
                      <a:pt x="9140" y="55948"/>
                    </a:lnTo>
                    <a:lnTo>
                      <a:pt x="43794" y="55948"/>
                    </a:lnTo>
                    <a:lnTo>
                      <a:pt x="43794"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0BCB8195-BB26-3090-AFFD-E6C452396C90}"/>
                  </a:ext>
                </a:extLst>
              </p:cNvPr>
              <p:cNvSpPr/>
              <p:nvPr/>
            </p:nvSpPr>
            <p:spPr>
              <a:xfrm>
                <a:off x="1809639"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83EEEA47-876B-6F19-C444-412B773D31D4}"/>
                  </a:ext>
                </a:extLst>
              </p:cNvPr>
              <p:cNvSpPr/>
              <p:nvPr/>
            </p:nvSpPr>
            <p:spPr>
              <a:xfrm>
                <a:off x="1894466" y="2993130"/>
                <a:ext cx="52743" cy="63831"/>
              </a:xfrm>
              <a:custGeom>
                <a:avLst/>
                <a:gdLst>
                  <a:gd name="connsiteX0" fmla="*/ 42747 w 52743"/>
                  <a:gd name="connsiteY0" fmla="*/ 63832 h 63831"/>
                  <a:gd name="connsiteX1" fmla="*/ 28942 w 52743"/>
                  <a:gd name="connsiteY1" fmla="*/ 44264 h 63831"/>
                  <a:gd name="connsiteX2" fmla="*/ 24944 w 52743"/>
                  <a:gd name="connsiteY2" fmla="*/ 44454 h 63831"/>
                  <a:gd name="connsiteX3" fmla="*/ 9140 w 52743"/>
                  <a:gd name="connsiteY3" fmla="*/ 44454 h 63831"/>
                  <a:gd name="connsiteX4" fmla="*/ 9140 w 52743"/>
                  <a:gd name="connsiteY4" fmla="*/ 63832 h 63831"/>
                  <a:gd name="connsiteX5" fmla="*/ 0 w 52743"/>
                  <a:gd name="connsiteY5" fmla="*/ 63832 h 63831"/>
                  <a:gd name="connsiteX6" fmla="*/ 0 w 52743"/>
                  <a:gd name="connsiteY6" fmla="*/ 0 h 63831"/>
                  <a:gd name="connsiteX7" fmla="*/ 24944 w 52743"/>
                  <a:gd name="connsiteY7" fmla="*/ 0 h 63831"/>
                  <a:gd name="connsiteX8" fmla="*/ 44461 w 52743"/>
                  <a:gd name="connsiteY8" fmla="*/ 5889 h 63831"/>
                  <a:gd name="connsiteX9" fmla="*/ 51601 w 52743"/>
                  <a:gd name="connsiteY9" fmla="*/ 22227 h 63831"/>
                  <a:gd name="connsiteX10" fmla="*/ 47983 w 52743"/>
                  <a:gd name="connsiteY10" fmla="*/ 34860 h 63831"/>
                  <a:gd name="connsiteX11" fmla="*/ 37606 w 52743"/>
                  <a:gd name="connsiteY11" fmla="*/ 42459 h 63831"/>
                  <a:gd name="connsiteX12" fmla="*/ 52743 w 52743"/>
                  <a:gd name="connsiteY12" fmla="*/ 63832 h 63831"/>
                  <a:gd name="connsiteX13" fmla="*/ 42747 w 52743"/>
                  <a:gd name="connsiteY13" fmla="*/ 63832 h 63831"/>
                  <a:gd name="connsiteX14" fmla="*/ 37891 w 52743"/>
                  <a:gd name="connsiteY14" fmla="*/ 32866 h 63831"/>
                  <a:gd name="connsiteX15" fmla="*/ 42461 w 52743"/>
                  <a:gd name="connsiteY15" fmla="*/ 22227 h 63831"/>
                  <a:gd name="connsiteX16" fmla="*/ 37891 w 52743"/>
                  <a:gd name="connsiteY16" fmla="*/ 11588 h 63831"/>
                  <a:gd name="connsiteX17" fmla="*/ 24658 w 52743"/>
                  <a:gd name="connsiteY17" fmla="*/ 7884 h 63831"/>
                  <a:gd name="connsiteX18" fmla="*/ 9140 w 52743"/>
                  <a:gd name="connsiteY18" fmla="*/ 7884 h 63831"/>
                  <a:gd name="connsiteX19" fmla="*/ 9140 w 52743"/>
                  <a:gd name="connsiteY19" fmla="*/ 36570 h 63831"/>
                  <a:gd name="connsiteX20" fmla="*/ 24658 w 52743"/>
                  <a:gd name="connsiteY20" fmla="*/ 36570 h 63831"/>
                  <a:gd name="connsiteX21" fmla="*/ 37891 w 52743"/>
                  <a:gd name="connsiteY21" fmla="*/ 32866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743" h="63831">
                    <a:moveTo>
                      <a:pt x="42747" y="63832"/>
                    </a:moveTo>
                    <a:lnTo>
                      <a:pt x="28942" y="44264"/>
                    </a:lnTo>
                    <a:cubicBezTo>
                      <a:pt x="27229" y="44359"/>
                      <a:pt x="25896" y="44454"/>
                      <a:pt x="24944" y="44454"/>
                    </a:cubicBezTo>
                    <a:lnTo>
                      <a:pt x="9140" y="44454"/>
                    </a:lnTo>
                    <a:lnTo>
                      <a:pt x="9140" y="63832"/>
                    </a:lnTo>
                    <a:lnTo>
                      <a:pt x="0" y="63832"/>
                    </a:lnTo>
                    <a:lnTo>
                      <a:pt x="0" y="0"/>
                    </a:lnTo>
                    <a:lnTo>
                      <a:pt x="24944" y="0"/>
                    </a:lnTo>
                    <a:cubicBezTo>
                      <a:pt x="33226" y="0"/>
                      <a:pt x="39700" y="1995"/>
                      <a:pt x="44461" y="5889"/>
                    </a:cubicBezTo>
                    <a:cubicBezTo>
                      <a:pt x="49221" y="9879"/>
                      <a:pt x="51601" y="15293"/>
                      <a:pt x="51601" y="22227"/>
                    </a:cubicBezTo>
                    <a:cubicBezTo>
                      <a:pt x="51601" y="27166"/>
                      <a:pt x="50363" y="31346"/>
                      <a:pt x="47983" y="34860"/>
                    </a:cubicBezTo>
                    <a:cubicBezTo>
                      <a:pt x="45508" y="38280"/>
                      <a:pt x="42080" y="40845"/>
                      <a:pt x="37606" y="42459"/>
                    </a:cubicBezTo>
                    <a:lnTo>
                      <a:pt x="52743" y="63832"/>
                    </a:lnTo>
                    <a:lnTo>
                      <a:pt x="42747" y="63832"/>
                    </a:lnTo>
                    <a:close/>
                    <a:moveTo>
                      <a:pt x="37891" y="32866"/>
                    </a:moveTo>
                    <a:cubicBezTo>
                      <a:pt x="40938" y="30396"/>
                      <a:pt x="42461" y="26787"/>
                      <a:pt x="42461" y="22227"/>
                    </a:cubicBezTo>
                    <a:cubicBezTo>
                      <a:pt x="42461" y="17668"/>
                      <a:pt x="40938" y="14058"/>
                      <a:pt x="37891" y="11588"/>
                    </a:cubicBezTo>
                    <a:cubicBezTo>
                      <a:pt x="34845" y="9119"/>
                      <a:pt x="30465" y="7884"/>
                      <a:pt x="24658" y="7884"/>
                    </a:cubicBezTo>
                    <a:lnTo>
                      <a:pt x="9140" y="7884"/>
                    </a:lnTo>
                    <a:lnTo>
                      <a:pt x="9140" y="36570"/>
                    </a:lnTo>
                    <a:lnTo>
                      <a:pt x="24658" y="36570"/>
                    </a:lnTo>
                    <a:cubicBezTo>
                      <a:pt x="30465" y="36570"/>
                      <a:pt x="34845" y="35335"/>
                      <a:pt x="37891" y="32866"/>
                    </a:cubicBezTo>
                    <a:close/>
                  </a:path>
                </a:pathLst>
              </a:custGeom>
              <a:solidFill>
                <a:srgbClr val="FFFFFF"/>
              </a:solidFill>
              <a:ln w="9511"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33C2D5EF-505D-BDEB-DCEA-83BCFA31C66B}"/>
                  </a:ext>
                </a:extLst>
              </p:cNvPr>
              <p:cNvSpPr/>
              <p:nvPr/>
            </p:nvSpPr>
            <p:spPr>
              <a:xfrm>
                <a:off x="1973010" y="2993130"/>
                <a:ext cx="67024" cy="63831"/>
              </a:xfrm>
              <a:custGeom>
                <a:avLst/>
                <a:gdLst>
                  <a:gd name="connsiteX0" fmla="*/ 50458 w 67024"/>
                  <a:gd name="connsiteY0" fmla="*/ 47874 h 63831"/>
                  <a:gd name="connsiteX1" fmla="*/ 16470 w 67024"/>
                  <a:gd name="connsiteY1" fmla="*/ 47874 h 63831"/>
                  <a:gd name="connsiteX2" fmla="*/ 9425 w 67024"/>
                  <a:gd name="connsiteY2" fmla="*/ 63832 h 63831"/>
                  <a:gd name="connsiteX3" fmla="*/ 0 w 67024"/>
                  <a:gd name="connsiteY3" fmla="*/ 63832 h 63831"/>
                  <a:gd name="connsiteX4" fmla="*/ 28942 w 67024"/>
                  <a:gd name="connsiteY4" fmla="*/ 0 h 63831"/>
                  <a:gd name="connsiteX5" fmla="*/ 37987 w 67024"/>
                  <a:gd name="connsiteY5" fmla="*/ 0 h 63831"/>
                  <a:gd name="connsiteX6" fmla="*/ 67024 w 67024"/>
                  <a:gd name="connsiteY6" fmla="*/ 63832 h 63831"/>
                  <a:gd name="connsiteX7" fmla="*/ 57408 w 67024"/>
                  <a:gd name="connsiteY7" fmla="*/ 63832 h 63831"/>
                  <a:gd name="connsiteX8" fmla="*/ 50363 w 67024"/>
                  <a:gd name="connsiteY8" fmla="*/ 47874 h 63831"/>
                  <a:gd name="connsiteX9" fmla="*/ 47317 w 67024"/>
                  <a:gd name="connsiteY9" fmla="*/ 40560 h 63831"/>
                  <a:gd name="connsiteX10" fmla="*/ 33512 w 67024"/>
                  <a:gd name="connsiteY10" fmla="*/ 9309 h 63831"/>
                  <a:gd name="connsiteX11" fmla="*/ 19707 w 67024"/>
                  <a:gd name="connsiteY11" fmla="*/ 40560 h 63831"/>
                  <a:gd name="connsiteX12" fmla="*/ 47317 w 67024"/>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4"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317" y="40560"/>
                    </a:moveTo>
                    <a:lnTo>
                      <a:pt x="33512" y="9309"/>
                    </a:lnTo>
                    <a:lnTo>
                      <a:pt x="19707" y="40560"/>
                    </a:lnTo>
                    <a:lnTo>
                      <a:pt x="47317" y="40560"/>
                    </a:lnTo>
                    <a:close/>
                  </a:path>
                </a:pathLst>
              </a:custGeom>
              <a:solidFill>
                <a:srgbClr val="FFFFFF"/>
              </a:solidFill>
              <a:ln w="9511"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CF1A9B89-F01D-F751-55B8-FD27D60ECD3F}"/>
                  </a:ext>
                </a:extLst>
              </p:cNvPr>
              <p:cNvSpPr/>
              <p:nvPr/>
            </p:nvSpPr>
            <p:spPr>
              <a:xfrm>
                <a:off x="2071546" y="2993130"/>
                <a:ext cx="55028" cy="63831"/>
              </a:xfrm>
              <a:custGeom>
                <a:avLst/>
                <a:gdLst>
                  <a:gd name="connsiteX0" fmla="*/ 55028 w 55028"/>
                  <a:gd name="connsiteY0" fmla="*/ 0 h 63831"/>
                  <a:gd name="connsiteX1" fmla="*/ 55028 w 55028"/>
                  <a:gd name="connsiteY1" fmla="*/ 63832 h 63831"/>
                  <a:gd name="connsiteX2" fmla="*/ 47507 w 55028"/>
                  <a:gd name="connsiteY2" fmla="*/ 63832 h 63831"/>
                  <a:gd name="connsiteX3" fmla="*/ 9140 w 55028"/>
                  <a:gd name="connsiteY3" fmla="*/ 16243 h 63831"/>
                  <a:gd name="connsiteX4" fmla="*/ 9140 w 55028"/>
                  <a:gd name="connsiteY4" fmla="*/ 63832 h 63831"/>
                  <a:gd name="connsiteX5" fmla="*/ 0 w 55028"/>
                  <a:gd name="connsiteY5" fmla="*/ 63832 h 63831"/>
                  <a:gd name="connsiteX6" fmla="*/ 0 w 55028"/>
                  <a:gd name="connsiteY6" fmla="*/ 0 h 63831"/>
                  <a:gd name="connsiteX7" fmla="*/ 7521 w 55028"/>
                  <a:gd name="connsiteY7" fmla="*/ 0 h 63831"/>
                  <a:gd name="connsiteX8" fmla="*/ 45889 w 55028"/>
                  <a:gd name="connsiteY8" fmla="*/ 47589 h 63831"/>
                  <a:gd name="connsiteX9" fmla="*/ 45889 w 55028"/>
                  <a:gd name="connsiteY9" fmla="*/ 0 h 63831"/>
                  <a:gd name="connsiteX10" fmla="*/ 55028 w 55028"/>
                  <a:gd name="connsiteY10"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8" h="63831">
                    <a:moveTo>
                      <a:pt x="55028" y="0"/>
                    </a:moveTo>
                    <a:lnTo>
                      <a:pt x="55028" y="63832"/>
                    </a:lnTo>
                    <a:lnTo>
                      <a:pt x="47507" y="63832"/>
                    </a:lnTo>
                    <a:lnTo>
                      <a:pt x="9140" y="16243"/>
                    </a:lnTo>
                    <a:lnTo>
                      <a:pt x="9140" y="63832"/>
                    </a:lnTo>
                    <a:lnTo>
                      <a:pt x="0" y="63832"/>
                    </a:lnTo>
                    <a:lnTo>
                      <a:pt x="0" y="0"/>
                    </a:lnTo>
                    <a:lnTo>
                      <a:pt x="7521" y="0"/>
                    </a:lnTo>
                    <a:lnTo>
                      <a:pt x="45889" y="47589"/>
                    </a:lnTo>
                    <a:lnTo>
                      <a:pt x="45889" y="0"/>
                    </a:lnTo>
                    <a:lnTo>
                      <a:pt x="55028" y="0"/>
                    </a:lnTo>
                    <a:close/>
                  </a:path>
                </a:pathLst>
              </a:custGeom>
              <a:solidFill>
                <a:srgbClr val="FFFFFF"/>
              </a:solidFill>
              <a:ln w="951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41EDCA6-A9B0-8EA8-D7D7-380662177C16}"/>
                  </a:ext>
                </a:extLst>
              </p:cNvPr>
              <p:cNvSpPr/>
              <p:nvPr/>
            </p:nvSpPr>
            <p:spPr>
              <a:xfrm>
                <a:off x="2161800" y="2992560"/>
                <a:ext cx="49030" cy="65256"/>
              </a:xfrm>
              <a:custGeom>
                <a:avLst/>
                <a:gdLst>
                  <a:gd name="connsiteX0" fmla="*/ 10568 w 49030"/>
                  <a:gd name="connsiteY0" fmla="*/ 62882 h 65256"/>
                  <a:gd name="connsiteX1" fmla="*/ 0 w 49030"/>
                  <a:gd name="connsiteY1" fmla="*/ 57087 h 65256"/>
                  <a:gd name="connsiteX2" fmla="*/ 3332 w 49030"/>
                  <a:gd name="connsiteY2" fmla="*/ 49963 h 65256"/>
                  <a:gd name="connsiteX3" fmla="*/ 12662 w 49030"/>
                  <a:gd name="connsiteY3" fmla="*/ 55283 h 65256"/>
                  <a:gd name="connsiteX4" fmla="*/ 24372 w 49030"/>
                  <a:gd name="connsiteY4" fmla="*/ 57373 h 65256"/>
                  <a:gd name="connsiteX5" fmla="*/ 36273 w 49030"/>
                  <a:gd name="connsiteY5" fmla="*/ 54713 h 65256"/>
                  <a:gd name="connsiteX6" fmla="*/ 40176 w 49030"/>
                  <a:gd name="connsiteY6" fmla="*/ 47589 h 65256"/>
                  <a:gd name="connsiteX7" fmla="*/ 37987 w 49030"/>
                  <a:gd name="connsiteY7" fmla="*/ 42269 h 65256"/>
                  <a:gd name="connsiteX8" fmla="*/ 32655 w 49030"/>
                  <a:gd name="connsiteY8" fmla="*/ 39135 h 65256"/>
                  <a:gd name="connsiteX9" fmla="*/ 23706 w 49030"/>
                  <a:gd name="connsiteY9" fmla="*/ 36665 h 65256"/>
                  <a:gd name="connsiteX10" fmla="*/ 12091 w 49030"/>
                  <a:gd name="connsiteY10" fmla="*/ 33246 h 65256"/>
                  <a:gd name="connsiteX11" fmla="*/ 4475 w 49030"/>
                  <a:gd name="connsiteY11" fmla="*/ 27926 h 65256"/>
                  <a:gd name="connsiteX12" fmla="*/ 1333 w 49030"/>
                  <a:gd name="connsiteY12" fmla="*/ 18238 h 65256"/>
                  <a:gd name="connsiteX13" fmla="*/ 3999 w 49030"/>
                  <a:gd name="connsiteY13" fmla="*/ 9024 h 65256"/>
                  <a:gd name="connsiteX14" fmla="*/ 12186 w 49030"/>
                  <a:gd name="connsiteY14" fmla="*/ 2470 h 65256"/>
                  <a:gd name="connsiteX15" fmla="*/ 25801 w 49030"/>
                  <a:gd name="connsiteY15" fmla="*/ 0 h 65256"/>
                  <a:gd name="connsiteX16" fmla="*/ 36939 w 49030"/>
                  <a:gd name="connsiteY16" fmla="*/ 1425 h 65256"/>
                  <a:gd name="connsiteX17" fmla="*/ 46365 w 49030"/>
                  <a:gd name="connsiteY17" fmla="*/ 5604 h 65256"/>
                  <a:gd name="connsiteX18" fmla="*/ 43318 w 49030"/>
                  <a:gd name="connsiteY18" fmla="*/ 12918 h 65256"/>
                  <a:gd name="connsiteX19" fmla="*/ 34750 w 49030"/>
                  <a:gd name="connsiteY19" fmla="*/ 9024 h 65256"/>
                  <a:gd name="connsiteX20" fmla="*/ 25801 w 49030"/>
                  <a:gd name="connsiteY20" fmla="*/ 7694 h 65256"/>
                  <a:gd name="connsiteX21" fmla="*/ 14186 w 49030"/>
                  <a:gd name="connsiteY21" fmla="*/ 10544 h 65256"/>
                  <a:gd name="connsiteX22" fmla="*/ 10282 w 49030"/>
                  <a:gd name="connsiteY22" fmla="*/ 17858 h 65256"/>
                  <a:gd name="connsiteX23" fmla="*/ 12472 w 49030"/>
                  <a:gd name="connsiteY23" fmla="*/ 23177 h 65256"/>
                  <a:gd name="connsiteX24" fmla="*/ 17899 w 49030"/>
                  <a:gd name="connsiteY24" fmla="*/ 26407 h 65256"/>
                  <a:gd name="connsiteX25" fmla="*/ 26753 w 49030"/>
                  <a:gd name="connsiteY25" fmla="*/ 28781 h 65256"/>
                  <a:gd name="connsiteX26" fmla="*/ 38368 w 49030"/>
                  <a:gd name="connsiteY26" fmla="*/ 32296 h 65256"/>
                  <a:gd name="connsiteX27" fmla="*/ 45889 w 49030"/>
                  <a:gd name="connsiteY27" fmla="*/ 37615 h 65256"/>
                  <a:gd name="connsiteX28" fmla="*/ 49030 w 49030"/>
                  <a:gd name="connsiteY28" fmla="*/ 47209 h 65256"/>
                  <a:gd name="connsiteX29" fmla="*/ 46269 w 49030"/>
                  <a:gd name="connsiteY29" fmla="*/ 56328 h 65256"/>
                  <a:gd name="connsiteX30" fmla="*/ 37987 w 49030"/>
                  <a:gd name="connsiteY30" fmla="*/ 62882 h 65256"/>
                  <a:gd name="connsiteX31" fmla="*/ 24277 w 49030"/>
                  <a:gd name="connsiteY31" fmla="*/ 65256 h 65256"/>
                  <a:gd name="connsiteX32" fmla="*/ 10377 w 49030"/>
                  <a:gd name="connsiteY32" fmla="*/ 62977 h 6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9030" h="65256">
                    <a:moveTo>
                      <a:pt x="10568" y="62882"/>
                    </a:moveTo>
                    <a:cubicBezTo>
                      <a:pt x="6093" y="61362"/>
                      <a:pt x="2571" y="59462"/>
                      <a:pt x="0" y="57087"/>
                    </a:cubicBezTo>
                    <a:lnTo>
                      <a:pt x="3332" y="49963"/>
                    </a:lnTo>
                    <a:cubicBezTo>
                      <a:pt x="5807" y="52148"/>
                      <a:pt x="8854" y="53953"/>
                      <a:pt x="12662" y="55283"/>
                    </a:cubicBezTo>
                    <a:cubicBezTo>
                      <a:pt x="16470" y="56708"/>
                      <a:pt x="20374" y="57373"/>
                      <a:pt x="24372" y="57373"/>
                    </a:cubicBezTo>
                    <a:cubicBezTo>
                      <a:pt x="29704" y="57373"/>
                      <a:pt x="33607" y="56518"/>
                      <a:pt x="36273" y="54713"/>
                    </a:cubicBezTo>
                    <a:cubicBezTo>
                      <a:pt x="38939" y="52908"/>
                      <a:pt x="40176" y="50533"/>
                      <a:pt x="40176" y="47589"/>
                    </a:cubicBezTo>
                    <a:cubicBezTo>
                      <a:pt x="40176" y="45404"/>
                      <a:pt x="39510" y="43599"/>
                      <a:pt x="37987" y="42269"/>
                    </a:cubicBezTo>
                    <a:cubicBezTo>
                      <a:pt x="36463" y="40940"/>
                      <a:pt x="34750" y="39895"/>
                      <a:pt x="32655" y="39135"/>
                    </a:cubicBezTo>
                    <a:cubicBezTo>
                      <a:pt x="30561" y="38375"/>
                      <a:pt x="27609" y="37615"/>
                      <a:pt x="23706" y="36665"/>
                    </a:cubicBezTo>
                    <a:cubicBezTo>
                      <a:pt x="18851" y="35525"/>
                      <a:pt x="15042" y="34385"/>
                      <a:pt x="12091" y="33246"/>
                    </a:cubicBezTo>
                    <a:cubicBezTo>
                      <a:pt x="9140" y="32106"/>
                      <a:pt x="6569" y="30301"/>
                      <a:pt x="4475" y="27926"/>
                    </a:cubicBezTo>
                    <a:cubicBezTo>
                      <a:pt x="2380" y="25552"/>
                      <a:pt x="1333" y="22322"/>
                      <a:pt x="1333" y="18238"/>
                    </a:cubicBezTo>
                    <a:cubicBezTo>
                      <a:pt x="1333" y="14818"/>
                      <a:pt x="2190" y="11779"/>
                      <a:pt x="3999" y="9024"/>
                    </a:cubicBezTo>
                    <a:cubicBezTo>
                      <a:pt x="5807" y="6269"/>
                      <a:pt x="8473" y="4085"/>
                      <a:pt x="12186" y="2470"/>
                    </a:cubicBezTo>
                    <a:cubicBezTo>
                      <a:pt x="15804" y="855"/>
                      <a:pt x="20374" y="0"/>
                      <a:pt x="25801" y="0"/>
                    </a:cubicBezTo>
                    <a:cubicBezTo>
                      <a:pt x="29609" y="0"/>
                      <a:pt x="33322" y="475"/>
                      <a:pt x="36939" y="1425"/>
                    </a:cubicBezTo>
                    <a:cubicBezTo>
                      <a:pt x="40557" y="2375"/>
                      <a:pt x="43699" y="3799"/>
                      <a:pt x="46365" y="5604"/>
                    </a:cubicBezTo>
                    <a:lnTo>
                      <a:pt x="43318" y="12918"/>
                    </a:lnTo>
                    <a:cubicBezTo>
                      <a:pt x="40652" y="11209"/>
                      <a:pt x="37796" y="9974"/>
                      <a:pt x="34750" y="9024"/>
                    </a:cubicBezTo>
                    <a:cubicBezTo>
                      <a:pt x="31703" y="8169"/>
                      <a:pt x="28752" y="7694"/>
                      <a:pt x="25801" y="7694"/>
                    </a:cubicBezTo>
                    <a:cubicBezTo>
                      <a:pt x="20659" y="7694"/>
                      <a:pt x="16756" y="8644"/>
                      <a:pt x="14186" y="10544"/>
                    </a:cubicBezTo>
                    <a:cubicBezTo>
                      <a:pt x="11615" y="12443"/>
                      <a:pt x="10282" y="14913"/>
                      <a:pt x="10282" y="17858"/>
                    </a:cubicBezTo>
                    <a:cubicBezTo>
                      <a:pt x="10282" y="20042"/>
                      <a:pt x="11044" y="21847"/>
                      <a:pt x="12472" y="23177"/>
                    </a:cubicBezTo>
                    <a:cubicBezTo>
                      <a:pt x="13900" y="24507"/>
                      <a:pt x="15709" y="25647"/>
                      <a:pt x="17899" y="26407"/>
                    </a:cubicBezTo>
                    <a:cubicBezTo>
                      <a:pt x="20088" y="27166"/>
                      <a:pt x="23040" y="27926"/>
                      <a:pt x="26753" y="28781"/>
                    </a:cubicBezTo>
                    <a:cubicBezTo>
                      <a:pt x="31608" y="29921"/>
                      <a:pt x="35416" y="31061"/>
                      <a:pt x="38368" y="32296"/>
                    </a:cubicBezTo>
                    <a:cubicBezTo>
                      <a:pt x="41319" y="33436"/>
                      <a:pt x="43794" y="35240"/>
                      <a:pt x="45889" y="37615"/>
                    </a:cubicBezTo>
                    <a:cubicBezTo>
                      <a:pt x="47983" y="39990"/>
                      <a:pt x="49030" y="43219"/>
                      <a:pt x="49030" y="47209"/>
                    </a:cubicBezTo>
                    <a:cubicBezTo>
                      <a:pt x="49030" y="50533"/>
                      <a:pt x="48078" y="53573"/>
                      <a:pt x="46269" y="56328"/>
                    </a:cubicBezTo>
                    <a:cubicBezTo>
                      <a:pt x="44461" y="59082"/>
                      <a:pt x="41700" y="61267"/>
                      <a:pt x="37987" y="62882"/>
                    </a:cubicBezTo>
                    <a:cubicBezTo>
                      <a:pt x="34274" y="64497"/>
                      <a:pt x="29704" y="65256"/>
                      <a:pt x="24277" y="65256"/>
                    </a:cubicBezTo>
                    <a:cubicBezTo>
                      <a:pt x="19422" y="65256"/>
                      <a:pt x="14852" y="64497"/>
                      <a:pt x="10377" y="62977"/>
                    </a:cubicBezTo>
                    <a:close/>
                  </a:path>
                </a:pathLst>
              </a:custGeom>
              <a:solidFill>
                <a:srgbClr val="FFFFFF"/>
              </a:solidFill>
              <a:ln w="9511"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216A6F90-6873-F545-83A2-E420B9CEA1C3}"/>
                  </a:ext>
                </a:extLst>
              </p:cNvPr>
              <p:cNvSpPr/>
              <p:nvPr/>
            </p:nvSpPr>
            <p:spPr>
              <a:xfrm>
                <a:off x="2246342" y="2993130"/>
                <a:ext cx="45126" cy="63831"/>
              </a:xfrm>
              <a:custGeom>
                <a:avLst/>
                <a:gdLst>
                  <a:gd name="connsiteX0" fmla="*/ 9140 w 45126"/>
                  <a:gd name="connsiteY0" fmla="*/ 7884 h 63831"/>
                  <a:gd name="connsiteX1" fmla="*/ 9140 w 45126"/>
                  <a:gd name="connsiteY1" fmla="*/ 30111 h 63831"/>
                  <a:gd name="connsiteX2" fmla="*/ 41224 w 45126"/>
                  <a:gd name="connsiteY2" fmla="*/ 30111 h 63831"/>
                  <a:gd name="connsiteX3" fmla="*/ 41224 w 45126"/>
                  <a:gd name="connsiteY3" fmla="*/ 37995 h 63831"/>
                  <a:gd name="connsiteX4" fmla="*/ 9140 w 45126"/>
                  <a:gd name="connsiteY4" fmla="*/ 37995 h 63831"/>
                  <a:gd name="connsiteX5" fmla="*/ 9140 w 45126"/>
                  <a:gd name="connsiteY5" fmla="*/ 63832 h 63831"/>
                  <a:gd name="connsiteX6" fmla="*/ 0 w 45126"/>
                  <a:gd name="connsiteY6" fmla="*/ 63832 h 63831"/>
                  <a:gd name="connsiteX7" fmla="*/ 0 w 45126"/>
                  <a:gd name="connsiteY7" fmla="*/ 0 h 63831"/>
                  <a:gd name="connsiteX8" fmla="*/ 45127 w 45126"/>
                  <a:gd name="connsiteY8" fmla="*/ 0 h 63831"/>
                  <a:gd name="connsiteX9" fmla="*/ 45127 w 45126"/>
                  <a:gd name="connsiteY9" fmla="*/ 7979 h 63831"/>
                  <a:gd name="connsiteX10" fmla="*/ 9140 w 45126"/>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6" h="63831">
                    <a:moveTo>
                      <a:pt x="9140" y="7884"/>
                    </a:moveTo>
                    <a:lnTo>
                      <a:pt x="9140" y="30111"/>
                    </a:lnTo>
                    <a:lnTo>
                      <a:pt x="41224" y="30111"/>
                    </a:lnTo>
                    <a:lnTo>
                      <a:pt x="41224"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6F62EE43-43E2-A5F2-C269-AC38C9D381B9}"/>
                  </a:ext>
                </a:extLst>
              </p:cNvPr>
              <p:cNvSpPr/>
              <p:nvPr/>
            </p:nvSpPr>
            <p:spPr>
              <a:xfrm>
                <a:off x="2320316"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0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0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600 w 67976"/>
                  <a:gd name="connsiteY14" fmla="*/ 45119 h 65351"/>
                  <a:gd name="connsiteX15" fmla="*/ 58836 w 67976"/>
                  <a:gd name="connsiteY15" fmla="*/ 32581 h 65351"/>
                  <a:gd name="connsiteX16" fmla="*/ 55600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1019"/>
                      <a:pt x="11520" y="7029"/>
                      <a:pt x="16661" y="4275"/>
                    </a:cubicBezTo>
                    <a:cubicBezTo>
                      <a:pt x="21802" y="1425"/>
                      <a:pt x="27609" y="0"/>
                      <a:pt x="34083" y="0"/>
                    </a:cubicBezTo>
                    <a:cubicBezTo>
                      <a:pt x="40557" y="0"/>
                      <a:pt x="46269" y="1425"/>
                      <a:pt x="51410"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0" y="61077"/>
                    </a:cubicBezTo>
                    <a:cubicBezTo>
                      <a:pt x="46269" y="63927"/>
                      <a:pt x="40462" y="65352"/>
                      <a:pt x="34083" y="65352"/>
                    </a:cubicBezTo>
                    <a:cubicBezTo>
                      <a:pt x="27705" y="65352"/>
                      <a:pt x="21802" y="63927"/>
                      <a:pt x="16661" y="61077"/>
                    </a:cubicBezTo>
                    <a:close/>
                    <a:moveTo>
                      <a:pt x="46745" y="53953"/>
                    </a:moveTo>
                    <a:cubicBezTo>
                      <a:pt x="50458" y="51863"/>
                      <a:pt x="53410" y="48919"/>
                      <a:pt x="55600" y="45119"/>
                    </a:cubicBezTo>
                    <a:cubicBezTo>
                      <a:pt x="57789" y="41320"/>
                      <a:pt x="58836" y="37235"/>
                      <a:pt x="58836" y="32581"/>
                    </a:cubicBezTo>
                    <a:cubicBezTo>
                      <a:pt x="58836" y="27926"/>
                      <a:pt x="57789" y="23747"/>
                      <a:pt x="55600" y="20042"/>
                    </a:cubicBezTo>
                    <a:cubicBezTo>
                      <a:pt x="53410" y="16338"/>
                      <a:pt x="50458" y="13393"/>
                      <a:pt x="46745" y="11304"/>
                    </a:cubicBezTo>
                    <a:cubicBezTo>
                      <a:pt x="43033"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3" y="56043"/>
                      <a:pt x="46745" y="53953"/>
                    </a:cubicBezTo>
                    <a:close/>
                  </a:path>
                </a:pathLst>
              </a:custGeom>
              <a:solidFill>
                <a:srgbClr val="FFFFFF"/>
              </a:solidFill>
              <a:ln w="9511"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6CDCBF97-FBB1-0C3C-CBD1-A5F5F44E397B}"/>
                  </a:ext>
                </a:extLst>
              </p:cNvPr>
              <p:cNvSpPr/>
              <p:nvPr/>
            </p:nvSpPr>
            <p:spPr>
              <a:xfrm>
                <a:off x="2424279" y="2993130"/>
                <a:ext cx="52743" cy="63831"/>
              </a:xfrm>
              <a:custGeom>
                <a:avLst/>
                <a:gdLst>
                  <a:gd name="connsiteX0" fmla="*/ 42747 w 52743"/>
                  <a:gd name="connsiteY0" fmla="*/ 63832 h 63831"/>
                  <a:gd name="connsiteX1" fmla="*/ 28942 w 52743"/>
                  <a:gd name="connsiteY1" fmla="*/ 44264 h 63831"/>
                  <a:gd name="connsiteX2" fmla="*/ 24944 w 52743"/>
                  <a:gd name="connsiteY2" fmla="*/ 44454 h 63831"/>
                  <a:gd name="connsiteX3" fmla="*/ 9140 w 52743"/>
                  <a:gd name="connsiteY3" fmla="*/ 44454 h 63831"/>
                  <a:gd name="connsiteX4" fmla="*/ 9140 w 52743"/>
                  <a:gd name="connsiteY4" fmla="*/ 63832 h 63831"/>
                  <a:gd name="connsiteX5" fmla="*/ 0 w 52743"/>
                  <a:gd name="connsiteY5" fmla="*/ 63832 h 63831"/>
                  <a:gd name="connsiteX6" fmla="*/ 0 w 52743"/>
                  <a:gd name="connsiteY6" fmla="*/ 0 h 63831"/>
                  <a:gd name="connsiteX7" fmla="*/ 24944 w 52743"/>
                  <a:gd name="connsiteY7" fmla="*/ 0 h 63831"/>
                  <a:gd name="connsiteX8" fmla="*/ 44461 w 52743"/>
                  <a:gd name="connsiteY8" fmla="*/ 5889 h 63831"/>
                  <a:gd name="connsiteX9" fmla="*/ 51601 w 52743"/>
                  <a:gd name="connsiteY9" fmla="*/ 22227 h 63831"/>
                  <a:gd name="connsiteX10" fmla="*/ 47983 w 52743"/>
                  <a:gd name="connsiteY10" fmla="*/ 34860 h 63831"/>
                  <a:gd name="connsiteX11" fmla="*/ 37606 w 52743"/>
                  <a:gd name="connsiteY11" fmla="*/ 42459 h 63831"/>
                  <a:gd name="connsiteX12" fmla="*/ 52743 w 52743"/>
                  <a:gd name="connsiteY12" fmla="*/ 63832 h 63831"/>
                  <a:gd name="connsiteX13" fmla="*/ 42747 w 52743"/>
                  <a:gd name="connsiteY13" fmla="*/ 63832 h 63831"/>
                  <a:gd name="connsiteX14" fmla="*/ 37891 w 52743"/>
                  <a:gd name="connsiteY14" fmla="*/ 32866 h 63831"/>
                  <a:gd name="connsiteX15" fmla="*/ 42461 w 52743"/>
                  <a:gd name="connsiteY15" fmla="*/ 22227 h 63831"/>
                  <a:gd name="connsiteX16" fmla="*/ 37891 w 52743"/>
                  <a:gd name="connsiteY16" fmla="*/ 11588 h 63831"/>
                  <a:gd name="connsiteX17" fmla="*/ 24658 w 52743"/>
                  <a:gd name="connsiteY17" fmla="*/ 7884 h 63831"/>
                  <a:gd name="connsiteX18" fmla="*/ 9140 w 52743"/>
                  <a:gd name="connsiteY18" fmla="*/ 7884 h 63831"/>
                  <a:gd name="connsiteX19" fmla="*/ 9140 w 52743"/>
                  <a:gd name="connsiteY19" fmla="*/ 36570 h 63831"/>
                  <a:gd name="connsiteX20" fmla="*/ 24658 w 52743"/>
                  <a:gd name="connsiteY20" fmla="*/ 36570 h 63831"/>
                  <a:gd name="connsiteX21" fmla="*/ 37891 w 52743"/>
                  <a:gd name="connsiteY21" fmla="*/ 32866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743" h="63831">
                    <a:moveTo>
                      <a:pt x="42747" y="63832"/>
                    </a:moveTo>
                    <a:lnTo>
                      <a:pt x="28942" y="44264"/>
                    </a:lnTo>
                    <a:cubicBezTo>
                      <a:pt x="27228" y="44359"/>
                      <a:pt x="25896" y="44454"/>
                      <a:pt x="24944" y="44454"/>
                    </a:cubicBezTo>
                    <a:lnTo>
                      <a:pt x="9140" y="44454"/>
                    </a:lnTo>
                    <a:lnTo>
                      <a:pt x="9140" y="63832"/>
                    </a:lnTo>
                    <a:lnTo>
                      <a:pt x="0" y="63832"/>
                    </a:lnTo>
                    <a:lnTo>
                      <a:pt x="0" y="0"/>
                    </a:lnTo>
                    <a:lnTo>
                      <a:pt x="24944" y="0"/>
                    </a:lnTo>
                    <a:cubicBezTo>
                      <a:pt x="33226" y="0"/>
                      <a:pt x="39700" y="1995"/>
                      <a:pt x="44461" y="5889"/>
                    </a:cubicBezTo>
                    <a:cubicBezTo>
                      <a:pt x="49221" y="9879"/>
                      <a:pt x="51601" y="15293"/>
                      <a:pt x="51601" y="22227"/>
                    </a:cubicBezTo>
                    <a:cubicBezTo>
                      <a:pt x="51601" y="27166"/>
                      <a:pt x="50363" y="31346"/>
                      <a:pt x="47983" y="34860"/>
                    </a:cubicBezTo>
                    <a:cubicBezTo>
                      <a:pt x="45508" y="38280"/>
                      <a:pt x="42080" y="40845"/>
                      <a:pt x="37606" y="42459"/>
                    </a:cubicBezTo>
                    <a:lnTo>
                      <a:pt x="52743" y="63832"/>
                    </a:lnTo>
                    <a:lnTo>
                      <a:pt x="42747" y="63832"/>
                    </a:lnTo>
                    <a:close/>
                    <a:moveTo>
                      <a:pt x="37891" y="32866"/>
                    </a:moveTo>
                    <a:cubicBezTo>
                      <a:pt x="40938" y="30396"/>
                      <a:pt x="42461" y="26787"/>
                      <a:pt x="42461" y="22227"/>
                    </a:cubicBezTo>
                    <a:cubicBezTo>
                      <a:pt x="42461" y="17668"/>
                      <a:pt x="40938" y="14058"/>
                      <a:pt x="37891" y="11588"/>
                    </a:cubicBezTo>
                    <a:cubicBezTo>
                      <a:pt x="34845" y="9119"/>
                      <a:pt x="30465" y="7884"/>
                      <a:pt x="24658" y="7884"/>
                    </a:cubicBezTo>
                    <a:lnTo>
                      <a:pt x="9140" y="7884"/>
                    </a:lnTo>
                    <a:lnTo>
                      <a:pt x="9140" y="36570"/>
                    </a:lnTo>
                    <a:lnTo>
                      <a:pt x="24658" y="36570"/>
                    </a:lnTo>
                    <a:cubicBezTo>
                      <a:pt x="30465" y="36570"/>
                      <a:pt x="34845" y="35335"/>
                      <a:pt x="37891" y="32866"/>
                    </a:cubicBezTo>
                    <a:close/>
                  </a:path>
                </a:pathLst>
              </a:custGeom>
              <a:solidFill>
                <a:srgbClr val="FFFFFF"/>
              </a:solidFill>
              <a:ln w="9511"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D7CB6A73-2EEC-9DA6-6B24-926CDD2B49B2}"/>
                  </a:ext>
                </a:extLst>
              </p:cNvPr>
              <p:cNvSpPr/>
              <p:nvPr/>
            </p:nvSpPr>
            <p:spPr>
              <a:xfrm>
                <a:off x="2512534" y="2993225"/>
                <a:ext cx="67976" cy="63831"/>
              </a:xfrm>
              <a:custGeom>
                <a:avLst/>
                <a:gdLst>
                  <a:gd name="connsiteX0" fmla="*/ 59313 w 67976"/>
                  <a:gd name="connsiteY0" fmla="*/ 63737 h 63831"/>
                  <a:gd name="connsiteX1" fmla="*/ 59313 w 67976"/>
                  <a:gd name="connsiteY1" fmla="*/ 17288 h 63831"/>
                  <a:gd name="connsiteX2" fmla="*/ 36083 w 67976"/>
                  <a:gd name="connsiteY2" fmla="*/ 56043 h 63831"/>
                  <a:gd name="connsiteX3" fmla="*/ 31894 w 67976"/>
                  <a:gd name="connsiteY3" fmla="*/ 56043 h 63831"/>
                  <a:gd name="connsiteX4" fmla="*/ 8759 w 67976"/>
                  <a:gd name="connsiteY4" fmla="*/ 17573 h 63831"/>
                  <a:gd name="connsiteX5" fmla="*/ 8759 w 67976"/>
                  <a:gd name="connsiteY5" fmla="*/ 63832 h 63831"/>
                  <a:gd name="connsiteX6" fmla="*/ 0 w 67976"/>
                  <a:gd name="connsiteY6" fmla="*/ 63832 h 63831"/>
                  <a:gd name="connsiteX7" fmla="*/ 0 w 67976"/>
                  <a:gd name="connsiteY7" fmla="*/ 0 h 63831"/>
                  <a:gd name="connsiteX8" fmla="*/ 7521 w 67976"/>
                  <a:gd name="connsiteY8" fmla="*/ 0 h 63831"/>
                  <a:gd name="connsiteX9" fmla="*/ 34179 w 67976"/>
                  <a:gd name="connsiteY9" fmla="*/ 44834 h 63831"/>
                  <a:gd name="connsiteX10" fmla="*/ 60455 w 67976"/>
                  <a:gd name="connsiteY10" fmla="*/ 0 h 63831"/>
                  <a:gd name="connsiteX11" fmla="*/ 67976 w 67976"/>
                  <a:gd name="connsiteY11" fmla="*/ 0 h 63831"/>
                  <a:gd name="connsiteX12" fmla="*/ 67976 w 67976"/>
                  <a:gd name="connsiteY12" fmla="*/ 63832 h 63831"/>
                  <a:gd name="connsiteX13" fmla="*/ 59313 w 67976"/>
                  <a:gd name="connsiteY13" fmla="*/ 63832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76" h="63831">
                    <a:moveTo>
                      <a:pt x="59313" y="63737"/>
                    </a:moveTo>
                    <a:lnTo>
                      <a:pt x="59313" y="17288"/>
                    </a:lnTo>
                    <a:cubicBezTo>
                      <a:pt x="59313" y="17288"/>
                      <a:pt x="36083" y="56043"/>
                      <a:pt x="36083" y="56043"/>
                    </a:cubicBezTo>
                    <a:lnTo>
                      <a:pt x="31894" y="56043"/>
                    </a:lnTo>
                    <a:lnTo>
                      <a:pt x="8759" y="17573"/>
                    </a:lnTo>
                    <a:lnTo>
                      <a:pt x="8759" y="63832"/>
                    </a:lnTo>
                    <a:lnTo>
                      <a:pt x="0" y="63832"/>
                    </a:lnTo>
                    <a:lnTo>
                      <a:pt x="0" y="0"/>
                    </a:lnTo>
                    <a:lnTo>
                      <a:pt x="7521" y="0"/>
                    </a:lnTo>
                    <a:lnTo>
                      <a:pt x="34179" y="44834"/>
                    </a:lnTo>
                    <a:lnTo>
                      <a:pt x="60455" y="0"/>
                    </a:lnTo>
                    <a:lnTo>
                      <a:pt x="67976" y="0"/>
                    </a:lnTo>
                    <a:lnTo>
                      <a:pt x="67976" y="63832"/>
                    </a:lnTo>
                    <a:cubicBezTo>
                      <a:pt x="67976" y="63832"/>
                      <a:pt x="59313" y="63832"/>
                      <a:pt x="59313" y="63832"/>
                    </a:cubicBezTo>
                    <a:close/>
                  </a:path>
                </a:pathLst>
              </a:custGeom>
              <a:solidFill>
                <a:srgbClr val="FFFFFF"/>
              </a:solidFill>
              <a:ln w="9511"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92D677B-8F25-BF8D-1300-3D0574EF6E77}"/>
                  </a:ext>
                </a:extLst>
              </p:cNvPr>
              <p:cNvSpPr/>
              <p:nvPr/>
            </p:nvSpPr>
            <p:spPr>
              <a:xfrm>
                <a:off x="2612023" y="2993130"/>
                <a:ext cx="67023" cy="63831"/>
              </a:xfrm>
              <a:custGeom>
                <a:avLst/>
                <a:gdLst>
                  <a:gd name="connsiteX0" fmla="*/ 50458 w 67023"/>
                  <a:gd name="connsiteY0" fmla="*/ 47874 h 63831"/>
                  <a:gd name="connsiteX1" fmla="*/ 16470 w 67023"/>
                  <a:gd name="connsiteY1" fmla="*/ 47874 h 63831"/>
                  <a:gd name="connsiteX2" fmla="*/ 9425 w 67023"/>
                  <a:gd name="connsiteY2" fmla="*/ 63832 h 63831"/>
                  <a:gd name="connsiteX3" fmla="*/ 0 w 67023"/>
                  <a:gd name="connsiteY3" fmla="*/ 63832 h 63831"/>
                  <a:gd name="connsiteX4" fmla="*/ 28942 w 67023"/>
                  <a:gd name="connsiteY4" fmla="*/ 0 h 63831"/>
                  <a:gd name="connsiteX5" fmla="*/ 37987 w 67023"/>
                  <a:gd name="connsiteY5" fmla="*/ 0 h 63831"/>
                  <a:gd name="connsiteX6" fmla="*/ 67024 w 67023"/>
                  <a:gd name="connsiteY6" fmla="*/ 63832 h 63831"/>
                  <a:gd name="connsiteX7" fmla="*/ 57408 w 67023"/>
                  <a:gd name="connsiteY7" fmla="*/ 63832 h 63831"/>
                  <a:gd name="connsiteX8" fmla="*/ 50363 w 67023"/>
                  <a:gd name="connsiteY8" fmla="*/ 47874 h 63831"/>
                  <a:gd name="connsiteX9" fmla="*/ 47317 w 67023"/>
                  <a:gd name="connsiteY9" fmla="*/ 40560 h 63831"/>
                  <a:gd name="connsiteX10" fmla="*/ 33512 w 67023"/>
                  <a:gd name="connsiteY10" fmla="*/ 9309 h 63831"/>
                  <a:gd name="connsiteX11" fmla="*/ 19707 w 67023"/>
                  <a:gd name="connsiteY11" fmla="*/ 40560 h 63831"/>
                  <a:gd name="connsiteX12" fmla="*/ 47317 w 67023"/>
                  <a:gd name="connsiteY12" fmla="*/ 4056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23" h="63831">
                    <a:moveTo>
                      <a:pt x="50458" y="47874"/>
                    </a:moveTo>
                    <a:lnTo>
                      <a:pt x="16470" y="47874"/>
                    </a:lnTo>
                    <a:lnTo>
                      <a:pt x="9425" y="63832"/>
                    </a:lnTo>
                    <a:lnTo>
                      <a:pt x="0" y="63832"/>
                    </a:lnTo>
                    <a:lnTo>
                      <a:pt x="28942" y="0"/>
                    </a:lnTo>
                    <a:lnTo>
                      <a:pt x="37987" y="0"/>
                    </a:lnTo>
                    <a:lnTo>
                      <a:pt x="67024" y="63832"/>
                    </a:lnTo>
                    <a:lnTo>
                      <a:pt x="57408" y="63832"/>
                    </a:lnTo>
                    <a:lnTo>
                      <a:pt x="50363" y="47874"/>
                    </a:lnTo>
                    <a:close/>
                    <a:moveTo>
                      <a:pt x="47317" y="40560"/>
                    </a:moveTo>
                    <a:lnTo>
                      <a:pt x="33512" y="9309"/>
                    </a:lnTo>
                    <a:lnTo>
                      <a:pt x="19707" y="40560"/>
                    </a:lnTo>
                    <a:lnTo>
                      <a:pt x="47317" y="40560"/>
                    </a:lnTo>
                    <a:close/>
                  </a:path>
                </a:pathLst>
              </a:custGeom>
              <a:solidFill>
                <a:srgbClr val="FFFFFF"/>
              </a:solidFill>
              <a:ln w="9511"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0DF0F2A-6E1D-52F7-DE77-A00FDC909908}"/>
                  </a:ext>
                </a:extLst>
              </p:cNvPr>
              <p:cNvSpPr/>
              <p:nvPr/>
            </p:nvSpPr>
            <p:spPr>
              <a:xfrm>
                <a:off x="2698183" y="2993035"/>
                <a:ext cx="52933" cy="63831"/>
              </a:xfrm>
              <a:custGeom>
                <a:avLst/>
                <a:gdLst>
                  <a:gd name="connsiteX0" fmla="*/ 21897 w 52933"/>
                  <a:gd name="connsiteY0" fmla="*/ 7979 h 63831"/>
                  <a:gd name="connsiteX1" fmla="*/ 0 w 52933"/>
                  <a:gd name="connsiteY1" fmla="*/ 7979 h 63831"/>
                  <a:gd name="connsiteX2" fmla="*/ 0 w 52933"/>
                  <a:gd name="connsiteY2" fmla="*/ 0 h 63831"/>
                  <a:gd name="connsiteX3" fmla="*/ 52934 w 52933"/>
                  <a:gd name="connsiteY3" fmla="*/ 0 h 63831"/>
                  <a:gd name="connsiteX4" fmla="*/ 52934 w 52933"/>
                  <a:gd name="connsiteY4" fmla="*/ 7979 h 63831"/>
                  <a:gd name="connsiteX5" fmla="*/ 31037 w 52933"/>
                  <a:gd name="connsiteY5" fmla="*/ 7979 h 63831"/>
                  <a:gd name="connsiteX6" fmla="*/ 31037 w 52933"/>
                  <a:gd name="connsiteY6" fmla="*/ 63832 h 63831"/>
                  <a:gd name="connsiteX7" fmla="*/ 21992 w 52933"/>
                  <a:gd name="connsiteY7" fmla="*/ 63832 h 63831"/>
                  <a:gd name="connsiteX8" fmla="*/ 21992 w 52933"/>
                  <a:gd name="connsiteY8"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33" h="63831">
                    <a:moveTo>
                      <a:pt x="21897" y="7979"/>
                    </a:moveTo>
                    <a:lnTo>
                      <a:pt x="0" y="7979"/>
                    </a:lnTo>
                    <a:lnTo>
                      <a:pt x="0" y="0"/>
                    </a:lnTo>
                    <a:lnTo>
                      <a:pt x="52934" y="0"/>
                    </a:lnTo>
                    <a:lnTo>
                      <a:pt x="52934" y="7979"/>
                    </a:lnTo>
                    <a:lnTo>
                      <a:pt x="31037" y="7979"/>
                    </a:lnTo>
                    <a:lnTo>
                      <a:pt x="31037" y="63832"/>
                    </a:lnTo>
                    <a:lnTo>
                      <a:pt x="21992" y="63832"/>
                    </a:lnTo>
                    <a:lnTo>
                      <a:pt x="21992" y="7979"/>
                    </a:lnTo>
                    <a:close/>
                  </a:path>
                </a:pathLst>
              </a:custGeom>
              <a:solidFill>
                <a:srgbClr val="FFFFFF"/>
              </a:solidFill>
              <a:ln w="9511"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7DC5A52C-5FFD-989B-B397-7349342AE56D}"/>
                  </a:ext>
                </a:extLst>
              </p:cNvPr>
              <p:cNvSpPr/>
              <p:nvPr/>
            </p:nvSpPr>
            <p:spPr>
              <a:xfrm>
                <a:off x="2782915"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97CB37C-8B2F-CBBF-50E8-71636F05C7F1}"/>
                  </a:ext>
                </a:extLst>
              </p:cNvPr>
              <p:cNvSpPr/>
              <p:nvPr/>
            </p:nvSpPr>
            <p:spPr>
              <a:xfrm>
                <a:off x="2827947"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1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1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599 w 67976"/>
                  <a:gd name="connsiteY14" fmla="*/ 45119 h 65351"/>
                  <a:gd name="connsiteX15" fmla="*/ 58837 w 67976"/>
                  <a:gd name="connsiteY15" fmla="*/ 32581 h 65351"/>
                  <a:gd name="connsiteX16" fmla="*/ 55599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0924"/>
                      <a:pt x="11520" y="7029"/>
                      <a:pt x="16661" y="4275"/>
                    </a:cubicBezTo>
                    <a:cubicBezTo>
                      <a:pt x="21802" y="1425"/>
                      <a:pt x="27609" y="0"/>
                      <a:pt x="34083" y="0"/>
                    </a:cubicBezTo>
                    <a:cubicBezTo>
                      <a:pt x="40557" y="0"/>
                      <a:pt x="46269" y="1425"/>
                      <a:pt x="51411"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1" y="61077"/>
                    </a:cubicBezTo>
                    <a:cubicBezTo>
                      <a:pt x="46269" y="63927"/>
                      <a:pt x="40462" y="65352"/>
                      <a:pt x="34083" y="65352"/>
                    </a:cubicBezTo>
                    <a:cubicBezTo>
                      <a:pt x="27705" y="65352"/>
                      <a:pt x="21802" y="63927"/>
                      <a:pt x="16661" y="61077"/>
                    </a:cubicBezTo>
                    <a:close/>
                    <a:moveTo>
                      <a:pt x="46745" y="53953"/>
                    </a:moveTo>
                    <a:cubicBezTo>
                      <a:pt x="50458" y="51863"/>
                      <a:pt x="53410" y="48919"/>
                      <a:pt x="55599" y="45119"/>
                    </a:cubicBezTo>
                    <a:cubicBezTo>
                      <a:pt x="57789" y="41320"/>
                      <a:pt x="58837" y="37235"/>
                      <a:pt x="58837" y="32581"/>
                    </a:cubicBezTo>
                    <a:cubicBezTo>
                      <a:pt x="58837" y="27926"/>
                      <a:pt x="57789" y="23747"/>
                      <a:pt x="55599" y="20042"/>
                    </a:cubicBezTo>
                    <a:cubicBezTo>
                      <a:pt x="53410" y="16338"/>
                      <a:pt x="50458" y="13393"/>
                      <a:pt x="46745" y="11304"/>
                    </a:cubicBezTo>
                    <a:cubicBezTo>
                      <a:pt x="43033"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3" y="56043"/>
                      <a:pt x="46745" y="53953"/>
                    </a:cubicBezTo>
                    <a:close/>
                  </a:path>
                </a:pathLst>
              </a:custGeom>
              <a:solidFill>
                <a:srgbClr val="FFFFFF"/>
              </a:solidFill>
              <a:ln w="9511"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E512DBB0-D127-8DA6-E89B-84BD85EAA942}"/>
                  </a:ext>
                </a:extLst>
              </p:cNvPr>
              <p:cNvSpPr/>
              <p:nvPr/>
            </p:nvSpPr>
            <p:spPr>
              <a:xfrm>
                <a:off x="2931815" y="2993130"/>
                <a:ext cx="55028" cy="63831"/>
              </a:xfrm>
              <a:custGeom>
                <a:avLst/>
                <a:gdLst>
                  <a:gd name="connsiteX0" fmla="*/ 55028 w 55028"/>
                  <a:gd name="connsiteY0" fmla="*/ 0 h 63831"/>
                  <a:gd name="connsiteX1" fmla="*/ 55028 w 55028"/>
                  <a:gd name="connsiteY1" fmla="*/ 63832 h 63831"/>
                  <a:gd name="connsiteX2" fmla="*/ 47507 w 55028"/>
                  <a:gd name="connsiteY2" fmla="*/ 63832 h 63831"/>
                  <a:gd name="connsiteX3" fmla="*/ 9140 w 55028"/>
                  <a:gd name="connsiteY3" fmla="*/ 16243 h 63831"/>
                  <a:gd name="connsiteX4" fmla="*/ 9140 w 55028"/>
                  <a:gd name="connsiteY4" fmla="*/ 63832 h 63831"/>
                  <a:gd name="connsiteX5" fmla="*/ 0 w 55028"/>
                  <a:gd name="connsiteY5" fmla="*/ 63832 h 63831"/>
                  <a:gd name="connsiteX6" fmla="*/ 0 w 55028"/>
                  <a:gd name="connsiteY6" fmla="*/ 0 h 63831"/>
                  <a:gd name="connsiteX7" fmla="*/ 7521 w 55028"/>
                  <a:gd name="connsiteY7" fmla="*/ 0 h 63831"/>
                  <a:gd name="connsiteX8" fmla="*/ 45889 w 55028"/>
                  <a:gd name="connsiteY8" fmla="*/ 47589 h 63831"/>
                  <a:gd name="connsiteX9" fmla="*/ 45889 w 55028"/>
                  <a:gd name="connsiteY9" fmla="*/ 0 h 63831"/>
                  <a:gd name="connsiteX10" fmla="*/ 55028 w 55028"/>
                  <a:gd name="connsiteY10" fmla="*/ 0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28" h="63831">
                    <a:moveTo>
                      <a:pt x="55028" y="0"/>
                    </a:moveTo>
                    <a:lnTo>
                      <a:pt x="55028" y="63832"/>
                    </a:lnTo>
                    <a:lnTo>
                      <a:pt x="47507" y="63832"/>
                    </a:lnTo>
                    <a:lnTo>
                      <a:pt x="9140" y="16243"/>
                    </a:lnTo>
                    <a:lnTo>
                      <a:pt x="9140" y="63832"/>
                    </a:lnTo>
                    <a:lnTo>
                      <a:pt x="0" y="63832"/>
                    </a:lnTo>
                    <a:lnTo>
                      <a:pt x="0" y="0"/>
                    </a:lnTo>
                    <a:lnTo>
                      <a:pt x="7521" y="0"/>
                    </a:lnTo>
                    <a:lnTo>
                      <a:pt x="45889" y="47589"/>
                    </a:lnTo>
                    <a:lnTo>
                      <a:pt x="45889" y="0"/>
                    </a:lnTo>
                    <a:lnTo>
                      <a:pt x="55028" y="0"/>
                    </a:lnTo>
                    <a:close/>
                  </a:path>
                </a:pathLst>
              </a:custGeom>
              <a:solidFill>
                <a:srgbClr val="FFFFFF"/>
              </a:solidFill>
              <a:ln w="9511"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A0BD47C1-6A61-B7FF-76CD-0F58AA6E570C}"/>
                  </a:ext>
                </a:extLst>
              </p:cNvPr>
              <p:cNvSpPr/>
              <p:nvPr/>
            </p:nvSpPr>
            <p:spPr>
              <a:xfrm>
                <a:off x="3069290" y="2992370"/>
                <a:ext cx="67976" cy="65351"/>
              </a:xfrm>
              <a:custGeom>
                <a:avLst/>
                <a:gdLst>
                  <a:gd name="connsiteX0" fmla="*/ 16661 w 67976"/>
                  <a:gd name="connsiteY0" fmla="*/ 61077 h 65351"/>
                  <a:gd name="connsiteX1" fmla="*/ 4475 w 67976"/>
                  <a:gd name="connsiteY1" fmla="*/ 49394 h 65351"/>
                  <a:gd name="connsiteX2" fmla="*/ 0 w 67976"/>
                  <a:gd name="connsiteY2" fmla="*/ 32676 h 65351"/>
                  <a:gd name="connsiteX3" fmla="*/ 4475 w 67976"/>
                  <a:gd name="connsiteY3" fmla="*/ 15958 h 65351"/>
                  <a:gd name="connsiteX4" fmla="*/ 16661 w 67976"/>
                  <a:gd name="connsiteY4" fmla="*/ 4275 h 65351"/>
                  <a:gd name="connsiteX5" fmla="*/ 34083 w 67976"/>
                  <a:gd name="connsiteY5" fmla="*/ 0 h 65351"/>
                  <a:gd name="connsiteX6" fmla="*/ 51410 w 67976"/>
                  <a:gd name="connsiteY6" fmla="*/ 4275 h 65351"/>
                  <a:gd name="connsiteX7" fmla="*/ 63597 w 67976"/>
                  <a:gd name="connsiteY7" fmla="*/ 15958 h 65351"/>
                  <a:gd name="connsiteX8" fmla="*/ 67976 w 67976"/>
                  <a:gd name="connsiteY8" fmla="*/ 32676 h 65351"/>
                  <a:gd name="connsiteX9" fmla="*/ 63597 w 67976"/>
                  <a:gd name="connsiteY9" fmla="*/ 49394 h 65351"/>
                  <a:gd name="connsiteX10" fmla="*/ 51410 w 67976"/>
                  <a:gd name="connsiteY10" fmla="*/ 61077 h 65351"/>
                  <a:gd name="connsiteX11" fmla="*/ 34083 w 67976"/>
                  <a:gd name="connsiteY11" fmla="*/ 65352 h 65351"/>
                  <a:gd name="connsiteX12" fmla="*/ 16661 w 67976"/>
                  <a:gd name="connsiteY12" fmla="*/ 61077 h 65351"/>
                  <a:gd name="connsiteX13" fmla="*/ 46745 w 67976"/>
                  <a:gd name="connsiteY13" fmla="*/ 53953 h 65351"/>
                  <a:gd name="connsiteX14" fmla="*/ 55599 w 67976"/>
                  <a:gd name="connsiteY14" fmla="*/ 45119 h 65351"/>
                  <a:gd name="connsiteX15" fmla="*/ 58836 w 67976"/>
                  <a:gd name="connsiteY15" fmla="*/ 32581 h 65351"/>
                  <a:gd name="connsiteX16" fmla="*/ 55599 w 67976"/>
                  <a:gd name="connsiteY16" fmla="*/ 20042 h 65351"/>
                  <a:gd name="connsiteX17" fmla="*/ 46745 w 67976"/>
                  <a:gd name="connsiteY17" fmla="*/ 11304 h 65351"/>
                  <a:gd name="connsiteX18" fmla="*/ 34083 w 67976"/>
                  <a:gd name="connsiteY18" fmla="*/ 8074 h 65351"/>
                  <a:gd name="connsiteX19" fmla="*/ 21326 w 67976"/>
                  <a:gd name="connsiteY19" fmla="*/ 11304 h 65351"/>
                  <a:gd name="connsiteX20" fmla="*/ 12377 w 67976"/>
                  <a:gd name="connsiteY20" fmla="*/ 20042 h 65351"/>
                  <a:gd name="connsiteX21" fmla="*/ 9140 w 67976"/>
                  <a:gd name="connsiteY21" fmla="*/ 32581 h 65351"/>
                  <a:gd name="connsiteX22" fmla="*/ 12377 w 67976"/>
                  <a:gd name="connsiteY22" fmla="*/ 45119 h 65351"/>
                  <a:gd name="connsiteX23" fmla="*/ 21326 w 67976"/>
                  <a:gd name="connsiteY23" fmla="*/ 53953 h 65351"/>
                  <a:gd name="connsiteX24" fmla="*/ 34083 w 67976"/>
                  <a:gd name="connsiteY24" fmla="*/ 57088 h 65351"/>
                  <a:gd name="connsiteX25" fmla="*/ 46745 w 67976"/>
                  <a:gd name="connsiteY25" fmla="*/ 53953 h 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976" h="65351">
                    <a:moveTo>
                      <a:pt x="16661" y="61077"/>
                    </a:moveTo>
                    <a:cubicBezTo>
                      <a:pt x="11520" y="58227"/>
                      <a:pt x="7426" y="54333"/>
                      <a:pt x="4475" y="49394"/>
                    </a:cubicBezTo>
                    <a:cubicBezTo>
                      <a:pt x="1523" y="44359"/>
                      <a:pt x="0" y="38850"/>
                      <a:pt x="0" y="32676"/>
                    </a:cubicBezTo>
                    <a:cubicBezTo>
                      <a:pt x="0" y="26502"/>
                      <a:pt x="1523" y="20992"/>
                      <a:pt x="4475" y="15958"/>
                    </a:cubicBezTo>
                    <a:cubicBezTo>
                      <a:pt x="7426" y="10924"/>
                      <a:pt x="11520" y="7029"/>
                      <a:pt x="16661" y="4275"/>
                    </a:cubicBezTo>
                    <a:cubicBezTo>
                      <a:pt x="21802" y="1425"/>
                      <a:pt x="27609" y="0"/>
                      <a:pt x="34083" y="0"/>
                    </a:cubicBezTo>
                    <a:cubicBezTo>
                      <a:pt x="40557" y="0"/>
                      <a:pt x="46269" y="1425"/>
                      <a:pt x="51410" y="4275"/>
                    </a:cubicBezTo>
                    <a:cubicBezTo>
                      <a:pt x="56552" y="7124"/>
                      <a:pt x="60645" y="11019"/>
                      <a:pt x="63597" y="15958"/>
                    </a:cubicBezTo>
                    <a:cubicBezTo>
                      <a:pt x="66548" y="20897"/>
                      <a:pt x="67976" y="26502"/>
                      <a:pt x="67976" y="32676"/>
                    </a:cubicBezTo>
                    <a:cubicBezTo>
                      <a:pt x="67976" y="38850"/>
                      <a:pt x="66548" y="44454"/>
                      <a:pt x="63597" y="49394"/>
                    </a:cubicBezTo>
                    <a:cubicBezTo>
                      <a:pt x="60645" y="54333"/>
                      <a:pt x="56647" y="58227"/>
                      <a:pt x="51410" y="61077"/>
                    </a:cubicBezTo>
                    <a:cubicBezTo>
                      <a:pt x="46269" y="63927"/>
                      <a:pt x="40462" y="65352"/>
                      <a:pt x="34083" y="65352"/>
                    </a:cubicBezTo>
                    <a:cubicBezTo>
                      <a:pt x="27705" y="65352"/>
                      <a:pt x="21802" y="63927"/>
                      <a:pt x="16661" y="61077"/>
                    </a:cubicBezTo>
                    <a:close/>
                    <a:moveTo>
                      <a:pt x="46745" y="53953"/>
                    </a:moveTo>
                    <a:cubicBezTo>
                      <a:pt x="50458" y="51863"/>
                      <a:pt x="53410" y="48919"/>
                      <a:pt x="55599" y="45119"/>
                    </a:cubicBezTo>
                    <a:cubicBezTo>
                      <a:pt x="57789" y="41320"/>
                      <a:pt x="58836" y="37235"/>
                      <a:pt x="58836" y="32581"/>
                    </a:cubicBezTo>
                    <a:cubicBezTo>
                      <a:pt x="58836" y="27926"/>
                      <a:pt x="57789" y="23747"/>
                      <a:pt x="55599" y="20042"/>
                    </a:cubicBezTo>
                    <a:cubicBezTo>
                      <a:pt x="53410" y="16338"/>
                      <a:pt x="50458" y="13393"/>
                      <a:pt x="46745" y="11304"/>
                    </a:cubicBezTo>
                    <a:cubicBezTo>
                      <a:pt x="43032" y="9214"/>
                      <a:pt x="38748" y="8074"/>
                      <a:pt x="34083" y="8074"/>
                    </a:cubicBezTo>
                    <a:cubicBezTo>
                      <a:pt x="29418" y="8074"/>
                      <a:pt x="25134" y="9119"/>
                      <a:pt x="21326" y="11304"/>
                    </a:cubicBezTo>
                    <a:cubicBezTo>
                      <a:pt x="17518" y="13393"/>
                      <a:pt x="14566" y="16338"/>
                      <a:pt x="12377" y="20042"/>
                    </a:cubicBezTo>
                    <a:cubicBezTo>
                      <a:pt x="10187" y="23747"/>
                      <a:pt x="9140" y="27926"/>
                      <a:pt x="9140" y="32581"/>
                    </a:cubicBezTo>
                    <a:cubicBezTo>
                      <a:pt x="9140" y="37235"/>
                      <a:pt x="10187" y="41415"/>
                      <a:pt x="12377" y="45119"/>
                    </a:cubicBezTo>
                    <a:cubicBezTo>
                      <a:pt x="14566" y="48824"/>
                      <a:pt x="17518" y="51768"/>
                      <a:pt x="21326" y="53953"/>
                    </a:cubicBezTo>
                    <a:cubicBezTo>
                      <a:pt x="25134" y="56043"/>
                      <a:pt x="29418" y="57088"/>
                      <a:pt x="34083" y="57088"/>
                    </a:cubicBezTo>
                    <a:cubicBezTo>
                      <a:pt x="38748" y="57088"/>
                      <a:pt x="43032" y="56043"/>
                      <a:pt x="46745" y="53953"/>
                    </a:cubicBezTo>
                    <a:close/>
                  </a:path>
                </a:pathLst>
              </a:custGeom>
              <a:solidFill>
                <a:srgbClr val="FFFFFF"/>
              </a:solidFill>
              <a:ln w="9511"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42C013B0-8B9A-E2D1-E23F-ED8A49C3527C}"/>
                  </a:ext>
                </a:extLst>
              </p:cNvPr>
              <p:cNvSpPr/>
              <p:nvPr/>
            </p:nvSpPr>
            <p:spPr>
              <a:xfrm>
                <a:off x="3173159" y="2993130"/>
                <a:ext cx="45126" cy="63831"/>
              </a:xfrm>
              <a:custGeom>
                <a:avLst/>
                <a:gdLst>
                  <a:gd name="connsiteX0" fmla="*/ 9140 w 45126"/>
                  <a:gd name="connsiteY0" fmla="*/ 7884 h 63831"/>
                  <a:gd name="connsiteX1" fmla="*/ 9140 w 45126"/>
                  <a:gd name="connsiteY1" fmla="*/ 30111 h 63831"/>
                  <a:gd name="connsiteX2" fmla="*/ 41223 w 45126"/>
                  <a:gd name="connsiteY2" fmla="*/ 30111 h 63831"/>
                  <a:gd name="connsiteX3" fmla="*/ 41223 w 45126"/>
                  <a:gd name="connsiteY3" fmla="*/ 37995 h 63831"/>
                  <a:gd name="connsiteX4" fmla="*/ 9140 w 45126"/>
                  <a:gd name="connsiteY4" fmla="*/ 37995 h 63831"/>
                  <a:gd name="connsiteX5" fmla="*/ 9140 w 45126"/>
                  <a:gd name="connsiteY5" fmla="*/ 63832 h 63831"/>
                  <a:gd name="connsiteX6" fmla="*/ 0 w 45126"/>
                  <a:gd name="connsiteY6" fmla="*/ 63832 h 63831"/>
                  <a:gd name="connsiteX7" fmla="*/ 0 w 45126"/>
                  <a:gd name="connsiteY7" fmla="*/ 0 h 63831"/>
                  <a:gd name="connsiteX8" fmla="*/ 45127 w 45126"/>
                  <a:gd name="connsiteY8" fmla="*/ 0 h 63831"/>
                  <a:gd name="connsiteX9" fmla="*/ 45127 w 45126"/>
                  <a:gd name="connsiteY9" fmla="*/ 7979 h 63831"/>
                  <a:gd name="connsiteX10" fmla="*/ 9140 w 45126"/>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6" h="63831">
                    <a:moveTo>
                      <a:pt x="9140" y="7884"/>
                    </a:moveTo>
                    <a:lnTo>
                      <a:pt x="9140" y="30111"/>
                    </a:lnTo>
                    <a:lnTo>
                      <a:pt x="41223" y="30111"/>
                    </a:lnTo>
                    <a:lnTo>
                      <a:pt x="41223"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D3611922-76E8-63C2-ADCE-CB72AF5DD2A7}"/>
                  </a:ext>
                </a:extLst>
              </p:cNvPr>
              <p:cNvSpPr/>
              <p:nvPr/>
            </p:nvSpPr>
            <p:spPr>
              <a:xfrm>
                <a:off x="3253130" y="2993130"/>
                <a:ext cx="45127" cy="63831"/>
              </a:xfrm>
              <a:custGeom>
                <a:avLst/>
                <a:gdLst>
                  <a:gd name="connsiteX0" fmla="*/ 9140 w 45127"/>
                  <a:gd name="connsiteY0" fmla="*/ 7884 h 63831"/>
                  <a:gd name="connsiteX1" fmla="*/ 9140 w 45127"/>
                  <a:gd name="connsiteY1" fmla="*/ 30111 h 63831"/>
                  <a:gd name="connsiteX2" fmla="*/ 41224 w 45127"/>
                  <a:gd name="connsiteY2" fmla="*/ 30111 h 63831"/>
                  <a:gd name="connsiteX3" fmla="*/ 41224 w 45127"/>
                  <a:gd name="connsiteY3" fmla="*/ 37995 h 63831"/>
                  <a:gd name="connsiteX4" fmla="*/ 9140 w 45127"/>
                  <a:gd name="connsiteY4" fmla="*/ 37995 h 63831"/>
                  <a:gd name="connsiteX5" fmla="*/ 9140 w 45127"/>
                  <a:gd name="connsiteY5" fmla="*/ 63832 h 63831"/>
                  <a:gd name="connsiteX6" fmla="*/ 0 w 45127"/>
                  <a:gd name="connsiteY6" fmla="*/ 63832 h 63831"/>
                  <a:gd name="connsiteX7" fmla="*/ 0 w 45127"/>
                  <a:gd name="connsiteY7" fmla="*/ 0 h 63831"/>
                  <a:gd name="connsiteX8" fmla="*/ 45127 w 45127"/>
                  <a:gd name="connsiteY8" fmla="*/ 0 h 63831"/>
                  <a:gd name="connsiteX9" fmla="*/ 45127 w 45127"/>
                  <a:gd name="connsiteY9" fmla="*/ 7979 h 63831"/>
                  <a:gd name="connsiteX10" fmla="*/ 9140 w 45127"/>
                  <a:gd name="connsiteY10" fmla="*/ 7979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127" h="63831">
                    <a:moveTo>
                      <a:pt x="9140" y="7884"/>
                    </a:moveTo>
                    <a:lnTo>
                      <a:pt x="9140" y="30111"/>
                    </a:lnTo>
                    <a:lnTo>
                      <a:pt x="41224" y="30111"/>
                    </a:lnTo>
                    <a:lnTo>
                      <a:pt x="41224" y="37995"/>
                    </a:lnTo>
                    <a:lnTo>
                      <a:pt x="9140" y="37995"/>
                    </a:lnTo>
                    <a:lnTo>
                      <a:pt x="9140" y="63832"/>
                    </a:lnTo>
                    <a:lnTo>
                      <a:pt x="0" y="63832"/>
                    </a:lnTo>
                    <a:lnTo>
                      <a:pt x="0" y="0"/>
                    </a:lnTo>
                    <a:lnTo>
                      <a:pt x="45127" y="0"/>
                    </a:lnTo>
                    <a:lnTo>
                      <a:pt x="45127" y="7979"/>
                    </a:lnTo>
                    <a:lnTo>
                      <a:pt x="9140" y="7979"/>
                    </a:lnTo>
                    <a:close/>
                  </a:path>
                </a:pathLst>
              </a:custGeom>
              <a:solidFill>
                <a:srgbClr val="FFFFFF"/>
              </a:solidFill>
              <a:ln w="9511"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8A2D029C-2024-7D63-6E23-9C28EF0A0F3D}"/>
                  </a:ext>
                </a:extLst>
              </p:cNvPr>
              <p:cNvSpPr/>
              <p:nvPr/>
            </p:nvSpPr>
            <p:spPr>
              <a:xfrm>
                <a:off x="3333102" y="2993130"/>
                <a:ext cx="9139" cy="63831"/>
              </a:xfrm>
              <a:custGeom>
                <a:avLst/>
                <a:gdLst>
                  <a:gd name="connsiteX0" fmla="*/ 0 w 9139"/>
                  <a:gd name="connsiteY0" fmla="*/ 0 h 63831"/>
                  <a:gd name="connsiteX1" fmla="*/ 9140 w 9139"/>
                  <a:gd name="connsiteY1" fmla="*/ 0 h 63831"/>
                  <a:gd name="connsiteX2" fmla="*/ 9140 w 9139"/>
                  <a:gd name="connsiteY2" fmla="*/ 63832 h 63831"/>
                  <a:gd name="connsiteX3" fmla="*/ 0 w 9139"/>
                  <a:gd name="connsiteY3" fmla="*/ 63832 h 63831"/>
                  <a:gd name="connsiteX4" fmla="*/ 0 w 9139"/>
                  <a:gd name="connsiteY4" fmla="*/ 0 h 63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9" h="63831">
                    <a:moveTo>
                      <a:pt x="0" y="0"/>
                    </a:moveTo>
                    <a:lnTo>
                      <a:pt x="9140" y="0"/>
                    </a:lnTo>
                    <a:lnTo>
                      <a:pt x="9140" y="63832"/>
                    </a:lnTo>
                    <a:lnTo>
                      <a:pt x="0" y="63832"/>
                    </a:lnTo>
                    <a:lnTo>
                      <a:pt x="0" y="0"/>
                    </a:lnTo>
                    <a:close/>
                  </a:path>
                </a:pathLst>
              </a:custGeom>
              <a:solidFill>
                <a:srgbClr val="FFFFFF"/>
              </a:solidFill>
              <a:ln w="9511"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D2CA9A3F-150B-871D-1724-D9DDF334FB23}"/>
                  </a:ext>
                </a:extLst>
              </p:cNvPr>
              <p:cNvSpPr/>
              <p:nvPr/>
            </p:nvSpPr>
            <p:spPr>
              <a:xfrm>
                <a:off x="3378134" y="2992370"/>
                <a:ext cx="58170" cy="65256"/>
              </a:xfrm>
              <a:custGeom>
                <a:avLst/>
                <a:gdLst>
                  <a:gd name="connsiteX0" fmla="*/ 16470 w 58170"/>
                  <a:gd name="connsiteY0" fmla="*/ 61077 h 65256"/>
                  <a:gd name="connsiteX1" fmla="*/ 4379 w 58170"/>
                  <a:gd name="connsiteY1" fmla="*/ 49394 h 65256"/>
                  <a:gd name="connsiteX2" fmla="*/ 0 w 58170"/>
                  <a:gd name="connsiteY2" fmla="*/ 32676 h 65256"/>
                  <a:gd name="connsiteX3" fmla="*/ 4379 w 58170"/>
                  <a:gd name="connsiteY3" fmla="*/ 15958 h 65256"/>
                  <a:gd name="connsiteX4" fmla="*/ 16566 w 58170"/>
                  <a:gd name="connsiteY4" fmla="*/ 4275 h 65256"/>
                  <a:gd name="connsiteX5" fmla="*/ 33893 w 58170"/>
                  <a:gd name="connsiteY5" fmla="*/ 0 h 65256"/>
                  <a:gd name="connsiteX6" fmla="*/ 47602 w 58170"/>
                  <a:gd name="connsiteY6" fmla="*/ 2470 h 65256"/>
                  <a:gd name="connsiteX7" fmla="*/ 58170 w 58170"/>
                  <a:gd name="connsiteY7" fmla="*/ 9879 h 65256"/>
                  <a:gd name="connsiteX8" fmla="*/ 52267 w 58170"/>
                  <a:gd name="connsiteY8" fmla="*/ 15673 h 65256"/>
                  <a:gd name="connsiteX9" fmla="*/ 34274 w 58170"/>
                  <a:gd name="connsiteY9" fmla="*/ 8074 h 65256"/>
                  <a:gd name="connsiteX10" fmla="*/ 21421 w 58170"/>
                  <a:gd name="connsiteY10" fmla="*/ 11304 h 65256"/>
                  <a:gd name="connsiteX11" fmla="*/ 12376 w 58170"/>
                  <a:gd name="connsiteY11" fmla="*/ 20042 h 65256"/>
                  <a:gd name="connsiteX12" fmla="*/ 9140 w 58170"/>
                  <a:gd name="connsiteY12" fmla="*/ 32581 h 65256"/>
                  <a:gd name="connsiteX13" fmla="*/ 12376 w 58170"/>
                  <a:gd name="connsiteY13" fmla="*/ 45119 h 65256"/>
                  <a:gd name="connsiteX14" fmla="*/ 21421 w 58170"/>
                  <a:gd name="connsiteY14" fmla="*/ 53953 h 65256"/>
                  <a:gd name="connsiteX15" fmla="*/ 34274 w 58170"/>
                  <a:gd name="connsiteY15" fmla="*/ 57088 h 65256"/>
                  <a:gd name="connsiteX16" fmla="*/ 52267 w 58170"/>
                  <a:gd name="connsiteY16" fmla="*/ 49394 h 65256"/>
                  <a:gd name="connsiteX17" fmla="*/ 58170 w 58170"/>
                  <a:gd name="connsiteY17" fmla="*/ 55188 h 65256"/>
                  <a:gd name="connsiteX18" fmla="*/ 47507 w 58170"/>
                  <a:gd name="connsiteY18" fmla="*/ 62692 h 65256"/>
                  <a:gd name="connsiteX19" fmla="*/ 33798 w 58170"/>
                  <a:gd name="connsiteY19" fmla="*/ 65257 h 65256"/>
                  <a:gd name="connsiteX20" fmla="*/ 16470 w 58170"/>
                  <a:gd name="connsiteY20" fmla="*/ 60982 h 6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170" h="65256">
                    <a:moveTo>
                      <a:pt x="16470" y="61077"/>
                    </a:moveTo>
                    <a:cubicBezTo>
                      <a:pt x="11329" y="58227"/>
                      <a:pt x="7331" y="54333"/>
                      <a:pt x="4379" y="49394"/>
                    </a:cubicBezTo>
                    <a:cubicBezTo>
                      <a:pt x="1428" y="44454"/>
                      <a:pt x="0" y="38850"/>
                      <a:pt x="0" y="32676"/>
                    </a:cubicBezTo>
                    <a:cubicBezTo>
                      <a:pt x="0" y="26502"/>
                      <a:pt x="1428" y="20897"/>
                      <a:pt x="4379" y="15958"/>
                    </a:cubicBezTo>
                    <a:cubicBezTo>
                      <a:pt x="7331" y="11019"/>
                      <a:pt x="11329" y="7124"/>
                      <a:pt x="16566" y="4275"/>
                    </a:cubicBezTo>
                    <a:cubicBezTo>
                      <a:pt x="21707" y="1425"/>
                      <a:pt x="27514" y="0"/>
                      <a:pt x="33893" y="0"/>
                    </a:cubicBezTo>
                    <a:cubicBezTo>
                      <a:pt x="38843" y="0"/>
                      <a:pt x="43413" y="855"/>
                      <a:pt x="47602" y="2470"/>
                    </a:cubicBezTo>
                    <a:cubicBezTo>
                      <a:pt x="51791" y="4179"/>
                      <a:pt x="55314" y="6649"/>
                      <a:pt x="58170" y="9879"/>
                    </a:cubicBezTo>
                    <a:lnTo>
                      <a:pt x="52267" y="15673"/>
                    </a:lnTo>
                    <a:cubicBezTo>
                      <a:pt x="47412" y="10639"/>
                      <a:pt x="41414" y="8074"/>
                      <a:pt x="34274" y="8074"/>
                    </a:cubicBezTo>
                    <a:cubicBezTo>
                      <a:pt x="29513" y="8074"/>
                      <a:pt x="25229" y="9119"/>
                      <a:pt x="21421" y="11304"/>
                    </a:cubicBezTo>
                    <a:cubicBezTo>
                      <a:pt x="17613" y="13393"/>
                      <a:pt x="14566" y="16338"/>
                      <a:pt x="12376" y="20042"/>
                    </a:cubicBezTo>
                    <a:cubicBezTo>
                      <a:pt x="10187" y="23747"/>
                      <a:pt x="9140" y="27926"/>
                      <a:pt x="9140" y="32581"/>
                    </a:cubicBezTo>
                    <a:cubicBezTo>
                      <a:pt x="9140" y="37235"/>
                      <a:pt x="10187" y="41415"/>
                      <a:pt x="12376" y="45119"/>
                    </a:cubicBezTo>
                    <a:cubicBezTo>
                      <a:pt x="14566" y="48824"/>
                      <a:pt x="17518" y="51768"/>
                      <a:pt x="21421" y="53953"/>
                    </a:cubicBezTo>
                    <a:cubicBezTo>
                      <a:pt x="25229" y="56043"/>
                      <a:pt x="29513" y="57088"/>
                      <a:pt x="34274" y="57088"/>
                    </a:cubicBezTo>
                    <a:cubicBezTo>
                      <a:pt x="41414" y="57088"/>
                      <a:pt x="47412" y="54523"/>
                      <a:pt x="52267" y="49394"/>
                    </a:cubicBezTo>
                    <a:lnTo>
                      <a:pt x="58170" y="55188"/>
                    </a:lnTo>
                    <a:cubicBezTo>
                      <a:pt x="55219" y="58512"/>
                      <a:pt x="51696" y="60982"/>
                      <a:pt x="47507" y="62692"/>
                    </a:cubicBezTo>
                    <a:cubicBezTo>
                      <a:pt x="43318" y="64402"/>
                      <a:pt x="38748" y="65257"/>
                      <a:pt x="33798" y="65257"/>
                    </a:cubicBezTo>
                    <a:cubicBezTo>
                      <a:pt x="27419" y="65257"/>
                      <a:pt x="21611" y="63832"/>
                      <a:pt x="16470" y="60982"/>
                    </a:cubicBezTo>
                    <a:close/>
                  </a:path>
                </a:pathLst>
              </a:custGeom>
              <a:solidFill>
                <a:srgbClr val="FFFFFF"/>
              </a:solidFill>
              <a:ln w="9511"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A4AE9D2-60C0-C8B8-3164-82186DF87532}"/>
                  </a:ext>
                </a:extLst>
              </p:cNvPr>
              <p:cNvSpPr/>
              <p:nvPr/>
            </p:nvSpPr>
            <p:spPr>
              <a:xfrm>
                <a:off x="3471244" y="2993035"/>
                <a:ext cx="46459" cy="63831"/>
              </a:xfrm>
              <a:custGeom>
                <a:avLst/>
                <a:gdLst>
                  <a:gd name="connsiteX0" fmla="*/ 46460 w 46459"/>
                  <a:gd name="connsiteY0" fmla="*/ 55948 h 63831"/>
                  <a:gd name="connsiteX1" fmla="*/ 46460 w 46459"/>
                  <a:gd name="connsiteY1" fmla="*/ 63832 h 63831"/>
                  <a:gd name="connsiteX2" fmla="*/ 0 w 46459"/>
                  <a:gd name="connsiteY2" fmla="*/ 63832 h 63831"/>
                  <a:gd name="connsiteX3" fmla="*/ 0 w 46459"/>
                  <a:gd name="connsiteY3" fmla="*/ 0 h 63831"/>
                  <a:gd name="connsiteX4" fmla="*/ 45127 w 46459"/>
                  <a:gd name="connsiteY4" fmla="*/ 0 h 63831"/>
                  <a:gd name="connsiteX5" fmla="*/ 45127 w 46459"/>
                  <a:gd name="connsiteY5" fmla="*/ 7979 h 63831"/>
                  <a:gd name="connsiteX6" fmla="*/ 9140 w 46459"/>
                  <a:gd name="connsiteY6" fmla="*/ 7979 h 63831"/>
                  <a:gd name="connsiteX7" fmla="*/ 9140 w 46459"/>
                  <a:gd name="connsiteY7" fmla="*/ 27546 h 63831"/>
                  <a:gd name="connsiteX8" fmla="*/ 41224 w 46459"/>
                  <a:gd name="connsiteY8" fmla="*/ 27546 h 63831"/>
                  <a:gd name="connsiteX9" fmla="*/ 41224 w 46459"/>
                  <a:gd name="connsiteY9" fmla="*/ 35335 h 63831"/>
                  <a:gd name="connsiteX10" fmla="*/ 9140 w 46459"/>
                  <a:gd name="connsiteY10" fmla="*/ 35335 h 63831"/>
                  <a:gd name="connsiteX11" fmla="*/ 9140 w 46459"/>
                  <a:gd name="connsiteY11" fmla="*/ 55948 h 63831"/>
                  <a:gd name="connsiteX12" fmla="*/ 46460 w 46459"/>
                  <a:gd name="connsiteY12" fmla="*/ 55948 h 6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459" h="63831">
                    <a:moveTo>
                      <a:pt x="46460" y="55948"/>
                    </a:moveTo>
                    <a:lnTo>
                      <a:pt x="46460" y="63832"/>
                    </a:lnTo>
                    <a:lnTo>
                      <a:pt x="0" y="63832"/>
                    </a:lnTo>
                    <a:lnTo>
                      <a:pt x="0" y="0"/>
                    </a:lnTo>
                    <a:lnTo>
                      <a:pt x="45127" y="0"/>
                    </a:lnTo>
                    <a:lnTo>
                      <a:pt x="45127" y="7979"/>
                    </a:lnTo>
                    <a:lnTo>
                      <a:pt x="9140" y="7979"/>
                    </a:lnTo>
                    <a:lnTo>
                      <a:pt x="9140" y="27546"/>
                    </a:lnTo>
                    <a:lnTo>
                      <a:pt x="41224" y="27546"/>
                    </a:lnTo>
                    <a:lnTo>
                      <a:pt x="41224" y="35335"/>
                    </a:lnTo>
                    <a:lnTo>
                      <a:pt x="9140" y="35335"/>
                    </a:lnTo>
                    <a:lnTo>
                      <a:pt x="9140" y="55948"/>
                    </a:lnTo>
                    <a:lnTo>
                      <a:pt x="46460" y="55948"/>
                    </a:lnTo>
                    <a:close/>
                  </a:path>
                </a:pathLst>
              </a:custGeom>
              <a:solidFill>
                <a:srgbClr val="FFFFFF"/>
              </a:solidFill>
              <a:ln w="9511" cap="flat">
                <a:noFill/>
                <a:prstDash val="solid"/>
                <a:miter/>
              </a:ln>
            </p:spPr>
            <p:txBody>
              <a:bodyPr rtlCol="0" anchor="ctr"/>
              <a:lstStyle/>
              <a:p>
                <a:endParaRPr lang="en-US"/>
              </a:p>
            </p:txBody>
          </p:sp>
        </p:grpSp>
        <p:sp>
          <p:nvSpPr>
            <p:cNvPr id="50" name="Freeform 49">
              <a:extLst>
                <a:ext uri="{FF2B5EF4-FFF2-40B4-BE49-F238E27FC236}">
                  <a16:creationId xmlns:a16="http://schemas.microsoft.com/office/drawing/2014/main" id="{945F1375-D6EB-4D54-8535-D1F4B888A3C2}"/>
                </a:ext>
              </a:extLst>
            </p:cNvPr>
            <p:cNvSpPr/>
            <p:nvPr/>
          </p:nvSpPr>
          <p:spPr>
            <a:xfrm>
              <a:off x="1446052" y="814495"/>
              <a:ext cx="1870769" cy="1126268"/>
            </a:xfrm>
            <a:custGeom>
              <a:avLst/>
              <a:gdLst>
                <a:gd name="connsiteX0" fmla="*/ 1141503 w 1870769"/>
                <a:gd name="connsiteY0" fmla="*/ 755626 h 1126268"/>
                <a:gd name="connsiteX1" fmla="*/ 1197102 w 1870769"/>
                <a:gd name="connsiteY1" fmla="*/ 751637 h 1126268"/>
                <a:gd name="connsiteX2" fmla="*/ 1115227 w 1870769"/>
                <a:gd name="connsiteY2" fmla="*/ 868757 h 1126268"/>
                <a:gd name="connsiteX3" fmla="*/ 935004 w 1870769"/>
                <a:gd name="connsiteY3" fmla="*/ 1126268 h 1126268"/>
                <a:gd name="connsiteX4" fmla="*/ 754116 w 1870769"/>
                <a:gd name="connsiteY4" fmla="*/ 867712 h 1126268"/>
                <a:gd name="connsiteX5" fmla="*/ 672906 w 1870769"/>
                <a:gd name="connsiteY5" fmla="*/ 751637 h 1126268"/>
                <a:gd name="connsiteX6" fmla="*/ 728410 w 1870769"/>
                <a:gd name="connsiteY6" fmla="*/ 755626 h 1126268"/>
                <a:gd name="connsiteX7" fmla="*/ 800480 w 1870769"/>
                <a:gd name="connsiteY7" fmla="*/ 831996 h 1126268"/>
                <a:gd name="connsiteX8" fmla="*/ 891496 w 1870769"/>
                <a:gd name="connsiteY8" fmla="*/ 761801 h 1126268"/>
                <a:gd name="connsiteX9" fmla="*/ 935099 w 1870769"/>
                <a:gd name="connsiteY9" fmla="*/ 762086 h 1126268"/>
                <a:gd name="connsiteX10" fmla="*/ 976989 w 1870769"/>
                <a:gd name="connsiteY10" fmla="*/ 761801 h 1126268"/>
                <a:gd name="connsiteX11" fmla="*/ 1068767 w 1870769"/>
                <a:gd name="connsiteY11" fmla="*/ 832756 h 1126268"/>
                <a:gd name="connsiteX12" fmla="*/ 1141598 w 1870769"/>
                <a:gd name="connsiteY12" fmla="*/ 755626 h 1126268"/>
                <a:gd name="connsiteX13" fmla="*/ 1833545 w 1870769"/>
                <a:gd name="connsiteY13" fmla="*/ 538770 h 1126268"/>
                <a:gd name="connsiteX14" fmla="*/ 1831736 w 1870769"/>
                <a:gd name="connsiteY14" fmla="*/ 540480 h 1126268"/>
                <a:gd name="connsiteX15" fmla="*/ 1822216 w 1870769"/>
                <a:gd name="connsiteY15" fmla="*/ 549123 h 1126268"/>
                <a:gd name="connsiteX16" fmla="*/ 1821549 w 1870769"/>
                <a:gd name="connsiteY16" fmla="*/ 549693 h 1126268"/>
                <a:gd name="connsiteX17" fmla="*/ 1810410 w 1870769"/>
                <a:gd name="connsiteY17" fmla="*/ 558622 h 1126268"/>
                <a:gd name="connsiteX18" fmla="*/ 1808125 w 1870769"/>
                <a:gd name="connsiteY18" fmla="*/ 560332 h 1126268"/>
                <a:gd name="connsiteX19" fmla="*/ 1795844 w 1870769"/>
                <a:gd name="connsiteY19" fmla="*/ 569071 h 1126268"/>
                <a:gd name="connsiteX20" fmla="*/ 1794321 w 1870769"/>
                <a:gd name="connsiteY20" fmla="*/ 570116 h 1126268"/>
                <a:gd name="connsiteX21" fmla="*/ 1781563 w 1870769"/>
                <a:gd name="connsiteY21" fmla="*/ 578190 h 1126268"/>
                <a:gd name="connsiteX22" fmla="*/ 1779659 w 1870769"/>
                <a:gd name="connsiteY22" fmla="*/ 579424 h 1126268"/>
                <a:gd name="connsiteX23" fmla="*/ 1765093 w 1870769"/>
                <a:gd name="connsiteY23" fmla="*/ 587783 h 1126268"/>
                <a:gd name="connsiteX24" fmla="*/ 1762427 w 1870769"/>
                <a:gd name="connsiteY24" fmla="*/ 589208 h 1126268"/>
                <a:gd name="connsiteX25" fmla="*/ 1729106 w 1870769"/>
                <a:gd name="connsiteY25" fmla="*/ 605831 h 1126268"/>
                <a:gd name="connsiteX26" fmla="*/ 1726440 w 1870769"/>
                <a:gd name="connsiteY26" fmla="*/ 607066 h 1126268"/>
                <a:gd name="connsiteX27" fmla="*/ 1708351 w 1870769"/>
                <a:gd name="connsiteY27" fmla="*/ 614950 h 1126268"/>
                <a:gd name="connsiteX28" fmla="*/ 1706257 w 1870769"/>
                <a:gd name="connsiteY28" fmla="*/ 615805 h 1126268"/>
                <a:gd name="connsiteX29" fmla="*/ 1687216 w 1870769"/>
                <a:gd name="connsiteY29" fmla="*/ 623499 h 1126268"/>
                <a:gd name="connsiteX30" fmla="*/ 1686264 w 1870769"/>
                <a:gd name="connsiteY30" fmla="*/ 623879 h 1126268"/>
                <a:gd name="connsiteX31" fmla="*/ 1665699 w 1870769"/>
                <a:gd name="connsiteY31" fmla="*/ 631573 h 1126268"/>
                <a:gd name="connsiteX32" fmla="*/ 1662843 w 1870769"/>
                <a:gd name="connsiteY32" fmla="*/ 632617 h 1126268"/>
                <a:gd name="connsiteX33" fmla="*/ 1618002 w 1870769"/>
                <a:gd name="connsiteY33" fmla="*/ 647436 h 1126268"/>
                <a:gd name="connsiteX34" fmla="*/ 1616003 w 1870769"/>
                <a:gd name="connsiteY34" fmla="*/ 648100 h 1126268"/>
                <a:gd name="connsiteX35" fmla="*/ 1592201 w 1870769"/>
                <a:gd name="connsiteY35" fmla="*/ 655130 h 1126268"/>
                <a:gd name="connsiteX36" fmla="*/ 1590202 w 1870769"/>
                <a:gd name="connsiteY36" fmla="*/ 655699 h 1126268"/>
                <a:gd name="connsiteX37" fmla="*/ 1539077 w 1870769"/>
                <a:gd name="connsiteY37" fmla="*/ 669093 h 1126268"/>
                <a:gd name="connsiteX38" fmla="*/ 1536792 w 1870769"/>
                <a:gd name="connsiteY38" fmla="*/ 669663 h 1126268"/>
                <a:gd name="connsiteX39" fmla="*/ 1480907 w 1870769"/>
                <a:gd name="connsiteY39" fmla="*/ 682201 h 1126268"/>
                <a:gd name="connsiteX40" fmla="*/ 1480526 w 1870769"/>
                <a:gd name="connsiteY40" fmla="*/ 682201 h 1126268"/>
                <a:gd name="connsiteX41" fmla="*/ 1451489 w 1870769"/>
                <a:gd name="connsiteY41" fmla="*/ 687995 h 1126268"/>
                <a:gd name="connsiteX42" fmla="*/ 1449775 w 1870769"/>
                <a:gd name="connsiteY42" fmla="*/ 688280 h 1126268"/>
                <a:gd name="connsiteX43" fmla="*/ 1389320 w 1870769"/>
                <a:gd name="connsiteY43" fmla="*/ 698824 h 1126268"/>
                <a:gd name="connsiteX44" fmla="*/ 1387797 w 1870769"/>
                <a:gd name="connsiteY44" fmla="*/ 699109 h 1126268"/>
                <a:gd name="connsiteX45" fmla="*/ 1356189 w 1870769"/>
                <a:gd name="connsiteY45" fmla="*/ 703953 h 1126268"/>
                <a:gd name="connsiteX46" fmla="*/ 1355999 w 1870769"/>
                <a:gd name="connsiteY46" fmla="*/ 703953 h 1126268"/>
                <a:gd name="connsiteX47" fmla="*/ 1290117 w 1870769"/>
                <a:gd name="connsiteY47" fmla="*/ 712597 h 1126268"/>
                <a:gd name="connsiteX48" fmla="*/ 1288404 w 1870769"/>
                <a:gd name="connsiteY48" fmla="*/ 712787 h 1126268"/>
                <a:gd name="connsiteX49" fmla="*/ 1220237 w 1870769"/>
                <a:gd name="connsiteY49" fmla="*/ 719911 h 1126268"/>
                <a:gd name="connsiteX50" fmla="*/ 1219761 w 1870769"/>
                <a:gd name="connsiteY50" fmla="*/ 719911 h 1126268"/>
                <a:gd name="connsiteX51" fmla="*/ 1219761 w 1870769"/>
                <a:gd name="connsiteY51" fmla="*/ 719911 h 1126268"/>
                <a:gd name="connsiteX52" fmla="*/ 939193 w 1870769"/>
                <a:gd name="connsiteY52" fmla="*/ 732544 h 1126268"/>
                <a:gd name="connsiteX53" fmla="*/ 939193 w 1870769"/>
                <a:gd name="connsiteY53" fmla="*/ 732544 h 1126268"/>
                <a:gd name="connsiteX54" fmla="*/ 935290 w 1870769"/>
                <a:gd name="connsiteY54" fmla="*/ 732544 h 1126268"/>
                <a:gd name="connsiteX55" fmla="*/ 929768 w 1870769"/>
                <a:gd name="connsiteY55" fmla="*/ 732544 h 1126268"/>
                <a:gd name="connsiteX56" fmla="*/ 929768 w 1870769"/>
                <a:gd name="connsiteY56" fmla="*/ 732544 h 1126268"/>
                <a:gd name="connsiteX57" fmla="*/ 650818 w 1870769"/>
                <a:gd name="connsiteY57" fmla="*/ 719911 h 1126268"/>
                <a:gd name="connsiteX58" fmla="*/ 650818 w 1870769"/>
                <a:gd name="connsiteY58" fmla="*/ 719911 h 1126268"/>
                <a:gd name="connsiteX59" fmla="*/ 650343 w 1870769"/>
                <a:gd name="connsiteY59" fmla="*/ 719911 h 1126268"/>
                <a:gd name="connsiteX60" fmla="*/ 582176 w 1870769"/>
                <a:gd name="connsiteY60" fmla="*/ 712787 h 1126268"/>
                <a:gd name="connsiteX61" fmla="*/ 580462 w 1870769"/>
                <a:gd name="connsiteY61" fmla="*/ 712597 h 1126268"/>
                <a:gd name="connsiteX62" fmla="*/ 514676 w 1870769"/>
                <a:gd name="connsiteY62" fmla="*/ 703953 h 1126268"/>
                <a:gd name="connsiteX63" fmla="*/ 514390 w 1870769"/>
                <a:gd name="connsiteY63" fmla="*/ 703953 h 1126268"/>
                <a:gd name="connsiteX64" fmla="*/ 482782 w 1870769"/>
                <a:gd name="connsiteY64" fmla="*/ 699109 h 1126268"/>
                <a:gd name="connsiteX65" fmla="*/ 481259 w 1870769"/>
                <a:gd name="connsiteY65" fmla="*/ 698824 h 1126268"/>
                <a:gd name="connsiteX66" fmla="*/ 420804 w 1870769"/>
                <a:gd name="connsiteY66" fmla="*/ 688280 h 1126268"/>
                <a:gd name="connsiteX67" fmla="*/ 418995 w 1870769"/>
                <a:gd name="connsiteY67" fmla="*/ 687900 h 1126268"/>
                <a:gd name="connsiteX68" fmla="*/ 389958 w 1870769"/>
                <a:gd name="connsiteY68" fmla="*/ 682201 h 1126268"/>
                <a:gd name="connsiteX69" fmla="*/ 389482 w 1870769"/>
                <a:gd name="connsiteY69" fmla="*/ 682106 h 1126268"/>
                <a:gd name="connsiteX70" fmla="*/ 333597 w 1870769"/>
                <a:gd name="connsiteY70" fmla="*/ 669663 h 1126268"/>
                <a:gd name="connsiteX71" fmla="*/ 331217 w 1870769"/>
                <a:gd name="connsiteY71" fmla="*/ 669093 h 1126268"/>
                <a:gd name="connsiteX72" fmla="*/ 280187 w 1870769"/>
                <a:gd name="connsiteY72" fmla="*/ 655699 h 1126268"/>
                <a:gd name="connsiteX73" fmla="*/ 278093 w 1870769"/>
                <a:gd name="connsiteY73" fmla="*/ 655130 h 1126268"/>
                <a:gd name="connsiteX74" fmla="*/ 254291 w 1870769"/>
                <a:gd name="connsiteY74" fmla="*/ 648195 h 1126268"/>
                <a:gd name="connsiteX75" fmla="*/ 252197 w 1870769"/>
                <a:gd name="connsiteY75" fmla="*/ 647531 h 1126268"/>
                <a:gd name="connsiteX76" fmla="*/ 207356 w 1870769"/>
                <a:gd name="connsiteY76" fmla="*/ 632712 h 1126268"/>
                <a:gd name="connsiteX77" fmla="*/ 204499 w 1870769"/>
                <a:gd name="connsiteY77" fmla="*/ 631668 h 1126268"/>
                <a:gd name="connsiteX78" fmla="*/ 183935 w 1870769"/>
                <a:gd name="connsiteY78" fmla="*/ 623974 h 1126268"/>
                <a:gd name="connsiteX79" fmla="*/ 182983 w 1870769"/>
                <a:gd name="connsiteY79" fmla="*/ 623594 h 1126268"/>
                <a:gd name="connsiteX80" fmla="*/ 163942 w 1870769"/>
                <a:gd name="connsiteY80" fmla="*/ 615900 h 1126268"/>
                <a:gd name="connsiteX81" fmla="*/ 161848 w 1870769"/>
                <a:gd name="connsiteY81" fmla="*/ 615045 h 1126268"/>
                <a:gd name="connsiteX82" fmla="*/ 143759 w 1870769"/>
                <a:gd name="connsiteY82" fmla="*/ 607161 h 1126268"/>
                <a:gd name="connsiteX83" fmla="*/ 141093 w 1870769"/>
                <a:gd name="connsiteY83" fmla="*/ 605926 h 1126268"/>
                <a:gd name="connsiteX84" fmla="*/ 107772 w 1870769"/>
                <a:gd name="connsiteY84" fmla="*/ 589303 h 1126268"/>
                <a:gd name="connsiteX85" fmla="*/ 105106 w 1870769"/>
                <a:gd name="connsiteY85" fmla="*/ 587878 h 1126268"/>
                <a:gd name="connsiteX86" fmla="*/ 90444 w 1870769"/>
                <a:gd name="connsiteY86" fmla="*/ 579519 h 1126268"/>
                <a:gd name="connsiteX87" fmla="*/ 88540 w 1870769"/>
                <a:gd name="connsiteY87" fmla="*/ 578380 h 1126268"/>
                <a:gd name="connsiteX88" fmla="*/ 75783 w 1870769"/>
                <a:gd name="connsiteY88" fmla="*/ 570211 h 1126268"/>
                <a:gd name="connsiteX89" fmla="*/ 74355 w 1870769"/>
                <a:gd name="connsiteY89" fmla="*/ 569261 h 1126268"/>
                <a:gd name="connsiteX90" fmla="*/ 62073 w 1870769"/>
                <a:gd name="connsiteY90" fmla="*/ 560522 h 1126268"/>
                <a:gd name="connsiteX91" fmla="*/ 59788 w 1870769"/>
                <a:gd name="connsiteY91" fmla="*/ 558812 h 1126268"/>
                <a:gd name="connsiteX92" fmla="*/ 48554 w 1870769"/>
                <a:gd name="connsiteY92" fmla="*/ 549883 h 1126268"/>
                <a:gd name="connsiteX93" fmla="*/ 47983 w 1870769"/>
                <a:gd name="connsiteY93" fmla="*/ 549313 h 1126268"/>
                <a:gd name="connsiteX94" fmla="*/ 38463 w 1870769"/>
                <a:gd name="connsiteY94" fmla="*/ 540574 h 1126268"/>
                <a:gd name="connsiteX95" fmla="*/ 36749 w 1870769"/>
                <a:gd name="connsiteY95" fmla="*/ 538865 h 1126268"/>
                <a:gd name="connsiteX96" fmla="*/ 28181 w 1870769"/>
                <a:gd name="connsiteY96" fmla="*/ 529841 h 1126268"/>
                <a:gd name="connsiteX97" fmla="*/ 26752 w 1870769"/>
                <a:gd name="connsiteY97" fmla="*/ 528131 h 1126268"/>
                <a:gd name="connsiteX98" fmla="*/ 19707 w 1870769"/>
                <a:gd name="connsiteY98" fmla="*/ 519297 h 1126268"/>
                <a:gd name="connsiteX99" fmla="*/ 19136 w 1870769"/>
                <a:gd name="connsiteY99" fmla="*/ 518537 h 1126268"/>
                <a:gd name="connsiteX100" fmla="*/ 13043 w 1870769"/>
                <a:gd name="connsiteY100" fmla="*/ 509134 h 1126268"/>
                <a:gd name="connsiteX101" fmla="*/ 11901 w 1870769"/>
                <a:gd name="connsiteY101" fmla="*/ 507139 h 1126268"/>
                <a:gd name="connsiteX102" fmla="*/ 7140 w 1870769"/>
                <a:gd name="connsiteY102" fmla="*/ 497640 h 1126268"/>
                <a:gd name="connsiteX103" fmla="*/ 6664 w 1870769"/>
                <a:gd name="connsiteY103" fmla="*/ 496310 h 1126268"/>
                <a:gd name="connsiteX104" fmla="*/ 3523 w 1870769"/>
                <a:gd name="connsiteY104" fmla="*/ 487381 h 1126268"/>
                <a:gd name="connsiteX105" fmla="*/ 3047 w 1870769"/>
                <a:gd name="connsiteY105" fmla="*/ 485672 h 1126268"/>
                <a:gd name="connsiteX106" fmla="*/ 952 w 1870769"/>
                <a:gd name="connsiteY106" fmla="*/ 476078 h 1126268"/>
                <a:gd name="connsiteX107" fmla="*/ 666 w 1870769"/>
                <a:gd name="connsiteY107" fmla="*/ 474083 h 1126268"/>
                <a:gd name="connsiteX108" fmla="*/ 0 w 1870769"/>
                <a:gd name="connsiteY108" fmla="*/ 464109 h 1126268"/>
                <a:gd name="connsiteX109" fmla="*/ 0 w 1870769"/>
                <a:gd name="connsiteY109" fmla="*/ 464109 h 1126268"/>
                <a:gd name="connsiteX110" fmla="*/ 330265 w 1870769"/>
                <a:gd name="connsiteY110" fmla="*/ 259411 h 1126268"/>
                <a:gd name="connsiteX111" fmla="*/ 330265 w 1870769"/>
                <a:gd name="connsiteY111" fmla="*/ 0 h 1126268"/>
                <a:gd name="connsiteX112" fmla="*/ 605311 w 1870769"/>
                <a:gd name="connsiteY112" fmla="*/ 212677 h 1126268"/>
                <a:gd name="connsiteX113" fmla="*/ 935385 w 1870769"/>
                <a:gd name="connsiteY113" fmla="*/ 195484 h 1126268"/>
                <a:gd name="connsiteX114" fmla="*/ 1265459 w 1870769"/>
                <a:gd name="connsiteY114" fmla="*/ 212677 h 1126268"/>
                <a:gd name="connsiteX115" fmla="*/ 1540505 w 1870769"/>
                <a:gd name="connsiteY115" fmla="*/ 0 h 1126268"/>
                <a:gd name="connsiteX116" fmla="*/ 1540505 w 1870769"/>
                <a:gd name="connsiteY116" fmla="*/ 259221 h 1126268"/>
                <a:gd name="connsiteX117" fmla="*/ 1870770 w 1870769"/>
                <a:gd name="connsiteY117" fmla="*/ 464014 h 1126268"/>
                <a:gd name="connsiteX118" fmla="*/ 1870770 w 1870769"/>
                <a:gd name="connsiteY118" fmla="*/ 464014 h 1126268"/>
                <a:gd name="connsiteX119" fmla="*/ 1870104 w 1870769"/>
                <a:gd name="connsiteY119" fmla="*/ 473988 h 1126268"/>
                <a:gd name="connsiteX120" fmla="*/ 1869818 w 1870769"/>
                <a:gd name="connsiteY120" fmla="*/ 476078 h 1126268"/>
                <a:gd name="connsiteX121" fmla="*/ 1867723 w 1870769"/>
                <a:gd name="connsiteY121" fmla="*/ 485672 h 1126268"/>
                <a:gd name="connsiteX122" fmla="*/ 1867152 w 1870769"/>
                <a:gd name="connsiteY122" fmla="*/ 487381 h 1126268"/>
                <a:gd name="connsiteX123" fmla="*/ 1864010 w 1870769"/>
                <a:gd name="connsiteY123" fmla="*/ 496215 h 1126268"/>
                <a:gd name="connsiteX124" fmla="*/ 1863439 w 1870769"/>
                <a:gd name="connsiteY124" fmla="*/ 497545 h 1126268"/>
                <a:gd name="connsiteX125" fmla="*/ 1858679 w 1870769"/>
                <a:gd name="connsiteY125" fmla="*/ 506949 h 1126268"/>
                <a:gd name="connsiteX126" fmla="*/ 1857441 w 1870769"/>
                <a:gd name="connsiteY126" fmla="*/ 509039 h 1126268"/>
                <a:gd name="connsiteX127" fmla="*/ 1851348 w 1870769"/>
                <a:gd name="connsiteY127" fmla="*/ 518442 h 1126268"/>
                <a:gd name="connsiteX128" fmla="*/ 1850777 w 1870769"/>
                <a:gd name="connsiteY128" fmla="*/ 519297 h 1126268"/>
                <a:gd name="connsiteX129" fmla="*/ 1843827 w 1870769"/>
                <a:gd name="connsiteY129" fmla="*/ 528131 h 1126268"/>
                <a:gd name="connsiteX130" fmla="*/ 1842304 w 1870769"/>
                <a:gd name="connsiteY130" fmla="*/ 529936 h 1126268"/>
                <a:gd name="connsiteX131" fmla="*/ 1833831 w 1870769"/>
                <a:gd name="connsiteY131" fmla="*/ 538960 h 1126268"/>
                <a:gd name="connsiteX132" fmla="*/ 1487667 w 1870769"/>
                <a:gd name="connsiteY132" fmla="*/ 336636 h 1126268"/>
                <a:gd name="connsiteX133" fmla="*/ 1540124 w 1870769"/>
                <a:gd name="connsiteY133" fmla="*/ 261596 h 1126268"/>
                <a:gd name="connsiteX134" fmla="*/ 1458534 w 1870769"/>
                <a:gd name="connsiteY134" fmla="*/ 324573 h 1126268"/>
                <a:gd name="connsiteX135" fmla="*/ 1458534 w 1870769"/>
                <a:gd name="connsiteY135" fmla="*/ 324573 h 1126268"/>
                <a:gd name="connsiteX136" fmla="*/ 995840 w 1870769"/>
                <a:gd name="connsiteY136" fmla="*/ 681346 h 1126268"/>
                <a:gd name="connsiteX137" fmla="*/ 1231471 w 1870769"/>
                <a:gd name="connsiteY137" fmla="*/ 660449 h 1126268"/>
                <a:gd name="connsiteX138" fmla="*/ 1344860 w 1870769"/>
                <a:gd name="connsiteY138" fmla="*/ 540384 h 1126268"/>
                <a:gd name="connsiteX139" fmla="*/ 1264793 w 1870769"/>
                <a:gd name="connsiteY139" fmla="*/ 654845 h 1126268"/>
                <a:gd name="connsiteX140" fmla="*/ 1264983 w 1870769"/>
                <a:gd name="connsiteY140" fmla="*/ 654845 h 1126268"/>
                <a:gd name="connsiteX141" fmla="*/ 1321820 w 1870769"/>
                <a:gd name="connsiteY141" fmla="*/ 643541 h 1126268"/>
                <a:gd name="connsiteX142" fmla="*/ 1322011 w 1870769"/>
                <a:gd name="connsiteY142" fmla="*/ 643541 h 1126268"/>
                <a:gd name="connsiteX143" fmla="*/ 1374754 w 1870769"/>
                <a:gd name="connsiteY143" fmla="*/ 630528 h 1126268"/>
                <a:gd name="connsiteX144" fmla="*/ 1375040 w 1870769"/>
                <a:gd name="connsiteY144" fmla="*/ 630528 h 1126268"/>
                <a:gd name="connsiteX145" fmla="*/ 1423404 w 1870769"/>
                <a:gd name="connsiteY145" fmla="*/ 615995 h 1126268"/>
                <a:gd name="connsiteX146" fmla="*/ 1423785 w 1870769"/>
                <a:gd name="connsiteY146" fmla="*/ 615900 h 1126268"/>
                <a:gd name="connsiteX147" fmla="*/ 1453203 w 1870769"/>
                <a:gd name="connsiteY147" fmla="*/ 605546 h 1126268"/>
                <a:gd name="connsiteX148" fmla="*/ 1454060 w 1870769"/>
                <a:gd name="connsiteY148" fmla="*/ 605166 h 1126268"/>
                <a:gd name="connsiteX149" fmla="*/ 1467388 w 1870769"/>
                <a:gd name="connsiteY149" fmla="*/ 599942 h 1126268"/>
                <a:gd name="connsiteX150" fmla="*/ 1467769 w 1870769"/>
                <a:gd name="connsiteY150" fmla="*/ 599752 h 1126268"/>
                <a:gd name="connsiteX151" fmla="*/ 1493474 w 1870769"/>
                <a:gd name="connsiteY151" fmla="*/ 588638 h 1126268"/>
                <a:gd name="connsiteX152" fmla="*/ 1494902 w 1870769"/>
                <a:gd name="connsiteY152" fmla="*/ 587973 h 1126268"/>
                <a:gd name="connsiteX153" fmla="*/ 1506422 w 1870769"/>
                <a:gd name="connsiteY153" fmla="*/ 582464 h 1126268"/>
                <a:gd name="connsiteX154" fmla="*/ 1506613 w 1870769"/>
                <a:gd name="connsiteY154" fmla="*/ 582369 h 1126268"/>
                <a:gd name="connsiteX155" fmla="*/ 1518228 w 1870769"/>
                <a:gd name="connsiteY155" fmla="*/ 576385 h 1126268"/>
                <a:gd name="connsiteX156" fmla="*/ 1518894 w 1870769"/>
                <a:gd name="connsiteY156" fmla="*/ 576005 h 1126268"/>
                <a:gd name="connsiteX157" fmla="*/ 1528700 w 1870769"/>
                <a:gd name="connsiteY157" fmla="*/ 570591 h 1126268"/>
                <a:gd name="connsiteX158" fmla="*/ 1530414 w 1870769"/>
                <a:gd name="connsiteY158" fmla="*/ 569641 h 1126268"/>
                <a:gd name="connsiteX159" fmla="*/ 1549645 w 1870769"/>
                <a:gd name="connsiteY159" fmla="*/ 557672 h 1126268"/>
                <a:gd name="connsiteX160" fmla="*/ 1551168 w 1870769"/>
                <a:gd name="connsiteY160" fmla="*/ 556627 h 1126268"/>
                <a:gd name="connsiteX161" fmla="*/ 1558499 w 1870769"/>
                <a:gd name="connsiteY161" fmla="*/ 551498 h 1126268"/>
                <a:gd name="connsiteX162" fmla="*/ 1560213 w 1870769"/>
                <a:gd name="connsiteY162" fmla="*/ 550263 h 1126268"/>
                <a:gd name="connsiteX163" fmla="*/ 1575445 w 1870769"/>
                <a:gd name="connsiteY163" fmla="*/ 537820 h 1126268"/>
                <a:gd name="connsiteX164" fmla="*/ 1577064 w 1870769"/>
                <a:gd name="connsiteY164" fmla="*/ 536300 h 1126268"/>
                <a:gd name="connsiteX165" fmla="*/ 1582395 w 1870769"/>
                <a:gd name="connsiteY165" fmla="*/ 531171 h 1126268"/>
                <a:gd name="connsiteX166" fmla="*/ 1583728 w 1870769"/>
                <a:gd name="connsiteY166" fmla="*/ 529841 h 1126268"/>
                <a:gd name="connsiteX167" fmla="*/ 1589726 w 1870769"/>
                <a:gd name="connsiteY167" fmla="*/ 523477 h 1126268"/>
                <a:gd name="connsiteX168" fmla="*/ 1590393 w 1870769"/>
                <a:gd name="connsiteY168" fmla="*/ 522717 h 1126268"/>
                <a:gd name="connsiteX169" fmla="*/ 1595058 w 1870769"/>
                <a:gd name="connsiteY169" fmla="*/ 517018 h 1126268"/>
                <a:gd name="connsiteX170" fmla="*/ 1596390 w 1870769"/>
                <a:gd name="connsiteY170" fmla="*/ 515213 h 1126268"/>
                <a:gd name="connsiteX171" fmla="*/ 1600103 w 1870769"/>
                <a:gd name="connsiteY171" fmla="*/ 509988 h 1126268"/>
                <a:gd name="connsiteX172" fmla="*/ 1601055 w 1870769"/>
                <a:gd name="connsiteY172" fmla="*/ 508659 h 1126268"/>
                <a:gd name="connsiteX173" fmla="*/ 1604959 w 1870769"/>
                <a:gd name="connsiteY173" fmla="*/ 502104 h 1126268"/>
                <a:gd name="connsiteX174" fmla="*/ 1605721 w 1870769"/>
                <a:gd name="connsiteY174" fmla="*/ 500585 h 1126268"/>
                <a:gd name="connsiteX175" fmla="*/ 1608291 w 1870769"/>
                <a:gd name="connsiteY175" fmla="*/ 495360 h 1126268"/>
                <a:gd name="connsiteX176" fmla="*/ 1609148 w 1870769"/>
                <a:gd name="connsiteY176" fmla="*/ 493366 h 1126268"/>
                <a:gd name="connsiteX177" fmla="*/ 1611338 w 1870769"/>
                <a:gd name="connsiteY177" fmla="*/ 487666 h 1126268"/>
                <a:gd name="connsiteX178" fmla="*/ 1611718 w 1870769"/>
                <a:gd name="connsiteY178" fmla="*/ 486621 h 1126268"/>
                <a:gd name="connsiteX179" fmla="*/ 1613527 w 1870769"/>
                <a:gd name="connsiteY179" fmla="*/ 479877 h 1126268"/>
                <a:gd name="connsiteX180" fmla="*/ 1613908 w 1870769"/>
                <a:gd name="connsiteY180" fmla="*/ 477978 h 1126268"/>
                <a:gd name="connsiteX181" fmla="*/ 1614765 w 1870769"/>
                <a:gd name="connsiteY181" fmla="*/ 472848 h 1126268"/>
                <a:gd name="connsiteX182" fmla="*/ 1615051 w 1870769"/>
                <a:gd name="connsiteY182" fmla="*/ 470854 h 1126268"/>
                <a:gd name="connsiteX183" fmla="*/ 1615431 w 1870769"/>
                <a:gd name="connsiteY183" fmla="*/ 464014 h 1126268"/>
                <a:gd name="connsiteX184" fmla="*/ 1615431 w 1870769"/>
                <a:gd name="connsiteY184" fmla="*/ 464014 h 1126268"/>
                <a:gd name="connsiteX185" fmla="*/ 1615431 w 1870769"/>
                <a:gd name="connsiteY185" fmla="*/ 464014 h 1126268"/>
                <a:gd name="connsiteX186" fmla="*/ 1487857 w 1870769"/>
                <a:gd name="connsiteY186" fmla="*/ 336731 h 1126268"/>
                <a:gd name="connsiteX187" fmla="*/ 935099 w 1870769"/>
                <a:gd name="connsiteY187" fmla="*/ 245638 h 1126268"/>
                <a:gd name="connsiteX188" fmla="*/ 670050 w 1870769"/>
                <a:gd name="connsiteY188" fmla="*/ 262926 h 1126268"/>
                <a:gd name="connsiteX189" fmla="*/ 935099 w 1870769"/>
                <a:gd name="connsiteY189" fmla="*/ 467814 h 1126268"/>
                <a:gd name="connsiteX190" fmla="*/ 1200149 w 1870769"/>
                <a:gd name="connsiteY190" fmla="*/ 262926 h 1126268"/>
                <a:gd name="connsiteX191" fmla="*/ 935099 w 1870769"/>
                <a:gd name="connsiteY191" fmla="*/ 245638 h 1126268"/>
                <a:gd name="connsiteX192" fmla="*/ 254958 w 1870769"/>
                <a:gd name="connsiteY192" fmla="*/ 463919 h 1126268"/>
                <a:gd name="connsiteX193" fmla="*/ 255339 w 1870769"/>
                <a:gd name="connsiteY193" fmla="*/ 470854 h 1126268"/>
                <a:gd name="connsiteX194" fmla="*/ 255529 w 1870769"/>
                <a:gd name="connsiteY194" fmla="*/ 472848 h 1126268"/>
                <a:gd name="connsiteX195" fmla="*/ 256386 w 1870769"/>
                <a:gd name="connsiteY195" fmla="*/ 478073 h 1126268"/>
                <a:gd name="connsiteX196" fmla="*/ 256767 w 1870769"/>
                <a:gd name="connsiteY196" fmla="*/ 479877 h 1126268"/>
                <a:gd name="connsiteX197" fmla="*/ 258576 w 1870769"/>
                <a:gd name="connsiteY197" fmla="*/ 486621 h 1126268"/>
                <a:gd name="connsiteX198" fmla="*/ 258956 w 1870769"/>
                <a:gd name="connsiteY198" fmla="*/ 487571 h 1126268"/>
                <a:gd name="connsiteX199" fmla="*/ 261146 w 1870769"/>
                <a:gd name="connsiteY199" fmla="*/ 493366 h 1126268"/>
                <a:gd name="connsiteX200" fmla="*/ 262003 w 1870769"/>
                <a:gd name="connsiteY200" fmla="*/ 495265 h 1126268"/>
                <a:gd name="connsiteX201" fmla="*/ 264574 w 1870769"/>
                <a:gd name="connsiteY201" fmla="*/ 500585 h 1126268"/>
                <a:gd name="connsiteX202" fmla="*/ 265335 w 1870769"/>
                <a:gd name="connsiteY202" fmla="*/ 502010 h 1126268"/>
                <a:gd name="connsiteX203" fmla="*/ 269239 w 1870769"/>
                <a:gd name="connsiteY203" fmla="*/ 508564 h 1126268"/>
                <a:gd name="connsiteX204" fmla="*/ 270095 w 1870769"/>
                <a:gd name="connsiteY204" fmla="*/ 509798 h 1126268"/>
                <a:gd name="connsiteX205" fmla="*/ 273904 w 1870769"/>
                <a:gd name="connsiteY205" fmla="*/ 515118 h 1126268"/>
                <a:gd name="connsiteX206" fmla="*/ 275236 w 1870769"/>
                <a:gd name="connsiteY206" fmla="*/ 516828 h 1126268"/>
                <a:gd name="connsiteX207" fmla="*/ 279901 w 1870769"/>
                <a:gd name="connsiteY207" fmla="*/ 522527 h 1126268"/>
                <a:gd name="connsiteX208" fmla="*/ 280473 w 1870769"/>
                <a:gd name="connsiteY208" fmla="*/ 523192 h 1126268"/>
                <a:gd name="connsiteX209" fmla="*/ 286471 w 1870769"/>
                <a:gd name="connsiteY209" fmla="*/ 529651 h 1126268"/>
                <a:gd name="connsiteX210" fmla="*/ 287803 w 1870769"/>
                <a:gd name="connsiteY210" fmla="*/ 530981 h 1126268"/>
                <a:gd name="connsiteX211" fmla="*/ 293230 w 1870769"/>
                <a:gd name="connsiteY211" fmla="*/ 536110 h 1126268"/>
                <a:gd name="connsiteX212" fmla="*/ 294849 w 1870769"/>
                <a:gd name="connsiteY212" fmla="*/ 537535 h 1126268"/>
                <a:gd name="connsiteX213" fmla="*/ 310081 w 1870769"/>
                <a:gd name="connsiteY213" fmla="*/ 549978 h 1126268"/>
                <a:gd name="connsiteX214" fmla="*/ 311700 w 1870769"/>
                <a:gd name="connsiteY214" fmla="*/ 551213 h 1126268"/>
                <a:gd name="connsiteX215" fmla="*/ 319031 w 1870769"/>
                <a:gd name="connsiteY215" fmla="*/ 556437 h 1126268"/>
                <a:gd name="connsiteX216" fmla="*/ 320459 w 1870769"/>
                <a:gd name="connsiteY216" fmla="*/ 557482 h 1126268"/>
                <a:gd name="connsiteX217" fmla="*/ 339690 w 1870769"/>
                <a:gd name="connsiteY217" fmla="*/ 569451 h 1126268"/>
                <a:gd name="connsiteX218" fmla="*/ 341404 w 1870769"/>
                <a:gd name="connsiteY218" fmla="*/ 570401 h 1126268"/>
                <a:gd name="connsiteX219" fmla="*/ 351210 w 1870769"/>
                <a:gd name="connsiteY219" fmla="*/ 575815 h 1126268"/>
                <a:gd name="connsiteX220" fmla="*/ 351876 w 1870769"/>
                <a:gd name="connsiteY220" fmla="*/ 576195 h 1126268"/>
                <a:gd name="connsiteX221" fmla="*/ 363491 w 1870769"/>
                <a:gd name="connsiteY221" fmla="*/ 582179 h 1126268"/>
                <a:gd name="connsiteX222" fmla="*/ 363682 w 1870769"/>
                <a:gd name="connsiteY222" fmla="*/ 582274 h 1126268"/>
                <a:gd name="connsiteX223" fmla="*/ 375201 w 1870769"/>
                <a:gd name="connsiteY223" fmla="*/ 587783 h 1126268"/>
                <a:gd name="connsiteX224" fmla="*/ 376629 w 1870769"/>
                <a:gd name="connsiteY224" fmla="*/ 588448 h 1126268"/>
                <a:gd name="connsiteX225" fmla="*/ 402335 w 1870769"/>
                <a:gd name="connsiteY225" fmla="*/ 599562 h 1126268"/>
                <a:gd name="connsiteX226" fmla="*/ 402811 w 1870769"/>
                <a:gd name="connsiteY226" fmla="*/ 599752 h 1126268"/>
                <a:gd name="connsiteX227" fmla="*/ 416139 w 1870769"/>
                <a:gd name="connsiteY227" fmla="*/ 604976 h 1126268"/>
                <a:gd name="connsiteX228" fmla="*/ 417091 w 1870769"/>
                <a:gd name="connsiteY228" fmla="*/ 605356 h 1126268"/>
                <a:gd name="connsiteX229" fmla="*/ 446414 w 1870769"/>
                <a:gd name="connsiteY229" fmla="*/ 615710 h 1126268"/>
                <a:gd name="connsiteX230" fmla="*/ 446890 w 1870769"/>
                <a:gd name="connsiteY230" fmla="*/ 615900 h 1126268"/>
                <a:gd name="connsiteX231" fmla="*/ 462313 w 1870769"/>
                <a:gd name="connsiteY231" fmla="*/ 620839 h 1126268"/>
                <a:gd name="connsiteX232" fmla="*/ 462313 w 1870769"/>
                <a:gd name="connsiteY232" fmla="*/ 620839 h 1126268"/>
                <a:gd name="connsiteX233" fmla="*/ 495064 w 1870769"/>
                <a:gd name="connsiteY233" fmla="*/ 630338 h 1126268"/>
                <a:gd name="connsiteX234" fmla="*/ 495445 w 1870769"/>
                <a:gd name="connsiteY234" fmla="*/ 630338 h 1126268"/>
                <a:gd name="connsiteX235" fmla="*/ 548093 w 1870769"/>
                <a:gd name="connsiteY235" fmla="*/ 643446 h 1126268"/>
                <a:gd name="connsiteX236" fmla="*/ 548378 w 1870769"/>
                <a:gd name="connsiteY236" fmla="*/ 643446 h 1126268"/>
                <a:gd name="connsiteX237" fmla="*/ 605120 w 1870769"/>
                <a:gd name="connsiteY237" fmla="*/ 654750 h 1126268"/>
                <a:gd name="connsiteX238" fmla="*/ 605120 w 1870769"/>
                <a:gd name="connsiteY238" fmla="*/ 654750 h 1126268"/>
                <a:gd name="connsiteX239" fmla="*/ 525053 w 1870769"/>
                <a:gd name="connsiteY239" fmla="*/ 540290 h 1126268"/>
                <a:gd name="connsiteX240" fmla="*/ 638442 w 1870769"/>
                <a:gd name="connsiteY240" fmla="*/ 660354 h 1126268"/>
                <a:gd name="connsiteX241" fmla="*/ 872836 w 1870769"/>
                <a:gd name="connsiteY241" fmla="*/ 681251 h 1126268"/>
                <a:gd name="connsiteX242" fmla="*/ 411474 w 1870769"/>
                <a:gd name="connsiteY242" fmla="*/ 324573 h 1126268"/>
                <a:gd name="connsiteX243" fmla="*/ 411474 w 1870769"/>
                <a:gd name="connsiteY243" fmla="*/ 324573 h 1126268"/>
                <a:gd name="connsiteX244" fmla="*/ 329979 w 1870769"/>
                <a:gd name="connsiteY244" fmla="*/ 261596 h 1126268"/>
                <a:gd name="connsiteX245" fmla="*/ 382437 w 1870769"/>
                <a:gd name="connsiteY245" fmla="*/ 336636 h 1126268"/>
                <a:gd name="connsiteX246" fmla="*/ 254863 w 1870769"/>
                <a:gd name="connsiteY246" fmla="*/ 463919 h 1126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1870769" h="1126268">
                  <a:moveTo>
                    <a:pt x="1141503" y="755626"/>
                  </a:moveTo>
                  <a:cubicBezTo>
                    <a:pt x="1160258" y="754487"/>
                    <a:pt x="1178823" y="753157"/>
                    <a:pt x="1197102" y="751637"/>
                  </a:cubicBezTo>
                  <a:lnTo>
                    <a:pt x="1115227" y="868757"/>
                  </a:lnTo>
                  <a:lnTo>
                    <a:pt x="935004" y="1126268"/>
                  </a:lnTo>
                  <a:lnTo>
                    <a:pt x="754116" y="867712"/>
                  </a:lnTo>
                  <a:lnTo>
                    <a:pt x="672906" y="751637"/>
                  </a:lnTo>
                  <a:cubicBezTo>
                    <a:pt x="691185" y="753157"/>
                    <a:pt x="709655" y="754487"/>
                    <a:pt x="728410" y="755626"/>
                  </a:cubicBezTo>
                  <a:lnTo>
                    <a:pt x="800480" y="831996"/>
                  </a:lnTo>
                  <a:lnTo>
                    <a:pt x="891496" y="761801"/>
                  </a:lnTo>
                  <a:cubicBezTo>
                    <a:pt x="905967" y="761991"/>
                    <a:pt x="920438" y="762086"/>
                    <a:pt x="935099" y="762086"/>
                  </a:cubicBezTo>
                  <a:cubicBezTo>
                    <a:pt x="949761" y="762086"/>
                    <a:pt x="963090" y="761991"/>
                    <a:pt x="976989" y="761801"/>
                  </a:cubicBezTo>
                  <a:lnTo>
                    <a:pt x="1068767" y="832756"/>
                  </a:lnTo>
                  <a:lnTo>
                    <a:pt x="1141598" y="755626"/>
                  </a:lnTo>
                  <a:close/>
                  <a:moveTo>
                    <a:pt x="1833545" y="538770"/>
                  </a:moveTo>
                  <a:cubicBezTo>
                    <a:pt x="1832974" y="539340"/>
                    <a:pt x="1832403" y="539910"/>
                    <a:pt x="1831736" y="540480"/>
                  </a:cubicBezTo>
                  <a:cubicBezTo>
                    <a:pt x="1828690" y="543424"/>
                    <a:pt x="1825548" y="546274"/>
                    <a:pt x="1822216" y="549123"/>
                  </a:cubicBezTo>
                  <a:cubicBezTo>
                    <a:pt x="1822025" y="549313"/>
                    <a:pt x="1821740" y="549503"/>
                    <a:pt x="1821549" y="549693"/>
                  </a:cubicBezTo>
                  <a:cubicBezTo>
                    <a:pt x="1818027" y="552733"/>
                    <a:pt x="1814219" y="555678"/>
                    <a:pt x="1810410" y="558622"/>
                  </a:cubicBezTo>
                  <a:cubicBezTo>
                    <a:pt x="1809649" y="559192"/>
                    <a:pt x="1808887" y="559762"/>
                    <a:pt x="1808125" y="560332"/>
                  </a:cubicBezTo>
                  <a:cubicBezTo>
                    <a:pt x="1804222" y="563277"/>
                    <a:pt x="1800128" y="566126"/>
                    <a:pt x="1795844" y="569071"/>
                  </a:cubicBezTo>
                  <a:cubicBezTo>
                    <a:pt x="1795368" y="569451"/>
                    <a:pt x="1794797" y="569736"/>
                    <a:pt x="1794321" y="570116"/>
                  </a:cubicBezTo>
                  <a:cubicBezTo>
                    <a:pt x="1790227" y="572870"/>
                    <a:pt x="1785943" y="575530"/>
                    <a:pt x="1781563" y="578190"/>
                  </a:cubicBezTo>
                  <a:cubicBezTo>
                    <a:pt x="1780897" y="578570"/>
                    <a:pt x="1780326" y="578949"/>
                    <a:pt x="1779659" y="579424"/>
                  </a:cubicBezTo>
                  <a:cubicBezTo>
                    <a:pt x="1774994" y="582274"/>
                    <a:pt x="1770044" y="585029"/>
                    <a:pt x="1765093" y="587783"/>
                  </a:cubicBezTo>
                  <a:cubicBezTo>
                    <a:pt x="1764236" y="588258"/>
                    <a:pt x="1763284" y="588733"/>
                    <a:pt x="1762427" y="589208"/>
                  </a:cubicBezTo>
                  <a:cubicBezTo>
                    <a:pt x="1751955" y="594907"/>
                    <a:pt x="1740911" y="600417"/>
                    <a:pt x="1729106" y="605831"/>
                  </a:cubicBezTo>
                  <a:cubicBezTo>
                    <a:pt x="1728153" y="606211"/>
                    <a:pt x="1727297" y="606686"/>
                    <a:pt x="1726440" y="607066"/>
                  </a:cubicBezTo>
                  <a:cubicBezTo>
                    <a:pt x="1720537" y="609725"/>
                    <a:pt x="1714539" y="612385"/>
                    <a:pt x="1708351" y="614950"/>
                  </a:cubicBezTo>
                  <a:cubicBezTo>
                    <a:pt x="1707685" y="615235"/>
                    <a:pt x="1707018" y="615520"/>
                    <a:pt x="1706257" y="615805"/>
                  </a:cubicBezTo>
                  <a:cubicBezTo>
                    <a:pt x="1700068" y="618369"/>
                    <a:pt x="1693689" y="620934"/>
                    <a:pt x="1687216" y="623499"/>
                  </a:cubicBezTo>
                  <a:cubicBezTo>
                    <a:pt x="1686930" y="623594"/>
                    <a:pt x="1686644" y="623784"/>
                    <a:pt x="1686264" y="623879"/>
                  </a:cubicBezTo>
                  <a:cubicBezTo>
                    <a:pt x="1679599" y="626443"/>
                    <a:pt x="1672649" y="629008"/>
                    <a:pt x="1665699" y="631573"/>
                  </a:cubicBezTo>
                  <a:cubicBezTo>
                    <a:pt x="1664747" y="631953"/>
                    <a:pt x="1663795" y="632238"/>
                    <a:pt x="1662843" y="632617"/>
                  </a:cubicBezTo>
                  <a:cubicBezTo>
                    <a:pt x="1648467" y="637747"/>
                    <a:pt x="1633520" y="642686"/>
                    <a:pt x="1618002" y="647436"/>
                  </a:cubicBezTo>
                  <a:cubicBezTo>
                    <a:pt x="1617335" y="647626"/>
                    <a:pt x="1616669" y="647815"/>
                    <a:pt x="1616003" y="648100"/>
                  </a:cubicBezTo>
                  <a:cubicBezTo>
                    <a:pt x="1608196" y="650475"/>
                    <a:pt x="1600294" y="652755"/>
                    <a:pt x="1592201" y="655130"/>
                  </a:cubicBezTo>
                  <a:cubicBezTo>
                    <a:pt x="1591535" y="655320"/>
                    <a:pt x="1590869" y="655509"/>
                    <a:pt x="1590202" y="655699"/>
                  </a:cubicBezTo>
                  <a:cubicBezTo>
                    <a:pt x="1573732" y="660354"/>
                    <a:pt x="1556690" y="664818"/>
                    <a:pt x="1539077" y="669093"/>
                  </a:cubicBezTo>
                  <a:cubicBezTo>
                    <a:pt x="1538316" y="669283"/>
                    <a:pt x="1537554" y="669473"/>
                    <a:pt x="1536792" y="669663"/>
                  </a:cubicBezTo>
                  <a:cubicBezTo>
                    <a:pt x="1518703" y="674032"/>
                    <a:pt x="1500043" y="678211"/>
                    <a:pt x="1480907" y="682201"/>
                  </a:cubicBezTo>
                  <a:cubicBezTo>
                    <a:pt x="1480812" y="682201"/>
                    <a:pt x="1480622" y="682201"/>
                    <a:pt x="1480526" y="682201"/>
                  </a:cubicBezTo>
                  <a:cubicBezTo>
                    <a:pt x="1471006" y="684196"/>
                    <a:pt x="1461295" y="686095"/>
                    <a:pt x="1451489" y="687995"/>
                  </a:cubicBezTo>
                  <a:cubicBezTo>
                    <a:pt x="1450918" y="688090"/>
                    <a:pt x="1450347" y="688185"/>
                    <a:pt x="1449775" y="688280"/>
                  </a:cubicBezTo>
                  <a:cubicBezTo>
                    <a:pt x="1430163" y="691985"/>
                    <a:pt x="1409980" y="695499"/>
                    <a:pt x="1389320" y="698824"/>
                  </a:cubicBezTo>
                  <a:cubicBezTo>
                    <a:pt x="1388844" y="698824"/>
                    <a:pt x="1388368" y="699014"/>
                    <a:pt x="1387797" y="699109"/>
                  </a:cubicBezTo>
                  <a:cubicBezTo>
                    <a:pt x="1377325" y="700724"/>
                    <a:pt x="1366852" y="702338"/>
                    <a:pt x="1356189" y="703953"/>
                  </a:cubicBezTo>
                  <a:cubicBezTo>
                    <a:pt x="1356189" y="703953"/>
                    <a:pt x="1356094" y="703953"/>
                    <a:pt x="1355999" y="703953"/>
                  </a:cubicBezTo>
                  <a:cubicBezTo>
                    <a:pt x="1334483" y="707088"/>
                    <a:pt x="1312490" y="709937"/>
                    <a:pt x="1290117" y="712597"/>
                  </a:cubicBezTo>
                  <a:cubicBezTo>
                    <a:pt x="1289546" y="712597"/>
                    <a:pt x="1288975" y="712692"/>
                    <a:pt x="1288404" y="712787"/>
                  </a:cubicBezTo>
                  <a:cubicBezTo>
                    <a:pt x="1266126" y="715447"/>
                    <a:pt x="1243372" y="717821"/>
                    <a:pt x="1220237" y="719911"/>
                  </a:cubicBezTo>
                  <a:cubicBezTo>
                    <a:pt x="1220047" y="719911"/>
                    <a:pt x="1219952" y="719911"/>
                    <a:pt x="1219761" y="719911"/>
                  </a:cubicBezTo>
                  <a:lnTo>
                    <a:pt x="1219761" y="719911"/>
                  </a:lnTo>
                  <a:cubicBezTo>
                    <a:pt x="1131221" y="727985"/>
                    <a:pt x="1036968" y="732449"/>
                    <a:pt x="939193" y="732544"/>
                  </a:cubicBezTo>
                  <a:lnTo>
                    <a:pt x="939193" y="732544"/>
                  </a:lnTo>
                  <a:cubicBezTo>
                    <a:pt x="937860" y="732544"/>
                    <a:pt x="936623" y="732544"/>
                    <a:pt x="935290" y="732544"/>
                  </a:cubicBezTo>
                  <a:cubicBezTo>
                    <a:pt x="933481" y="732544"/>
                    <a:pt x="931577" y="732544"/>
                    <a:pt x="929768" y="732544"/>
                  </a:cubicBezTo>
                  <a:lnTo>
                    <a:pt x="929768" y="732544"/>
                  </a:lnTo>
                  <a:cubicBezTo>
                    <a:pt x="832564" y="732354"/>
                    <a:pt x="738883" y="727985"/>
                    <a:pt x="650818" y="719911"/>
                  </a:cubicBezTo>
                  <a:lnTo>
                    <a:pt x="650818" y="719911"/>
                  </a:lnTo>
                  <a:cubicBezTo>
                    <a:pt x="650818" y="719911"/>
                    <a:pt x="650533" y="719911"/>
                    <a:pt x="650343" y="719911"/>
                  </a:cubicBezTo>
                  <a:cubicBezTo>
                    <a:pt x="627208" y="717821"/>
                    <a:pt x="604549" y="715447"/>
                    <a:pt x="582176" y="712787"/>
                  </a:cubicBezTo>
                  <a:cubicBezTo>
                    <a:pt x="581605" y="712787"/>
                    <a:pt x="581034" y="712692"/>
                    <a:pt x="580462" y="712597"/>
                  </a:cubicBezTo>
                  <a:cubicBezTo>
                    <a:pt x="558089" y="709937"/>
                    <a:pt x="536097" y="707088"/>
                    <a:pt x="514676" y="703953"/>
                  </a:cubicBezTo>
                  <a:cubicBezTo>
                    <a:pt x="514676" y="703953"/>
                    <a:pt x="514486" y="703953"/>
                    <a:pt x="514390" y="703953"/>
                  </a:cubicBezTo>
                  <a:cubicBezTo>
                    <a:pt x="503727" y="702433"/>
                    <a:pt x="493255" y="700819"/>
                    <a:pt x="482782" y="699109"/>
                  </a:cubicBezTo>
                  <a:cubicBezTo>
                    <a:pt x="482306" y="699109"/>
                    <a:pt x="481735" y="698919"/>
                    <a:pt x="481259" y="698824"/>
                  </a:cubicBezTo>
                  <a:cubicBezTo>
                    <a:pt x="460600" y="695499"/>
                    <a:pt x="440512" y="691985"/>
                    <a:pt x="420804" y="688280"/>
                  </a:cubicBezTo>
                  <a:cubicBezTo>
                    <a:pt x="420233" y="688185"/>
                    <a:pt x="419567" y="688090"/>
                    <a:pt x="418995" y="687900"/>
                  </a:cubicBezTo>
                  <a:cubicBezTo>
                    <a:pt x="409189" y="686000"/>
                    <a:pt x="399478" y="684101"/>
                    <a:pt x="389958" y="682201"/>
                  </a:cubicBezTo>
                  <a:cubicBezTo>
                    <a:pt x="389768" y="682201"/>
                    <a:pt x="389672" y="682201"/>
                    <a:pt x="389482" y="682106"/>
                  </a:cubicBezTo>
                  <a:cubicBezTo>
                    <a:pt x="370346" y="678117"/>
                    <a:pt x="351686" y="673937"/>
                    <a:pt x="333597" y="669663"/>
                  </a:cubicBezTo>
                  <a:cubicBezTo>
                    <a:pt x="332835" y="669473"/>
                    <a:pt x="332074" y="669283"/>
                    <a:pt x="331217" y="669093"/>
                  </a:cubicBezTo>
                  <a:cubicBezTo>
                    <a:pt x="313604" y="664818"/>
                    <a:pt x="296562" y="660354"/>
                    <a:pt x="280187" y="655699"/>
                  </a:cubicBezTo>
                  <a:cubicBezTo>
                    <a:pt x="279521" y="655509"/>
                    <a:pt x="278759" y="655320"/>
                    <a:pt x="278093" y="655130"/>
                  </a:cubicBezTo>
                  <a:cubicBezTo>
                    <a:pt x="270000" y="652850"/>
                    <a:pt x="262098" y="650475"/>
                    <a:pt x="254291" y="648195"/>
                  </a:cubicBezTo>
                  <a:cubicBezTo>
                    <a:pt x="253625" y="648005"/>
                    <a:pt x="252959" y="647815"/>
                    <a:pt x="252197" y="647531"/>
                  </a:cubicBezTo>
                  <a:cubicBezTo>
                    <a:pt x="236679" y="642781"/>
                    <a:pt x="221636" y="637842"/>
                    <a:pt x="207356" y="632712"/>
                  </a:cubicBezTo>
                  <a:cubicBezTo>
                    <a:pt x="206404" y="632333"/>
                    <a:pt x="205452" y="632048"/>
                    <a:pt x="204499" y="631668"/>
                  </a:cubicBezTo>
                  <a:cubicBezTo>
                    <a:pt x="197454" y="629198"/>
                    <a:pt x="190600" y="626633"/>
                    <a:pt x="183935" y="623974"/>
                  </a:cubicBezTo>
                  <a:cubicBezTo>
                    <a:pt x="183650" y="623879"/>
                    <a:pt x="183364" y="623689"/>
                    <a:pt x="182983" y="623594"/>
                  </a:cubicBezTo>
                  <a:cubicBezTo>
                    <a:pt x="176509" y="621029"/>
                    <a:pt x="170131" y="618464"/>
                    <a:pt x="163942" y="615900"/>
                  </a:cubicBezTo>
                  <a:cubicBezTo>
                    <a:pt x="163276" y="615615"/>
                    <a:pt x="162609" y="615330"/>
                    <a:pt x="161848" y="615045"/>
                  </a:cubicBezTo>
                  <a:cubicBezTo>
                    <a:pt x="155659" y="612480"/>
                    <a:pt x="149662" y="609820"/>
                    <a:pt x="143759" y="607161"/>
                  </a:cubicBezTo>
                  <a:cubicBezTo>
                    <a:pt x="142807" y="606781"/>
                    <a:pt x="141950" y="606306"/>
                    <a:pt x="141093" y="605926"/>
                  </a:cubicBezTo>
                  <a:cubicBezTo>
                    <a:pt x="129288" y="600512"/>
                    <a:pt x="118149" y="594907"/>
                    <a:pt x="107772" y="589303"/>
                  </a:cubicBezTo>
                  <a:cubicBezTo>
                    <a:pt x="106915" y="588828"/>
                    <a:pt x="106058" y="588353"/>
                    <a:pt x="105106" y="587878"/>
                  </a:cubicBezTo>
                  <a:cubicBezTo>
                    <a:pt x="100060" y="585124"/>
                    <a:pt x="95205" y="582274"/>
                    <a:pt x="90444" y="579519"/>
                  </a:cubicBezTo>
                  <a:cubicBezTo>
                    <a:pt x="89778" y="579139"/>
                    <a:pt x="89207" y="578760"/>
                    <a:pt x="88540" y="578380"/>
                  </a:cubicBezTo>
                  <a:cubicBezTo>
                    <a:pt x="84161" y="575720"/>
                    <a:pt x="79877" y="572965"/>
                    <a:pt x="75783" y="570211"/>
                  </a:cubicBezTo>
                  <a:cubicBezTo>
                    <a:pt x="75307" y="569926"/>
                    <a:pt x="74831" y="569546"/>
                    <a:pt x="74355" y="569261"/>
                  </a:cubicBezTo>
                  <a:cubicBezTo>
                    <a:pt x="70071" y="566411"/>
                    <a:pt x="65977" y="563467"/>
                    <a:pt x="62073" y="560522"/>
                  </a:cubicBezTo>
                  <a:cubicBezTo>
                    <a:pt x="61312" y="559952"/>
                    <a:pt x="60550" y="559382"/>
                    <a:pt x="59788" y="558812"/>
                  </a:cubicBezTo>
                  <a:cubicBezTo>
                    <a:pt x="55885" y="555867"/>
                    <a:pt x="52172" y="552828"/>
                    <a:pt x="48554" y="549883"/>
                  </a:cubicBezTo>
                  <a:cubicBezTo>
                    <a:pt x="48364" y="549693"/>
                    <a:pt x="48174" y="549503"/>
                    <a:pt x="47983" y="549313"/>
                  </a:cubicBezTo>
                  <a:cubicBezTo>
                    <a:pt x="44651" y="546464"/>
                    <a:pt x="41414" y="543519"/>
                    <a:pt x="38463" y="540574"/>
                  </a:cubicBezTo>
                  <a:cubicBezTo>
                    <a:pt x="37891" y="540005"/>
                    <a:pt x="37320" y="539435"/>
                    <a:pt x="36749" y="538865"/>
                  </a:cubicBezTo>
                  <a:cubicBezTo>
                    <a:pt x="33702" y="535825"/>
                    <a:pt x="30846" y="532881"/>
                    <a:pt x="28181" y="529841"/>
                  </a:cubicBezTo>
                  <a:cubicBezTo>
                    <a:pt x="27705" y="529271"/>
                    <a:pt x="27229" y="528701"/>
                    <a:pt x="26752" y="528131"/>
                  </a:cubicBezTo>
                  <a:cubicBezTo>
                    <a:pt x="24277" y="525186"/>
                    <a:pt x="21897" y="522242"/>
                    <a:pt x="19707" y="519297"/>
                  </a:cubicBezTo>
                  <a:cubicBezTo>
                    <a:pt x="19517" y="519012"/>
                    <a:pt x="19327" y="518822"/>
                    <a:pt x="19136" y="518537"/>
                  </a:cubicBezTo>
                  <a:cubicBezTo>
                    <a:pt x="16851" y="515403"/>
                    <a:pt x="14852" y="512268"/>
                    <a:pt x="13043" y="509134"/>
                  </a:cubicBezTo>
                  <a:cubicBezTo>
                    <a:pt x="12662" y="508469"/>
                    <a:pt x="12281" y="507804"/>
                    <a:pt x="11901" y="507139"/>
                  </a:cubicBezTo>
                  <a:cubicBezTo>
                    <a:pt x="10187" y="504004"/>
                    <a:pt x="8568" y="500870"/>
                    <a:pt x="7140" y="497640"/>
                  </a:cubicBezTo>
                  <a:cubicBezTo>
                    <a:pt x="6950" y="497260"/>
                    <a:pt x="6760" y="496785"/>
                    <a:pt x="6664" y="496310"/>
                  </a:cubicBezTo>
                  <a:cubicBezTo>
                    <a:pt x="5427" y="493366"/>
                    <a:pt x="4379" y="490421"/>
                    <a:pt x="3523" y="487381"/>
                  </a:cubicBezTo>
                  <a:cubicBezTo>
                    <a:pt x="3332" y="486811"/>
                    <a:pt x="3142" y="486242"/>
                    <a:pt x="3047" y="485672"/>
                  </a:cubicBezTo>
                  <a:cubicBezTo>
                    <a:pt x="2190" y="482442"/>
                    <a:pt x="1523" y="479307"/>
                    <a:pt x="952" y="476078"/>
                  </a:cubicBezTo>
                  <a:cubicBezTo>
                    <a:pt x="857" y="475413"/>
                    <a:pt x="762" y="474748"/>
                    <a:pt x="666" y="474083"/>
                  </a:cubicBezTo>
                  <a:cubicBezTo>
                    <a:pt x="286" y="470759"/>
                    <a:pt x="0" y="467434"/>
                    <a:pt x="0" y="464109"/>
                  </a:cubicBezTo>
                  <a:lnTo>
                    <a:pt x="0" y="464109"/>
                  </a:lnTo>
                  <a:cubicBezTo>
                    <a:pt x="0" y="382040"/>
                    <a:pt x="128241" y="308615"/>
                    <a:pt x="330265" y="259411"/>
                  </a:cubicBezTo>
                  <a:lnTo>
                    <a:pt x="330265" y="0"/>
                  </a:lnTo>
                  <a:lnTo>
                    <a:pt x="605311" y="212677"/>
                  </a:lnTo>
                  <a:cubicBezTo>
                    <a:pt x="707941" y="201564"/>
                    <a:pt x="819140" y="195484"/>
                    <a:pt x="935385" y="195484"/>
                  </a:cubicBezTo>
                  <a:cubicBezTo>
                    <a:pt x="1051630" y="195484"/>
                    <a:pt x="1162829" y="201564"/>
                    <a:pt x="1265459" y="212677"/>
                  </a:cubicBezTo>
                  <a:lnTo>
                    <a:pt x="1540505" y="0"/>
                  </a:lnTo>
                  <a:lnTo>
                    <a:pt x="1540505" y="259221"/>
                  </a:lnTo>
                  <a:cubicBezTo>
                    <a:pt x="1742529" y="308520"/>
                    <a:pt x="1870770" y="381945"/>
                    <a:pt x="1870770" y="464014"/>
                  </a:cubicBezTo>
                  <a:cubicBezTo>
                    <a:pt x="1870770" y="464014"/>
                    <a:pt x="1870770" y="464014"/>
                    <a:pt x="1870770" y="464014"/>
                  </a:cubicBezTo>
                  <a:cubicBezTo>
                    <a:pt x="1870770" y="467339"/>
                    <a:pt x="1870484" y="470664"/>
                    <a:pt x="1870104" y="473988"/>
                  </a:cubicBezTo>
                  <a:cubicBezTo>
                    <a:pt x="1870104" y="474653"/>
                    <a:pt x="1869913" y="475413"/>
                    <a:pt x="1869818" y="476078"/>
                  </a:cubicBezTo>
                  <a:cubicBezTo>
                    <a:pt x="1869342" y="479307"/>
                    <a:pt x="1868676" y="482442"/>
                    <a:pt x="1867723" y="485672"/>
                  </a:cubicBezTo>
                  <a:cubicBezTo>
                    <a:pt x="1867533" y="486242"/>
                    <a:pt x="1867343" y="486811"/>
                    <a:pt x="1867152" y="487381"/>
                  </a:cubicBezTo>
                  <a:cubicBezTo>
                    <a:pt x="1866295" y="490326"/>
                    <a:pt x="1865248" y="493271"/>
                    <a:pt x="1864010" y="496215"/>
                  </a:cubicBezTo>
                  <a:cubicBezTo>
                    <a:pt x="1863820" y="496690"/>
                    <a:pt x="1863630" y="497070"/>
                    <a:pt x="1863439" y="497545"/>
                  </a:cubicBezTo>
                  <a:cubicBezTo>
                    <a:pt x="1862106" y="500680"/>
                    <a:pt x="1860488" y="503814"/>
                    <a:pt x="1858679" y="506949"/>
                  </a:cubicBezTo>
                  <a:cubicBezTo>
                    <a:pt x="1858298" y="507614"/>
                    <a:pt x="1857917" y="508279"/>
                    <a:pt x="1857441" y="509039"/>
                  </a:cubicBezTo>
                  <a:cubicBezTo>
                    <a:pt x="1855633" y="512173"/>
                    <a:pt x="1853633" y="515308"/>
                    <a:pt x="1851348" y="518442"/>
                  </a:cubicBezTo>
                  <a:cubicBezTo>
                    <a:pt x="1851158" y="518727"/>
                    <a:pt x="1850967" y="519012"/>
                    <a:pt x="1850777" y="519297"/>
                  </a:cubicBezTo>
                  <a:cubicBezTo>
                    <a:pt x="1848587" y="522242"/>
                    <a:pt x="1846302" y="525186"/>
                    <a:pt x="1843827" y="528131"/>
                  </a:cubicBezTo>
                  <a:cubicBezTo>
                    <a:pt x="1843351" y="528701"/>
                    <a:pt x="1842875" y="529271"/>
                    <a:pt x="1842304" y="529936"/>
                  </a:cubicBezTo>
                  <a:cubicBezTo>
                    <a:pt x="1839638" y="532975"/>
                    <a:pt x="1836782" y="536015"/>
                    <a:pt x="1833831" y="538960"/>
                  </a:cubicBezTo>
                  <a:close/>
                  <a:moveTo>
                    <a:pt x="1487667" y="336636"/>
                  </a:moveTo>
                  <a:lnTo>
                    <a:pt x="1540124" y="261596"/>
                  </a:lnTo>
                  <a:lnTo>
                    <a:pt x="1458534" y="324573"/>
                  </a:lnTo>
                  <a:lnTo>
                    <a:pt x="1458534" y="324573"/>
                  </a:lnTo>
                  <a:lnTo>
                    <a:pt x="995840" y="681346"/>
                  </a:lnTo>
                  <a:cubicBezTo>
                    <a:pt x="1079715" y="678971"/>
                    <a:pt x="1159116" y="671752"/>
                    <a:pt x="1231471" y="660449"/>
                  </a:cubicBezTo>
                  <a:lnTo>
                    <a:pt x="1344860" y="540384"/>
                  </a:lnTo>
                  <a:lnTo>
                    <a:pt x="1264793" y="654845"/>
                  </a:lnTo>
                  <a:cubicBezTo>
                    <a:pt x="1264793" y="654845"/>
                    <a:pt x="1264888" y="654845"/>
                    <a:pt x="1264983" y="654845"/>
                  </a:cubicBezTo>
                  <a:cubicBezTo>
                    <a:pt x="1284500" y="651330"/>
                    <a:pt x="1303446" y="647531"/>
                    <a:pt x="1321820" y="643541"/>
                  </a:cubicBezTo>
                  <a:cubicBezTo>
                    <a:pt x="1321820" y="643541"/>
                    <a:pt x="1322011" y="643541"/>
                    <a:pt x="1322011" y="643541"/>
                  </a:cubicBezTo>
                  <a:cubicBezTo>
                    <a:pt x="1340290" y="639457"/>
                    <a:pt x="1357808" y="635182"/>
                    <a:pt x="1374754" y="630528"/>
                  </a:cubicBezTo>
                  <a:cubicBezTo>
                    <a:pt x="1374849" y="630528"/>
                    <a:pt x="1374945" y="630528"/>
                    <a:pt x="1375040" y="630528"/>
                  </a:cubicBezTo>
                  <a:cubicBezTo>
                    <a:pt x="1391891" y="625968"/>
                    <a:pt x="1407981" y="621124"/>
                    <a:pt x="1423404" y="615995"/>
                  </a:cubicBezTo>
                  <a:cubicBezTo>
                    <a:pt x="1423499" y="615995"/>
                    <a:pt x="1423689" y="615995"/>
                    <a:pt x="1423785" y="615900"/>
                  </a:cubicBezTo>
                  <a:cubicBezTo>
                    <a:pt x="1433876" y="612575"/>
                    <a:pt x="1443682" y="609061"/>
                    <a:pt x="1453203" y="605546"/>
                  </a:cubicBezTo>
                  <a:lnTo>
                    <a:pt x="1454060" y="605166"/>
                  </a:lnTo>
                  <a:cubicBezTo>
                    <a:pt x="1458629" y="603456"/>
                    <a:pt x="1463009" y="601747"/>
                    <a:pt x="1467388" y="599942"/>
                  </a:cubicBezTo>
                  <a:cubicBezTo>
                    <a:pt x="1467483" y="599942"/>
                    <a:pt x="1467674" y="599847"/>
                    <a:pt x="1467769" y="599752"/>
                  </a:cubicBezTo>
                  <a:cubicBezTo>
                    <a:pt x="1476718" y="596142"/>
                    <a:pt x="1485287" y="592438"/>
                    <a:pt x="1493474" y="588638"/>
                  </a:cubicBezTo>
                  <a:cubicBezTo>
                    <a:pt x="1493950" y="588448"/>
                    <a:pt x="1494426" y="588163"/>
                    <a:pt x="1494902" y="587973"/>
                  </a:cubicBezTo>
                  <a:cubicBezTo>
                    <a:pt x="1498806" y="586169"/>
                    <a:pt x="1502614" y="584364"/>
                    <a:pt x="1506422" y="582464"/>
                  </a:cubicBezTo>
                  <a:cubicBezTo>
                    <a:pt x="1506422" y="582464"/>
                    <a:pt x="1506613" y="582464"/>
                    <a:pt x="1506613" y="582369"/>
                  </a:cubicBezTo>
                  <a:cubicBezTo>
                    <a:pt x="1510611" y="580374"/>
                    <a:pt x="1514419" y="578380"/>
                    <a:pt x="1518228" y="576385"/>
                  </a:cubicBezTo>
                  <a:cubicBezTo>
                    <a:pt x="1518418" y="576290"/>
                    <a:pt x="1518703" y="576100"/>
                    <a:pt x="1518894" y="576005"/>
                  </a:cubicBezTo>
                  <a:cubicBezTo>
                    <a:pt x="1522226" y="574200"/>
                    <a:pt x="1525463" y="572395"/>
                    <a:pt x="1528700" y="570591"/>
                  </a:cubicBezTo>
                  <a:cubicBezTo>
                    <a:pt x="1529271" y="570306"/>
                    <a:pt x="1529842" y="569926"/>
                    <a:pt x="1530414" y="569641"/>
                  </a:cubicBezTo>
                  <a:cubicBezTo>
                    <a:pt x="1537173" y="565746"/>
                    <a:pt x="1543647" y="561662"/>
                    <a:pt x="1549645" y="557672"/>
                  </a:cubicBezTo>
                  <a:cubicBezTo>
                    <a:pt x="1550121" y="557292"/>
                    <a:pt x="1550597" y="557007"/>
                    <a:pt x="1551168" y="556627"/>
                  </a:cubicBezTo>
                  <a:cubicBezTo>
                    <a:pt x="1553644" y="554918"/>
                    <a:pt x="1556119" y="553208"/>
                    <a:pt x="1558499" y="551498"/>
                  </a:cubicBezTo>
                  <a:cubicBezTo>
                    <a:pt x="1559070" y="551118"/>
                    <a:pt x="1559641" y="550643"/>
                    <a:pt x="1560213" y="550263"/>
                  </a:cubicBezTo>
                  <a:cubicBezTo>
                    <a:pt x="1565639" y="546179"/>
                    <a:pt x="1570780" y="541999"/>
                    <a:pt x="1575445" y="537820"/>
                  </a:cubicBezTo>
                  <a:cubicBezTo>
                    <a:pt x="1576017" y="537345"/>
                    <a:pt x="1576493" y="536870"/>
                    <a:pt x="1577064" y="536300"/>
                  </a:cubicBezTo>
                  <a:cubicBezTo>
                    <a:pt x="1578873" y="534590"/>
                    <a:pt x="1580682" y="532881"/>
                    <a:pt x="1582395" y="531171"/>
                  </a:cubicBezTo>
                  <a:cubicBezTo>
                    <a:pt x="1582871" y="530696"/>
                    <a:pt x="1583347" y="530221"/>
                    <a:pt x="1583728" y="529841"/>
                  </a:cubicBezTo>
                  <a:cubicBezTo>
                    <a:pt x="1585823" y="527751"/>
                    <a:pt x="1587822" y="525566"/>
                    <a:pt x="1589726" y="523477"/>
                  </a:cubicBezTo>
                  <a:cubicBezTo>
                    <a:pt x="1589917" y="523192"/>
                    <a:pt x="1590107" y="523002"/>
                    <a:pt x="1590393" y="522717"/>
                  </a:cubicBezTo>
                  <a:cubicBezTo>
                    <a:pt x="1592011" y="520817"/>
                    <a:pt x="1593534" y="518917"/>
                    <a:pt x="1595058" y="517018"/>
                  </a:cubicBezTo>
                  <a:cubicBezTo>
                    <a:pt x="1595534" y="516448"/>
                    <a:pt x="1596010" y="515783"/>
                    <a:pt x="1596390" y="515213"/>
                  </a:cubicBezTo>
                  <a:cubicBezTo>
                    <a:pt x="1597723" y="513503"/>
                    <a:pt x="1598961" y="511698"/>
                    <a:pt x="1600103" y="509988"/>
                  </a:cubicBezTo>
                  <a:cubicBezTo>
                    <a:pt x="1600389" y="509514"/>
                    <a:pt x="1600770" y="509039"/>
                    <a:pt x="1601055" y="508659"/>
                  </a:cubicBezTo>
                  <a:cubicBezTo>
                    <a:pt x="1602483" y="506474"/>
                    <a:pt x="1603721" y="504289"/>
                    <a:pt x="1604959" y="502104"/>
                  </a:cubicBezTo>
                  <a:cubicBezTo>
                    <a:pt x="1605244" y="501630"/>
                    <a:pt x="1605435" y="501155"/>
                    <a:pt x="1605721" y="500585"/>
                  </a:cubicBezTo>
                  <a:cubicBezTo>
                    <a:pt x="1606673" y="498875"/>
                    <a:pt x="1607434" y="497070"/>
                    <a:pt x="1608291" y="495360"/>
                  </a:cubicBezTo>
                  <a:cubicBezTo>
                    <a:pt x="1608577" y="494695"/>
                    <a:pt x="1608862" y="494031"/>
                    <a:pt x="1609148" y="493366"/>
                  </a:cubicBezTo>
                  <a:cubicBezTo>
                    <a:pt x="1609909" y="491466"/>
                    <a:pt x="1610671" y="489566"/>
                    <a:pt x="1611338" y="487666"/>
                  </a:cubicBezTo>
                  <a:cubicBezTo>
                    <a:pt x="1611433" y="487286"/>
                    <a:pt x="1611623" y="487001"/>
                    <a:pt x="1611718" y="486621"/>
                  </a:cubicBezTo>
                  <a:cubicBezTo>
                    <a:pt x="1612385" y="484437"/>
                    <a:pt x="1613051" y="482157"/>
                    <a:pt x="1613527" y="479877"/>
                  </a:cubicBezTo>
                  <a:cubicBezTo>
                    <a:pt x="1613622" y="479212"/>
                    <a:pt x="1613813" y="478643"/>
                    <a:pt x="1613908" y="477978"/>
                  </a:cubicBezTo>
                  <a:cubicBezTo>
                    <a:pt x="1614289" y="476268"/>
                    <a:pt x="1614479" y="474558"/>
                    <a:pt x="1614765" y="472848"/>
                  </a:cubicBezTo>
                  <a:cubicBezTo>
                    <a:pt x="1614765" y="472183"/>
                    <a:pt x="1614955" y="471518"/>
                    <a:pt x="1615051" y="470854"/>
                  </a:cubicBezTo>
                  <a:cubicBezTo>
                    <a:pt x="1615241" y="468574"/>
                    <a:pt x="1615431" y="466294"/>
                    <a:pt x="1615431" y="464014"/>
                  </a:cubicBezTo>
                  <a:cubicBezTo>
                    <a:pt x="1615431" y="464014"/>
                    <a:pt x="1615431" y="464014"/>
                    <a:pt x="1615431" y="464014"/>
                  </a:cubicBezTo>
                  <a:lnTo>
                    <a:pt x="1615431" y="464014"/>
                  </a:lnTo>
                  <a:cubicBezTo>
                    <a:pt x="1615431" y="416521"/>
                    <a:pt x="1568115" y="372541"/>
                    <a:pt x="1487857" y="336731"/>
                  </a:cubicBezTo>
                  <a:close/>
                  <a:moveTo>
                    <a:pt x="935099" y="245638"/>
                  </a:moveTo>
                  <a:cubicBezTo>
                    <a:pt x="841037" y="245638"/>
                    <a:pt x="751545" y="251812"/>
                    <a:pt x="670050" y="262926"/>
                  </a:cubicBezTo>
                  <a:lnTo>
                    <a:pt x="935099" y="467814"/>
                  </a:lnTo>
                  <a:lnTo>
                    <a:pt x="1200149" y="262926"/>
                  </a:lnTo>
                  <a:cubicBezTo>
                    <a:pt x="1118654" y="251812"/>
                    <a:pt x="1029161" y="245638"/>
                    <a:pt x="935099" y="245638"/>
                  </a:cubicBezTo>
                  <a:close/>
                  <a:moveTo>
                    <a:pt x="254958" y="463919"/>
                  </a:moveTo>
                  <a:cubicBezTo>
                    <a:pt x="254958" y="466199"/>
                    <a:pt x="255148" y="468479"/>
                    <a:pt x="255339" y="470854"/>
                  </a:cubicBezTo>
                  <a:cubicBezTo>
                    <a:pt x="255339" y="471518"/>
                    <a:pt x="255529" y="472183"/>
                    <a:pt x="255529" y="472848"/>
                  </a:cubicBezTo>
                  <a:cubicBezTo>
                    <a:pt x="255720" y="474558"/>
                    <a:pt x="256005" y="476363"/>
                    <a:pt x="256386" y="478073"/>
                  </a:cubicBezTo>
                  <a:cubicBezTo>
                    <a:pt x="256481" y="478643"/>
                    <a:pt x="256576" y="479307"/>
                    <a:pt x="256767" y="479877"/>
                  </a:cubicBezTo>
                  <a:cubicBezTo>
                    <a:pt x="257243" y="482157"/>
                    <a:pt x="257909" y="484342"/>
                    <a:pt x="258576" y="486621"/>
                  </a:cubicBezTo>
                  <a:cubicBezTo>
                    <a:pt x="258671" y="486906"/>
                    <a:pt x="258766" y="487286"/>
                    <a:pt x="258956" y="487571"/>
                  </a:cubicBezTo>
                  <a:cubicBezTo>
                    <a:pt x="259623" y="489471"/>
                    <a:pt x="260385" y="491466"/>
                    <a:pt x="261146" y="493366"/>
                  </a:cubicBezTo>
                  <a:cubicBezTo>
                    <a:pt x="261432" y="494031"/>
                    <a:pt x="261717" y="494600"/>
                    <a:pt x="262003" y="495265"/>
                  </a:cubicBezTo>
                  <a:cubicBezTo>
                    <a:pt x="262765" y="497070"/>
                    <a:pt x="263621" y="498780"/>
                    <a:pt x="264574" y="500585"/>
                  </a:cubicBezTo>
                  <a:cubicBezTo>
                    <a:pt x="264859" y="501060"/>
                    <a:pt x="265050" y="501535"/>
                    <a:pt x="265335" y="502010"/>
                  </a:cubicBezTo>
                  <a:cubicBezTo>
                    <a:pt x="266573" y="504194"/>
                    <a:pt x="267811" y="506379"/>
                    <a:pt x="269239" y="508564"/>
                  </a:cubicBezTo>
                  <a:cubicBezTo>
                    <a:pt x="269524" y="509039"/>
                    <a:pt x="269810" y="509419"/>
                    <a:pt x="270095" y="509798"/>
                  </a:cubicBezTo>
                  <a:cubicBezTo>
                    <a:pt x="271333" y="511603"/>
                    <a:pt x="272571" y="513408"/>
                    <a:pt x="273904" y="515118"/>
                  </a:cubicBezTo>
                  <a:cubicBezTo>
                    <a:pt x="274380" y="515688"/>
                    <a:pt x="274760" y="516258"/>
                    <a:pt x="275236" y="516828"/>
                  </a:cubicBezTo>
                  <a:cubicBezTo>
                    <a:pt x="276760" y="518727"/>
                    <a:pt x="278283" y="520627"/>
                    <a:pt x="279901" y="522527"/>
                  </a:cubicBezTo>
                  <a:cubicBezTo>
                    <a:pt x="280092" y="522717"/>
                    <a:pt x="280282" y="523002"/>
                    <a:pt x="280473" y="523192"/>
                  </a:cubicBezTo>
                  <a:cubicBezTo>
                    <a:pt x="282377" y="525376"/>
                    <a:pt x="284376" y="527466"/>
                    <a:pt x="286471" y="529651"/>
                  </a:cubicBezTo>
                  <a:cubicBezTo>
                    <a:pt x="286947" y="530126"/>
                    <a:pt x="287327" y="530506"/>
                    <a:pt x="287803" y="530981"/>
                  </a:cubicBezTo>
                  <a:cubicBezTo>
                    <a:pt x="289517" y="532691"/>
                    <a:pt x="291326" y="534400"/>
                    <a:pt x="293230" y="536110"/>
                  </a:cubicBezTo>
                  <a:cubicBezTo>
                    <a:pt x="293801" y="536585"/>
                    <a:pt x="294277" y="537060"/>
                    <a:pt x="294849" y="537535"/>
                  </a:cubicBezTo>
                  <a:cubicBezTo>
                    <a:pt x="299514" y="541714"/>
                    <a:pt x="304655" y="545894"/>
                    <a:pt x="310081" y="549978"/>
                  </a:cubicBezTo>
                  <a:cubicBezTo>
                    <a:pt x="310653" y="550358"/>
                    <a:pt x="311224" y="550833"/>
                    <a:pt x="311700" y="551213"/>
                  </a:cubicBezTo>
                  <a:cubicBezTo>
                    <a:pt x="314080" y="552923"/>
                    <a:pt x="316555" y="554728"/>
                    <a:pt x="319031" y="556437"/>
                  </a:cubicBezTo>
                  <a:cubicBezTo>
                    <a:pt x="319507" y="556817"/>
                    <a:pt x="319983" y="557102"/>
                    <a:pt x="320459" y="557482"/>
                  </a:cubicBezTo>
                  <a:cubicBezTo>
                    <a:pt x="326457" y="561567"/>
                    <a:pt x="332930" y="565556"/>
                    <a:pt x="339690" y="569451"/>
                  </a:cubicBezTo>
                  <a:cubicBezTo>
                    <a:pt x="340261" y="569736"/>
                    <a:pt x="340832" y="570116"/>
                    <a:pt x="341404" y="570401"/>
                  </a:cubicBezTo>
                  <a:cubicBezTo>
                    <a:pt x="344545" y="572205"/>
                    <a:pt x="347782" y="574010"/>
                    <a:pt x="351210" y="575815"/>
                  </a:cubicBezTo>
                  <a:cubicBezTo>
                    <a:pt x="351400" y="575910"/>
                    <a:pt x="351686" y="576100"/>
                    <a:pt x="351876" y="576195"/>
                  </a:cubicBezTo>
                  <a:cubicBezTo>
                    <a:pt x="355684" y="578190"/>
                    <a:pt x="359492" y="580184"/>
                    <a:pt x="363491" y="582179"/>
                  </a:cubicBezTo>
                  <a:cubicBezTo>
                    <a:pt x="363491" y="582179"/>
                    <a:pt x="363682" y="582179"/>
                    <a:pt x="363682" y="582274"/>
                  </a:cubicBezTo>
                  <a:cubicBezTo>
                    <a:pt x="367394" y="584174"/>
                    <a:pt x="371298" y="585979"/>
                    <a:pt x="375201" y="587783"/>
                  </a:cubicBezTo>
                  <a:lnTo>
                    <a:pt x="376629" y="588448"/>
                  </a:lnTo>
                  <a:cubicBezTo>
                    <a:pt x="384817" y="592248"/>
                    <a:pt x="393385" y="595952"/>
                    <a:pt x="402335" y="599562"/>
                  </a:cubicBezTo>
                  <a:cubicBezTo>
                    <a:pt x="402525" y="599562"/>
                    <a:pt x="402620" y="599657"/>
                    <a:pt x="402811" y="599752"/>
                  </a:cubicBezTo>
                  <a:cubicBezTo>
                    <a:pt x="407190" y="601462"/>
                    <a:pt x="411569" y="603266"/>
                    <a:pt x="416139" y="604976"/>
                  </a:cubicBezTo>
                  <a:cubicBezTo>
                    <a:pt x="416425" y="605071"/>
                    <a:pt x="416806" y="605261"/>
                    <a:pt x="417091" y="605356"/>
                  </a:cubicBezTo>
                  <a:cubicBezTo>
                    <a:pt x="426517" y="608871"/>
                    <a:pt x="436323" y="612385"/>
                    <a:pt x="446414" y="615710"/>
                  </a:cubicBezTo>
                  <a:cubicBezTo>
                    <a:pt x="446605" y="615710"/>
                    <a:pt x="446700" y="615805"/>
                    <a:pt x="446890" y="615900"/>
                  </a:cubicBezTo>
                  <a:cubicBezTo>
                    <a:pt x="451936" y="617609"/>
                    <a:pt x="457077" y="619224"/>
                    <a:pt x="462313" y="620839"/>
                  </a:cubicBezTo>
                  <a:cubicBezTo>
                    <a:pt x="462313" y="620839"/>
                    <a:pt x="462313" y="620839"/>
                    <a:pt x="462313" y="620839"/>
                  </a:cubicBezTo>
                  <a:cubicBezTo>
                    <a:pt x="472881" y="624164"/>
                    <a:pt x="483830" y="627298"/>
                    <a:pt x="495064" y="630338"/>
                  </a:cubicBezTo>
                  <a:lnTo>
                    <a:pt x="495445" y="630338"/>
                  </a:lnTo>
                  <a:cubicBezTo>
                    <a:pt x="512296" y="634992"/>
                    <a:pt x="529909" y="639362"/>
                    <a:pt x="548093" y="643446"/>
                  </a:cubicBezTo>
                  <a:cubicBezTo>
                    <a:pt x="548188" y="643446"/>
                    <a:pt x="548283" y="643446"/>
                    <a:pt x="548378" y="643446"/>
                  </a:cubicBezTo>
                  <a:cubicBezTo>
                    <a:pt x="566658" y="647531"/>
                    <a:pt x="585603" y="651330"/>
                    <a:pt x="605120" y="654750"/>
                  </a:cubicBezTo>
                  <a:cubicBezTo>
                    <a:pt x="605120" y="654750"/>
                    <a:pt x="605120" y="654750"/>
                    <a:pt x="605120" y="654750"/>
                  </a:cubicBezTo>
                  <a:lnTo>
                    <a:pt x="525053" y="540290"/>
                  </a:lnTo>
                  <a:lnTo>
                    <a:pt x="638442" y="660354"/>
                  </a:lnTo>
                  <a:cubicBezTo>
                    <a:pt x="710417" y="671562"/>
                    <a:pt x="789436" y="678781"/>
                    <a:pt x="872836" y="681251"/>
                  </a:cubicBezTo>
                  <a:lnTo>
                    <a:pt x="411474" y="324573"/>
                  </a:lnTo>
                  <a:lnTo>
                    <a:pt x="411474" y="324573"/>
                  </a:lnTo>
                  <a:lnTo>
                    <a:pt x="329979" y="261596"/>
                  </a:lnTo>
                  <a:lnTo>
                    <a:pt x="382437" y="336636"/>
                  </a:lnTo>
                  <a:cubicBezTo>
                    <a:pt x="302179" y="372446"/>
                    <a:pt x="254863" y="416426"/>
                    <a:pt x="254863" y="463919"/>
                  </a:cubicBezTo>
                  <a:close/>
                </a:path>
              </a:pathLst>
            </a:custGeom>
            <a:solidFill>
              <a:srgbClr val="FFFFFF"/>
            </a:solidFill>
            <a:ln w="9511" cap="flat">
              <a:noFill/>
              <a:prstDash val="solid"/>
              <a:miter/>
            </a:ln>
          </p:spPr>
          <p:txBody>
            <a:bodyPr rtlCol="0" anchor="ctr"/>
            <a:lstStyle/>
            <a:p>
              <a:endParaRPr lang="en-US"/>
            </a:p>
          </p:txBody>
        </p:sp>
        <p:grpSp>
          <p:nvGrpSpPr>
            <p:cNvPr id="51" name="Graphic 2">
              <a:extLst>
                <a:ext uri="{FF2B5EF4-FFF2-40B4-BE49-F238E27FC236}">
                  <a16:creationId xmlns:a16="http://schemas.microsoft.com/office/drawing/2014/main" id="{5D280A35-E5B6-D25E-064E-D40A850735DB}"/>
                </a:ext>
              </a:extLst>
            </p:cNvPr>
            <p:cNvGrpSpPr/>
            <p:nvPr/>
          </p:nvGrpSpPr>
          <p:grpSpPr>
            <a:xfrm>
              <a:off x="1244600" y="2262201"/>
              <a:ext cx="2273104" cy="585598"/>
              <a:chOff x="1244600" y="2262201"/>
              <a:chExt cx="2273104" cy="585598"/>
            </a:xfrm>
            <a:solidFill>
              <a:srgbClr val="FFFFFF"/>
            </a:solidFill>
          </p:grpSpPr>
          <p:sp>
            <p:nvSpPr>
              <p:cNvPr id="52" name="Freeform 51">
                <a:extLst>
                  <a:ext uri="{FF2B5EF4-FFF2-40B4-BE49-F238E27FC236}">
                    <a16:creationId xmlns:a16="http://schemas.microsoft.com/office/drawing/2014/main" id="{3FD39510-D49F-441A-743C-4D174C9326DE}"/>
                  </a:ext>
                </a:extLst>
              </p:cNvPr>
              <p:cNvSpPr/>
              <p:nvPr/>
            </p:nvSpPr>
            <p:spPr>
              <a:xfrm>
                <a:off x="1244600" y="2262201"/>
                <a:ext cx="714224" cy="584933"/>
              </a:xfrm>
              <a:custGeom>
                <a:avLst/>
                <a:gdLst>
                  <a:gd name="connsiteX0" fmla="*/ 500871 w 714224"/>
                  <a:gd name="connsiteY0" fmla="*/ 584934 h 584933"/>
                  <a:gd name="connsiteX1" fmla="*/ 0 w 714224"/>
                  <a:gd name="connsiteY1" fmla="*/ 584934 h 584933"/>
                  <a:gd name="connsiteX2" fmla="*/ 0 w 714224"/>
                  <a:gd name="connsiteY2" fmla="*/ 0 h 584933"/>
                  <a:gd name="connsiteX3" fmla="*/ 500871 w 714224"/>
                  <a:gd name="connsiteY3" fmla="*/ 0 h 584933"/>
                  <a:gd name="connsiteX4" fmla="*/ 714225 w 714224"/>
                  <a:gd name="connsiteY4" fmla="*/ 212867 h 584933"/>
                  <a:gd name="connsiteX5" fmla="*/ 714225 w 714224"/>
                  <a:gd name="connsiteY5" fmla="*/ 371972 h 584933"/>
                  <a:gd name="connsiteX6" fmla="*/ 500871 w 714224"/>
                  <a:gd name="connsiteY6" fmla="*/ 584839 h 584933"/>
                  <a:gd name="connsiteX7" fmla="*/ 138142 w 714224"/>
                  <a:gd name="connsiteY7" fmla="*/ 447107 h 584933"/>
                  <a:gd name="connsiteX8" fmla="*/ 500871 w 714224"/>
                  <a:gd name="connsiteY8" fmla="*/ 447107 h 584933"/>
                  <a:gd name="connsiteX9" fmla="*/ 576083 w 714224"/>
                  <a:gd name="connsiteY9" fmla="*/ 372066 h 584933"/>
                  <a:gd name="connsiteX10" fmla="*/ 576083 w 714224"/>
                  <a:gd name="connsiteY10" fmla="*/ 212962 h 584933"/>
                  <a:gd name="connsiteX11" fmla="*/ 500871 w 714224"/>
                  <a:gd name="connsiteY11" fmla="*/ 137922 h 584933"/>
                  <a:gd name="connsiteX12" fmla="*/ 138142 w 714224"/>
                  <a:gd name="connsiteY12" fmla="*/ 137922 h 584933"/>
                  <a:gd name="connsiteX13" fmla="*/ 138142 w 714224"/>
                  <a:gd name="connsiteY13" fmla="*/ 447202 h 58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4224" h="584933">
                    <a:moveTo>
                      <a:pt x="500871" y="584934"/>
                    </a:moveTo>
                    <a:lnTo>
                      <a:pt x="0" y="584934"/>
                    </a:lnTo>
                    <a:lnTo>
                      <a:pt x="0" y="0"/>
                    </a:lnTo>
                    <a:lnTo>
                      <a:pt x="500871" y="0"/>
                    </a:lnTo>
                    <a:cubicBezTo>
                      <a:pt x="618544" y="0"/>
                      <a:pt x="714225" y="95463"/>
                      <a:pt x="714225" y="212867"/>
                    </a:cubicBezTo>
                    <a:lnTo>
                      <a:pt x="714225" y="371972"/>
                    </a:lnTo>
                    <a:cubicBezTo>
                      <a:pt x="714225" y="489376"/>
                      <a:pt x="618449" y="584839"/>
                      <a:pt x="500871" y="584839"/>
                    </a:cubicBezTo>
                    <a:close/>
                    <a:moveTo>
                      <a:pt x="138142" y="447107"/>
                    </a:moveTo>
                    <a:lnTo>
                      <a:pt x="500871" y="447107"/>
                    </a:lnTo>
                    <a:cubicBezTo>
                      <a:pt x="542381" y="447107"/>
                      <a:pt x="576083" y="413386"/>
                      <a:pt x="576083" y="372066"/>
                    </a:cubicBezTo>
                    <a:lnTo>
                      <a:pt x="576083" y="212962"/>
                    </a:lnTo>
                    <a:cubicBezTo>
                      <a:pt x="576083" y="171548"/>
                      <a:pt x="542285" y="137922"/>
                      <a:pt x="500871" y="137922"/>
                    </a:cubicBezTo>
                    <a:lnTo>
                      <a:pt x="138142" y="137922"/>
                    </a:lnTo>
                    <a:lnTo>
                      <a:pt x="138142" y="447202"/>
                    </a:lnTo>
                    <a:close/>
                  </a:path>
                </a:pathLst>
              </a:custGeom>
              <a:solidFill>
                <a:srgbClr val="FFFFFF"/>
              </a:solidFill>
              <a:ln w="9511"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B53B6A3-F7E7-642E-BA55-43BE068EDCFE}"/>
                  </a:ext>
                </a:extLst>
              </p:cNvPr>
              <p:cNvSpPr/>
              <p:nvPr/>
            </p:nvSpPr>
            <p:spPr>
              <a:xfrm>
                <a:off x="2803479" y="2262296"/>
                <a:ext cx="714224" cy="584838"/>
              </a:xfrm>
              <a:custGeom>
                <a:avLst/>
                <a:gdLst>
                  <a:gd name="connsiteX0" fmla="*/ 500871 w 714224"/>
                  <a:gd name="connsiteY0" fmla="*/ 584839 h 584838"/>
                  <a:gd name="connsiteX1" fmla="*/ 213353 w 714224"/>
                  <a:gd name="connsiteY1" fmla="*/ 584839 h 584838"/>
                  <a:gd name="connsiteX2" fmla="*/ 0 w 714224"/>
                  <a:gd name="connsiteY2" fmla="*/ 371972 h 584838"/>
                  <a:gd name="connsiteX3" fmla="*/ 0 w 714224"/>
                  <a:gd name="connsiteY3" fmla="*/ 212867 h 584838"/>
                  <a:gd name="connsiteX4" fmla="*/ 213353 w 714224"/>
                  <a:gd name="connsiteY4" fmla="*/ 0 h 584838"/>
                  <a:gd name="connsiteX5" fmla="*/ 500871 w 714224"/>
                  <a:gd name="connsiteY5" fmla="*/ 0 h 584838"/>
                  <a:gd name="connsiteX6" fmla="*/ 714225 w 714224"/>
                  <a:gd name="connsiteY6" fmla="*/ 212867 h 584838"/>
                  <a:gd name="connsiteX7" fmla="*/ 714225 w 714224"/>
                  <a:gd name="connsiteY7" fmla="*/ 371972 h 584838"/>
                  <a:gd name="connsiteX8" fmla="*/ 500871 w 714224"/>
                  <a:gd name="connsiteY8" fmla="*/ 584839 h 584838"/>
                  <a:gd name="connsiteX9" fmla="*/ 213353 w 714224"/>
                  <a:gd name="connsiteY9" fmla="*/ 137732 h 584838"/>
                  <a:gd name="connsiteX10" fmla="*/ 138142 w 714224"/>
                  <a:gd name="connsiteY10" fmla="*/ 212772 h 584838"/>
                  <a:gd name="connsiteX11" fmla="*/ 138142 w 714224"/>
                  <a:gd name="connsiteY11" fmla="*/ 371877 h 584838"/>
                  <a:gd name="connsiteX12" fmla="*/ 213353 w 714224"/>
                  <a:gd name="connsiteY12" fmla="*/ 446917 h 584838"/>
                  <a:gd name="connsiteX13" fmla="*/ 500871 w 714224"/>
                  <a:gd name="connsiteY13" fmla="*/ 446917 h 584838"/>
                  <a:gd name="connsiteX14" fmla="*/ 576083 w 714224"/>
                  <a:gd name="connsiteY14" fmla="*/ 371877 h 584838"/>
                  <a:gd name="connsiteX15" fmla="*/ 576083 w 714224"/>
                  <a:gd name="connsiteY15" fmla="*/ 212772 h 584838"/>
                  <a:gd name="connsiteX16" fmla="*/ 500871 w 714224"/>
                  <a:gd name="connsiteY16" fmla="*/ 137732 h 584838"/>
                  <a:gd name="connsiteX17" fmla="*/ 213353 w 714224"/>
                  <a:gd name="connsiteY17" fmla="*/ 137732 h 58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4224" h="584838">
                    <a:moveTo>
                      <a:pt x="500871" y="584839"/>
                    </a:moveTo>
                    <a:lnTo>
                      <a:pt x="213353" y="584839"/>
                    </a:lnTo>
                    <a:cubicBezTo>
                      <a:pt x="95680" y="584839"/>
                      <a:pt x="0" y="489376"/>
                      <a:pt x="0" y="371972"/>
                    </a:cubicBezTo>
                    <a:lnTo>
                      <a:pt x="0" y="212867"/>
                    </a:lnTo>
                    <a:cubicBezTo>
                      <a:pt x="0" y="95463"/>
                      <a:pt x="95776" y="0"/>
                      <a:pt x="213353" y="0"/>
                    </a:cubicBezTo>
                    <a:lnTo>
                      <a:pt x="500871" y="0"/>
                    </a:lnTo>
                    <a:cubicBezTo>
                      <a:pt x="618544" y="0"/>
                      <a:pt x="714225" y="95463"/>
                      <a:pt x="714225" y="212867"/>
                    </a:cubicBezTo>
                    <a:lnTo>
                      <a:pt x="714225" y="371972"/>
                    </a:lnTo>
                    <a:cubicBezTo>
                      <a:pt x="714225" y="489376"/>
                      <a:pt x="618449" y="584839"/>
                      <a:pt x="500871" y="584839"/>
                    </a:cubicBezTo>
                    <a:close/>
                    <a:moveTo>
                      <a:pt x="213353" y="137732"/>
                    </a:moveTo>
                    <a:cubicBezTo>
                      <a:pt x="171844" y="137732"/>
                      <a:pt x="138142" y="171453"/>
                      <a:pt x="138142" y="212772"/>
                    </a:cubicBezTo>
                    <a:lnTo>
                      <a:pt x="138142" y="371877"/>
                    </a:lnTo>
                    <a:cubicBezTo>
                      <a:pt x="138142" y="413291"/>
                      <a:pt x="171939" y="446917"/>
                      <a:pt x="213353" y="446917"/>
                    </a:cubicBezTo>
                    <a:lnTo>
                      <a:pt x="500871" y="446917"/>
                    </a:lnTo>
                    <a:cubicBezTo>
                      <a:pt x="542381" y="446917"/>
                      <a:pt x="576083" y="413196"/>
                      <a:pt x="576083" y="371877"/>
                    </a:cubicBezTo>
                    <a:lnTo>
                      <a:pt x="576083" y="212772"/>
                    </a:lnTo>
                    <a:cubicBezTo>
                      <a:pt x="576083" y="171358"/>
                      <a:pt x="542285" y="137732"/>
                      <a:pt x="500871" y="137732"/>
                    </a:cubicBezTo>
                    <a:lnTo>
                      <a:pt x="213353" y="137732"/>
                    </a:lnTo>
                    <a:close/>
                  </a:path>
                </a:pathLst>
              </a:custGeom>
              <a:solidFill>
                <a:srgbClr val="FFFFFF"/>
              </a:solidFill>
              <a:ln w="9511"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31E9311D-89B5-259C-3FDF-CBED6B1DE399}"/>
                  </a:ext>
                </a:extLst>
              </p:cNvPr>
              <p:cNvSpPr/>
              <p:nvPr/>
            </p:nvSpPr>
            <p:spPr>
              <a:xfrm>
                <a:off x="2019279" y="2262201"/>
                <a:ext cx="718794" cy="585598"/>
              </a:xfrm>
              <a:custGeom>
                <a:avLst/>
                <a:gdLst>
                  <a:gd name="connsiteX0" fmla="*/ 718795 w 718794"/>
                  <a:gd name="connsiteY0" fmla="*/ 0 h 585598"/>
                  <a:gd name="connsiteX1" fmla="*/ 0 w 718794"/>
                  <a:gd name="connsiteY1" fmla="*/ 0 h 585598"/>
                  <a:gd name="connsiteX2" fmla="*/ 0 w 718794"/>
                  <a:gd name="connsiteY2" fmla="*/ 137827 h 585598"/>
                  <a:gd name="connsiteX3" fmla="*/ 290374 w 718794"/>
                  <a:gd name="connsiteY3" fmla="*/ 137827 h 585598"/>
                  <a:gd name="connsiteX4" fmla="*/ 290374 w 718794"/>
                  <a:gd name="connsiteY4" fmla="*/ 585599 h 585598"/>
                  <a:gd name="connsiteX5" fmla="*/ 428516 w 718794"/>
                  <a:gd name="connsiteY5" fmla="*/ 585599 h 585598"/>
                  <a:gd name="connsiteX6" fmla="*/ 428516 w 718794"/>
                  <a:gd name="connsiteY6" fmla="*/ 137827 h 585598"/>
                  <a:gd name="connsiteX7" fmla="*/ 718795 w 718794"/>
                  <a:gd name="connsiteY7" fmla="*/ 137827 h 585598"/>
                  <a:gd name="connsiteX8" fmla="*/ 718795 w 718794"/>
                  <a:gd name="connsiteY8" fmla="*/ 0 h 58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8794" h="585598">
                    <a:moveTo>
                      <a:pt x="718795" y="0"/>
                    </a:moveTo>
                    <a:lnTo>
                      <a:pt x="0" y="0"/>
                    </a:lnTo>
                    <a:lnTo>
                      <a:pt x="0" y="137827"/>
                    </a:lnTo>
                    <a:lnTo>
                      <a:pt x="290374" y="137827"/>
                    </a:lnTo>
                    <a:lnTo>
                      <a:pt x="290374" y="585599"/>
                    </a:lnTo>
                    <a:lnTo>
                      <a:pt x="428516" y="585599"/>
                    </a:lnTo>
                    <a:lnTo>
                      <a:pt x="428516" y="137827"/>
                    </a:lnTo>
                    <a:lnTo>
                      <a:pt x="718795" y="137827"/>
                    </a:lnTo>
                    <a:lnTo>
                      <a:pt x="718795" y="0"/>
                    </a:lnTo>
                    <a:close/>
                  </a:path>
                </a:pathLst>
              </a:custGeom>
              <a:solidFill>
                <a:srgbClr val="FFFFFF"/>
              </a:solidFill>
              <a:ln w="9511" cap="flat">
                <a:noFill/>
                <a:prstDash val="solid"/>
                <a:miter/>
              </a:ln>
            </p:spPr>
            <p:txBody>
              <a:bodyPr rtlCol="0" anchor="ctr"/>
              <a:lstStyle/>
              <a:p>
                <a:endParaRPr lang="en-US"/>
              </a:p>
            </p:txBody>
          </p:sp>
        </p:grpSp>
      </p:grpSp>
      <p:grpSp>
        <p:nvGrpSpPr>
          <p:cNvPr id="146" name="Group 145">
            <a:extLst>
              <a:ext uri="{FF2B5EF4-FFF2-40B4-BE49-F238E27FC236}">
                <a16:creationId xmlns:a16="http://schemas.microsoft.com/office/drawing/2014/main" id="{062CE49F-5B88-969A-18DF-50FD97BCAE67}"/>
              </a:ext>
            </a:extLst>
          </p:cNvPr>
          <p:cNvGrpSpPr/>
          <p:nvPr/>
        </p:nvGrpSpPr>
        <p:grpSpPr>
          <a:xfrm>
            <a:off x="3301047" y="1313403"/>
            <a:ext cx="2216638" cy="2216638"/>
            <a:chOff x="3922300" y="446337"/>
            <a:chExt cx="4252767" cy="4252767"/>
          </a:xfrm>
        </p:grpSpPr>
        <p:sp>
          <p:nvSpPr>
            <p:cNvPr id="147" name="Freeform 146">
              <a:extLst>
                <a:ext uri="{FF2B5EF4-FFF2-40B4-BE49-F238E27FC236}">
                  <a16:creationId xmlns:a16="http://schemas.microsoft.com/office/drawing/2014/main" id="{3EB4FA7D-9EC6-0B25-6A83-935B992BF59E}"/>
                </a:ext>
              </a:extLst>
            </p:cNvPr>
            <p:cNvSpPr/>
            <p:nvPr/>
          </p:nvSpPr>
          <p:spPr>
            <a:xfrm>
              <a:off x="3922300" y="446337"/>
              <a:ext cx="4252767" cy="4252767"/>
            </a:xfrm>
            <a:custGeom>
              <a:avLst/>
              <a:gdLst>
                <a:gd name="connsiteX0" fmla="*/ 4252768 w 4252767"/>
                <a:gd name="connsiteY0" fmla="*/ 2126384 h 4252767"/>
                <a:gd name="connsiteX1" fmla="*/ 2126384 w 4252767"/>
                <a:gd name="connsiteY1" fmla="*/ 4252768 h 4252767"/>
                <a:gd name="connsiteX2" fmla="*/ 0 w 4252767"/>
                <a:gd name="connsiteY2" fmla="*/ 2126384 h 4252767"/>
                <a:gd name="connsiteX3" fmla="*/ 2126384 w 4252767"/>
                <a:gd name="connsiteY3" fmla="*/ 0 h 4252767"/>
                <a:gd name="connsiteX4" fmla="*/ 4252768 w 4252767"/>
                <a:gd name="connsiteY4" fmla="*/ 2126384 h 425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67" h="4252767">
                  <a:moveTo>
                    <a:pt x="4252768" y="2126384"/>
                  </a:moveTo>
                  <a:cubicBezTo>
                    <a:pt x="4252768" y="3300753"/>
                    <a:pt x="3300753" y="4252768"/>
                    <a:pt x="2126384" y="4252768"/>
                  </a:cubicBezTo>
                  <a:cubicBezTo>
                    <a:pt x="952015" y="4252768"/>
                    <a:pt x="0" y="3300753"/>
                    <a:pt x="0" y="2126384"/>
                  </a:cubicBezTo>
                  <a:cubicBezTo>
                    <a:pt x="0" y="952015"/>
                    <a:pt x="952015" y="0"/>
                    <a:pt x="2126384" y="0"/>
                  </a:cubicBezTo>
                  <a:cubicBezTo>
                    <a:pt x="3300753" y="0"/>
                    <a:pt x="4252768" y="952015"/>
                    <a:pt x="4252768" y="2126384"/>
                  </a:cubicBezTo>
                  <a:close/>
                </a:path>
              </a:pathLst>
            </a:custGeom>
            <a:solidFill>
              <a:srgbClr val="29A7DE">
                <a:alpha val="36838"/>
              </a:srgbClr>
            </a:solidFill>
            <a:ln w="6930" cap="flat">
              <a:noFill/>
              <a:prstDash val="solid"/>
              <a:miter/>
            </a:ln>
          </p:spPr>
          <p:txBody>
            <a:bodyPr rtlCol="0" anchor="ctr"/>
            <a:lstStyle/>
            <a:p>
              <a:endParaRPr lang="en-US"/>
            </a:p>
          </p:txBody>
        </p:sp>
        <p:grpSp>
          <p:nvGrpSpPr>
            <p:cNvPr id="148" name="Graphic 10">
              <a:extLst>
                <a:ext uri="{FF2B5EF4-FFF2-40B4-BE49-F238E27FC236}">
                  <a16:creationId xmlns:a16="http://schemas.microsoft.com/office/drawing/2014/main" id="{46180E1B-58B5-2D85-294C-E2F332883358}"/>
                </a:ext>
              </a:extLst>
            </p:cNvPr>
            <p:cNvGrpSpPr/>
            <p:nvPr/>
          </p:nvGrpSpPr>
          <p:grpSpPr>
            <a:xfrm>
              <a:off x="4080613" y="603471"/>
              <a:ext cx="3937943" cy="2100310"/>
              <a:chOff x="4080613" y="603471"/>
              <a:chExt cx="3937943" cy="2100310"/>
            </a:xfrm>
            <a:solidFill>
              <a:srgbClr val="FEBC2B"/>
            </a:solidFill>
          </p:grpSpPr>
          <p:sp>
            <p:nvSpPr>
              <p:cNvPr id="413" name="Freeform 412">
                <a:extLst>
                  <a:ext uri="{FF2B5EF4-FFF2-40B4-BE49-F238E27FC236}">
                    <a16:creationId xmlns:a16="http://schemas.microsoft.com/office/drawing/2014/main" id="{07A34D32-A459-3E18-34AF-41789BBD522C}"/>
                  </a:ext>
                </a:extLst>
              </p:cNvPr>
              <p:cNvSpPr/>
              <p:nvPr/>
            </p:nvSpPr>
            <p:spPr>
              <a:xfrm>
                <a:off x="4080613" y="2468981"/>
                <a:ext cx="245757" cy="212194"/>
              </a:xfrm>
              <a:custGeom>
                <a:avLst/>
                <a:gdLst>
                  <a:gd name="connsiteX0" fmla="*/ 278 w 245757"/>
                  <a:gd name="connsiteY0" fmla="*/ 212125 h 212194"/>
                  <a:gd name="connsiteX1" fmla="*/ 0 w 245757"/>
                  <a:gd name="connsiteY1" fmla="*/ 73991 h 212194"/>
                  <a:gd name="connsiteX2" fmla="*/ 66155 w 245757"/>
                  <a:gd name="connsiteY2" fmla="*/ 208 h 212194"/>
                  <a:gd name="connsiteX3" fmla="*/ 178701 w 245757"/>
                  <a:gd name="connsiteY3" fmla="*/ 0 h 212194"/>
                  <a:gd name="connsiteX4" fmla="*/ 245480 w 245757"/>
                  <a:gd name="connsiteY4" fmla="*/ 73505 h 212194"/>
                  <a:gd name="connsiteX5" fmla="*/ 245758 w 245757"/>
                  <a:gd name="connsiteY5" fmla="*/ 211640 h 212194"/>
                  <a:gd name="connsiteX6" fmla="*/ 278 w 245757"/>
                  <a:gd name="connsiteY6" fmla="*/ 212195 h 212194"/>
                  <a:gd name="connsiteX7" fmla="*/ 78498 w 245757"/>
                  <a:gd name="connsiteY7" fmla="*/ 54158 h 212194"/>
                  <a:gd name="connsiteX8" fmla="*/ 45629 w 245757"/>
                  <a:gd name="connsiteY8" fmla="*/ 88276 h 212194"/>
                  <a:gd name="connsiteX9" fmla="*/ 45768 w 245757"/>
                  <a:gd name="connsiteY9" fmla="*/ 158037 h 212194"/>
                  <a:gd name="connsiteX10" fmla="*/ 200059 w 245757"/>
                  <a:gd name="connsiteY10" fmla="*/ 157690 h 212194"/>
                  <a:gd name="connsiteX11" fmla="*/ 199921 w 245757"/>
                  <a:gd name="connsiteY11" fmla="*/ 87929 h 212194"/>
                  <a:gd name="connsiteX12" fmla="*/ 166913 w 245757"/>
                  <a:gd name="connsiteY12" fmla="*/ 53950 h 212194"/>
                  <a:gd name="connsiteX13" fmla="*/ 78568 w 245757"/>
                  <a:gd name="connsiteY13" fmla="*/ 54158 h 21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757" h="212194">
                    <a:moveTo>
                      <a:pt x="278" y="212125"/>
                    </a:moveTo>
                    <a:lnTo>
                      <a:pt x="0" y="73991"/>
                    </a:lnTo>
                    <a:cubicBezTo>
                      <a:pt x="-69" y="28431"/>
                      <a:pt x="28570" y="278"/>
                      <a:pt x="66155" y="208"/>
                    </a:cubicBezTo>
                    <a:lnTo>
                      <a:pt x="178701" y="0"/>
                    </a:lnTo>
                    <a:cubicBezTo>
                      <a:pt x="216217" y="-69"/>
                      <a:pt x="245411" y="27877"/>
                      <a:pt x="245480" y="73505"/>
                    </a:cubicBezTo>
                    <a:lnTo>
                      <a:pt x="245758" y="211640"/>
                    </a:lnTo>
                    <a:lnTo>
                      <a:pt x="278" y="212195"/>
                    </a:lnTo>
                    <a:close/>
                    <a:moveTo>
                      <a:pt x="78498" y="54158"/>
                    </a:moveTo>
                    <a:cubicBezTo>
                      <a:pt x="52217" y="54158"/>
                      <a:pt x="45560" y="66848"/>
                      <a:pt x="45629" y="88276"/>
                    </a:cubicBezTo>
                    <a:lnTo>
                      <a:pt x="45768" y="158037"/>
                    </a:lnTo>
                    <a:lnTo>
                      <a:pt x="200059" y="157690"/>
                    </a:lnTo>
                    <a:lnTo>
                      <a:pt x="199921" y="87929"/>
                    </a:lnTo>
                    <a:cubicBezTo>
                      <a:pt x="199921" y="66571"/>
                      <a:pt x="193194" y="53950"/>
                      <a:pt x="166913" y="53950"/>
                    </a:cubicBezTo>
                    <a:lnTo>
                      <a:pt x="78568" y="54158"/>
                    </a:lnTo>
                    <a:close/>
                  </a:path>
                </a:pathLst>
              </a:custGeom>
              <a:solidFill>
                <a:srgbClr val="FEBC2B"/>
              </a:solidFill>
              <a:ln w="6930" cap="flat">
                <a:noFill/>
                <a:prstDash val="solid"/>
                <a:miter/>
              </a:ln>
            </p:spPr>
            <p:txBody>
              <a:bodyPr rtlCol="0" anchor="ctr"/>
              <a:lstStyle/>
              <a:p>
                <a:endParaRPr lang="en-US"/>
              </a:p>
            </p:txBody>
          </p:sp>
          <p:sp>
            <p:nvSpPr>
              <p:cNvPr id="414" name="Freeform 413">
                <a:extLst>
                  <a:ext uri="{FF2B5EF4-FFF2-40B4-BE49-F238E27FC236}">
                    <a16:creationId xmlns:a16="http://schemas.microsoft.com/office/drawing/2014/main" id="{3955230A-9DFA-5DAD-8DA0-71627A309B01}"/>
                  </a:ext>
                </a:extLst>
              </p:cNvPr>
              <p:cNvSpPr/>
              <p:nvPr/>
            </p:nvSpPr>
            <p:spPr>
              <a:xfrm>
                <a:off x="4087340" y="2354978"/>
                <a:ext cx="249501" cy="77458"/>
              </a:xfrm>
              <a:custGeom>
                <a:avLst/>
                <a:gdLst>
                  <a:gd name="connsiteX0" fmla="*/ 249502 w 249501"/>
                  <a:gd name="connsiteY0" fmla="*/ 23716 h 77458"/>
                  <a:gd name="connsiteX1" fmla="*/ 244301 w 249501"/>
                  <a:gd name="connsiteY1" fmla="*/ 77458 h 77458"/>
                  <a:gd name="connsiteX2" fmla="*/ 0 w 249501"/>
                  <a:gd name="connsiteY2" fmla="*/ 53742 h 77458"/>
                  <a:gd name="connsiteX3" fmla="*/ 5201 w 249501"/>
                  <a:gd name="connsiteY3" fmla="*/ 0 h 77458"/>
                  <a:gd name="connsiteX4" fmla="*/ 249502 w 249501"/>
                  <a:gd name="connsiteY4" fmla="*/ 23716 h 77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01" h="77458">
                    <a:moveTo>
                      <a:pt x="249502" y="23716"/>
                    </a:moveTo>
                    <a:lnTo>
                      <a:pt x="244301" y="77458"/>
                    </a:lnTo>
                    <a:lnTo>
                      <a:pt x="0" y="53742"/>
                    </a:lnTo>
                    <a:lnTo>
                      <a:pt x="5201" y="0"/>
                    </a:lnTo>
                    <a:lnTo>
                      <a:pt x="249502" y="23716"/>
                    </a:lnTo>
                    <a:close/>
                  </a:path>
                </a:pathLst>
              </a:custGeom>
              <a:solidFill>
                <a:srgbClr val="FEBC2B"/>
              </a:solidFill>
              <a:ln w="6930" cap="flat">
                <a:noFill/>
                <a:prstDash val="solid"/>
                <a:miter/>
              </a:ln>
            </p:spPr>
            <p:txBody>
              <a:bodyPr rtlCol="0" anchor="ctr"/>
              <a:lstStyle/>
              <a:p>
                <a:endParaRPr lang="en-US"/>
              </a:p>
            </p:txBody>
          </p:sp>
          <p:sp>
            <p:nvSpPr>
              <p:cNvPr id="415" name="Freeform 414">
                <a:extLst>
                  <a:ext uri="{FF2B5EF4-FFF2-40B4-BE49-F238E27FC236}">
                    <a16:creationId xmlns:a16="http://schemas.microsoft.com/office/drawing/2014/main" id="{42D10E9B-4A00-35FD-040B-4918328716EA}"/>
                  </a:ext>
                </a:extLst>
              </p:cNvPr>
              <p:cNvSpPr/>
              <p:nvPr/>
            </p:nvSpPr>
            <p:spPr>
              <a:xfrm>
                <a:off x="4107515" y="2103188"/>
                <a:ext cx="266851" cy="227241"/>
              </a:xfrm>
              <a:custGeom>
                <a:avLst/>
                <a:gdLst>
                  <a:gd name="connsiteX0" fmla="*/ 112065 w 266851"/>
                  <a:gd name="connsiteY0" fmla="*/ 114280 h 227241"/>
                  <a:gd name="connsiteX1" fmla="*/ 133493 w 266851"/>
                  <a:gd name="connsiteY1" fmla="*/ 4854 h 227241"/>
                  <a:gd name="connsiteX2" fmla="*/ 259145 w 266851"/>
                  <a:gd name="connsiteY2" fmla="*/ 33077 h 227241"/>
                  <a:gd name="connsiteX3" fmla="*/ 266773 w 266851"/>
                  <a:gd name="connsiteY3" fmla="*/ 43479 h 227241"/>
                  <a:gd name="connsiteX4" fmla="*/ 246178 w 266851"/>
                  <a:gd name="connsiteY4" fmla="*/ 170588 h 227241"/>
                  <a:gd name="connsiteX5" fmla="*/ 166085 w 266851"/>
                  <a:gd name="connsiteY5" fmla="*/ 225648 h 227241"/>
                  <a:gd name="connsiteX6" fmla="*/ 55272 w 266851"/>
                  <a:gd name="connsiteY6" fmla="*/ 203943 h 227241"/>
                  <a:gd name="connsiteX7" fmla="*/ 1876 w 266851"/>
                  <a:gd name="connsiteY7" fmla="*/ 122740 h 227241"/>
                  <a:gd name="connsiteX8" fmla="*/ 28435 w 266851"/>
                  <a:gd name="connsiteY8" fmla="*/ 0 h 227241"/>
                  <a:gd name="connsiteX9" fmla="*/ 72747 w 266851"/>
                  <a:gd name="connsiteY9" fmla="*/ 9015 h 227241"/>
                  <a:gd name="connsiteX10" fmla="*/ 51458 w 266851"/>
                  <a:gd name="connsiteY10" fmla="*/ 117747 h 227241"/>
                  <a:gd name="connsiteX11" fmla="*/ 74272 w 266851"/>
                  <a:gd name="connsiteY11" fmla="*/ 152628 h 227241"/>
                  <a:gd name="connsiteX12" fmla="*/ 167541 w 266851"/>
                  <a:gd name="connsiteY12" fmla="*/ 170865 h 227241"/>
                  <a:gd name="connsiteX13" fmla="*/ 201866 w 266851"/>
                  <a:gd name="connsiteY13" fmla="*/ 147219 h 227241"/>
                  <a:gd name="connsiteX14" fmla="*/ 215666 w 266851"/>
                  <a:gd name="connsiteY14" fmla="*/ 74892 h 227241"/>
                  <a:gd name="connsiteX15" fmla="*/ 169413 w 266851"/>
                  <a:gd name="connsiteY15" fmla="*/ 64768 h 227241"/>
                  <a:gd name="connsiteX16" fmla="*/ 155544 w 266851"/>
                  <a:gd name="connsiteY16" fmla="*/ 122810 h 227241"/>
                  <a:gd name="connsiteX17" fmla="*/ 112204 w 266851"/>
                  <a:gd name="connsiteY17" fmla="*/ 114349 h 2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851" h="227241">
                    <a:moveTo>
                      <a:pt x="112065" y="114280"/>
                    </a:moveTo>
                    <a:lnTo>
                      <a:pt x="133493" y="4854"/>
                    </a:lnTo>
                    <a:lnTo>
                      <a:pt x="259145" y="33077"/>
                    </a:lnTo>
                    <a:cubicBezTo>
                      <a:pt x="267674" y="35088"/>
                      <a:pt x="266912" y="42855"/>
                      <a:pt x="266773" y="43479"/>
                    </a:cubicBezTo>
                    <a:cubicBezTo>
                      <a:pt x="266773" y="43479"/>
                      <a:pt x="257273" y="113795"/>
                      <a:pt x="246178" y="170588"/>
                    </a:cubicBezTo>
                    <a:cubicBezTo>
                      <a:pt x="237787" y="215384"/>
                      <a:pt x="203253" y="232929"/>
                      <a:pt x="166085" y="225648"/>
                    </a:cubicBezTo>
                    <a:lnTo>
                      <a:pt x="55272" y="203943"/>
                    </a:lnTo>
                    <a:cubicBezTo>
                      <a:pt x="18103" y="196661"/>
                      <a:pt x="-7277" y="167398"/>
                      <a:pt x="1876" y="122740"/>
                    </a:cubicBezTo>
                    <a:cubicBezTo>
                      <a:pt x="14012" y="60815"/>
                      <a:pt x="28435" y="0"/>
                      <a:pt x="28435" y="0"/>
                    </a:cubicBezTo>
                    <a:lnTo>
                      <a:pt x="72747" y="9015"/>
                    </a:lnTo>
                    <a:lnTo>
                      <a:pt x="51458" y="117747"/>
                    </a:lnTo>
                    <a:cubicBezTo>
                      <a:pt x="47436" y="138412"/>
                      <a:pt x="55341" y="148883"/>
                      <a:pt x="74272" y="152628"/>
                    </a:cubicBezTo>
                    <a:lnTo>
                      <a:pt x="167541" y="170865"/>
                    </a:lnTo>
                    <a:cubicBezTo>
                      <a:pt x="186472" y="174610"/>
                      <a:pt x="198122" y="167953"/>
                      <a:pt x="201866" y="147219"/>
                    </a:cubicBezTo>
                    <a:lnTo>
                      <a:pt x="215666" y="74892"/>
                    </a:lnTo>
                    <a:lnTo>
                      <a:pt x="169413" y="64768"/>
                    </a:lnTo>
                    <a:lnTo>
                      <a:pt x="155544" y="122810"/>
                    </a:lnTo>
                    <a:lnTo>
                      <a:pt x="112204" y="114349"/>
                    </a:lnTo>
                    <a:close/>
                  </a:path>
                </a:pathLst>
              </a:custGeom>
              <a:solidFill>
                <a:srgbClr val="FEBC2B"/>
              </a:solidFill>
              <a:ln w="6930" cap="flat">
                <a:noFill/>
                <a:prstDash val="solid"/>
                <a:miter/>
              </a:ln>
            </p:spPr>
            <p:txBody>
              <a:bodyPr rtlCol="0" anchor="ctr"/>
              <a:lstStyle/>
              <a:p>
                <a:endParaRPr lang="en-US"/>
              </a:p>
            </p:txBody>
          </p:sp>
          <p:sp>
            <p:nvSpPr>
              <p:cNvPr id="416" name="Freeform 415">
                <a:extLst>
                  <a:ext uri="{FF2B5EF4-FFF2-40B4-BE49-F238E27FC236}">
                    <a16:creationId xmlns:a16="http://schemas.microsoft.com/office/drawing/2014/main" id="{C6808ACF-C271-B9C9-7482-3A1E43AFBE39}"/>
                  </a:ext>
                </a:extLst>
              </p:cNvPr>
              <p:cNvSpPr/>
              <p:nvPr/>
            </p:nvSpPr>
            <p:spPr>
              <a:xfrm>
                <a:off x="4155575" y="1981973"/>
                <a:ext cx="250611" cy="122046"/>
              </a:xfrm>
              <a:custGeom>
                <a:avLst/>
                <a:gdLst>
                  <a:gd name="connsiteX0" fmla="*/ 250612 w 250611"/>
                  <a:gd name="connsiteY0" fmla="*/ 70315 h 122046"/>
                  <a:gd name="connsiteX1" fmla="*/ 235148 w 250611"/>
                  <a:gd name="connsiteY1" fmla="*/ 122047 h 122046"/>
                  <a:gd name="connsiteX2" fmla="*/ 0 w 250611"/>
                  <a:gd name="connsiteY2" fmla="*/ 51731 h 122046"/>
                  <a:gd name="connsiteX3" fmla="*/ 15464 w 250611"/>
                  <a:gd name="connsiteY3" fmla="*/ 0 h 122046"/>
                  <a:gd name="connsiteX4" fmla="*/ 250612 w 250611"/>
                  <a:gd name="connsiteY4" fmla="*/ 70315 h 12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11" h="122046">
                    <a:moveTo>
                      <a:pt x="250612" y="70315"/>
                    </a:moveTo>
                    <a:lnTo>
                      <a:pt x="235148" y="122047"/>
                    </a:lnTo>
                    <a:lnTo>
                      <a:pt x="0" y="51731"/>
                    </a:lnTo>
                    <a:lnTo>
                      <a:pt x="15464" y="0"/>
                    </a:lnTo>
                    <a:lnTo>
                      <a:pt x="250612" y="70315"/>
                    </a:lnTo>
                    <a:close/>
                  </a:path>
                </a:pathLst>
              </a:custGeom>
              <a:solidFill>
                <a:srgbClr val="FEBC2B"/>
              </a:solidFill>
              <a:ln w="6930" cap="flat">
                <a:noFill/>
                <a:prstDash val="solid"/>
                <a:miter/>
              </a:ln>
            </p:spPr>
            <p:txBody>
              <a:bodyPr rtlCol="0" anchor="ctr"/>
              <a:lstStyle/>
              <a:p>
                <a:endParaRPr lang="en-US"/>
              </a:p>
            </p:txBody>
          </p:sp>
          <p:sp>
            <p:nvSpPr>
              <p:cNvPr id="417" name="Freeform 416">
                <a:extLst>
                  <a:ext uri="{FF2B5EF4-FFF2-40B4-BE49-F238E27FC236}">
                    <a16:creationId xmlns:a16="http://schemas.microsoft.com/office/drawing/2014/main" id="{6FCEF8DE-404E-AE56-DCDF-0C33FF6B646D}"/>
                  </a:ext>
                </a:extLst>
              </p:cNvPr>
              <p:cNvSpPr/>
              <p:nvPr/>
            </p:nvSpPr>
            <p:spPr>
              <a:xfrm>
                <a:off x="4184145" y="1738782"/>
                <a:ext cx="277170" cy="214136"/>
              </a:xfrm>
              <a:custGeom>
                <a:avLst/>
                <a:gdLst>
                  <a:gd name="connsiteX0" fmla="*/ 120937 w 277170"/>
                  <a:gd name="connsiteY0" fmla="*/ 17059 h 214136"/>
                  <a:gd name="connsiteX1" fmla="*/ 91812 w 277170"/>
                  <a:gd name="connsiteY1" fmla="*/ 89247 h 214136"/>
                  <a:gd name="connsiteX2" fmla="*/ 277171 w 277170"/>
                  <a:gd name="connsiteY2" fmla="*/ 164069 h 214136"/>
                  <a:gd name="connsiteX3" fmla="*/ 256922 w 277170"/>
                  <a:gd name="connsiteY3" fmla="*/ 214136 h 214136"/>
                  <a:gd name="connsiteX4" fmla="*/ 71564 w 277170"/>
                  <a:gd name="connsiteY4" fmla="*/ 139313 h 214136"/>
                  <a:gd name="connsiteX5" fmla="*/ 42300 w 277170"/>
                  <a:gd name="connsiteY5" fmla="*/ 211848 h 214136"/>
                  <a:gd name="connsiteX6" fmla="*/ 0 w 277170"/>
                  <a:gd name="connsiteY6" fmla="*/ 194789 h 214136"/>
                  <a:gd name="connsiteX7" fmla="*/ 78637 w 277170"/>
                  <a:gd name="connsiteY7" fmla="*/ 0 h 214136"/>
                  <a:gd name="connsiteX8" fmla="*/ 120868 w 277170"/>
                  <a:gd name="connsiteY8" fmla="*/ 17059 h 21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0" h="214136">
                    <a:moveTo>
                      <a:pt x="120937" y="17059"/>
                    </a:moveTo>
                    <a:lnTo>
                      <a:pt x="91812" y="89247"/>
                    </a:lnTo>
                    <a:lnTo>
                      <a:pt x="277171" y="164069"/>
                    </a:lnTo>
                    <a:lnTo>
                      <a:pt x="256922" y="214136"/>
                    </a:lnTo>
                    <a:lnTo>
                      <a:pt x="71564" y="139313"/>
                    </a:lnTo>
                    <a:lnTo>
                      <a:pt x="42300" y="211848"/>
                    </a:lnTo>
                    <a:lnTo>
                      <a:pt x="0" y="194789"/>
                    </a:lnTo>
                    <a:lnTo>
                      <a:pt x="78637" y="0"/>
                    </a:lnTo>
                    <a:lnTo>
                      <a:pt x="120868" y="17059"/>
                    </a:lnTo>
                    <a:close/>
                  </a:path>
                </a:pathLst>
              </a:custGeom>
              <a:solidFill>
                <a:srgbClr val="FEBC2B"/>
              </a:solidFill>
              <a:ln w="6930" cap="flat">
                <a:noFill/>
                <a:prstDash val="solid"/>
                <a:miter/>
              </a:ln>
            </p:spPr>
            <p:txBody>
              <a:bodyPr rtlCol="0" anchor="ctr"/>
              <a:lstStyle/>
              <a:p>
                <a:endParaRPr lang="en-US"/>
              </a:p>
            </p:txBody>
          </p:sp>
          <p:sp>
            <p:nvSpPr>
              <p:cNvPr id="418" name="Freeform 417">
                <a:extLst>
                  <a:ext uri="{FF2B5EF4-FFF2-40B4-BE49-F238E27FC236}">
                    <a16:creationId xmlns:a16="http://schemas.microsoft.com/office/drawing/2014/main" id="{CE775E55-5003-1499-DB71-B00D3FF7A53C}"/>
                  </a:ext>
                </a:extLst>
              </p:cNvPr>
              <p:cNvSpPr/>
              <p:nvPr/>
            </p:nvSpPr>
            <p:spPr>
              <a:xfrm>
                <a:off x="4303242" y="1585239"/>
                <a:ext cx="295930" cy="267545"/>
              </a:xfrm>
              <a:custGeom>
                <a:avLst/>
                <a:gdLst>
                  <a:gd name="connsiteX0" fmla="*/ 205228 w 295930"/>
                  <a:gd name="connsiteY0" fmla="*/ 88289 h 267545"/>
                  <a:gd name="connsiteX1" fmla="*/ 160223 w 295930"/>
                  <a:gd name="connsiteY1" fmla="*/ 169977 h 267545"/>
                  <a:gd name="connsiteX2" fmla="*/ 204257 w 295930"/>
                  <a:gd name="connsiteY2" fmla="*/ 215051 h 267545"/>
                  <a:gd name="connsiteX3" fmla="*/ 175341 w 295930"/>
                  <a:gd name="connsiteY3" fmla="*/ 267545 h 267545"/>
                  <a:gd name="connsiteX4" fmla="*/ 4267 w 295930"/>
                  <a:gd name="connsiteY4" fmla="*/ 86833 h 267545"/>
                  <a:gd name="connsiteX5" fmla="*/ 3851 w 295930"/>
                  <a:gd name="connsiteY5" fmla="*/ 70190 h 267545"/>
                  <a:gd name="connsiteX6" fmla="*/ 37483 w 295930"/>
                  <a:gd name="connsiteY6" fmla="*/ 9098 h 267545"/>
                  <a:gd name="connsiteX7" fmla="*/ 51630 w 295930"/>
                  <a:gd name="connsiteY7" fmla="*/ 846 h 267545"/>
                  <a:gd name="connsiteX8" fmla="*/ 295931 w 295930"/>
                  <a:gd name="connsiteY8" fmla="*/ 48555 h 267545"/>
                  <a:gd name="connsiteX9" fmla="*/ 266806 w 295930"/>
                  <a:gd name="connsiteY9" fmla="*/ 101395 h 267545"/>
                  <a:gd name="connsiteX10" fmla="*/ 205159 w 295930"/>
                  <a:gd name="connsiteY10" fmla="*/ 88289 h 267545"/>
                  <a:gd name="connsiteX11" fmla="*/ 120974 w 295930"/>
                  <a:gd name="connsiteY11" fmla="*/ 134334 h 267545"/>
                  <a:gd name="connsiteX12" fmla="*/ 154121 w 295930"/>
                  <a:gd name="connsiteY12" fmla="*/ 74143 h 267545"/>
                  <a:gd name="connsiteX13" fmla="*/ 61477 w 295930"/>
                  <a:gd name="connsiteY13" fmla="*/ 55559 h 267545"/>
                  <a:gd name="connsiteX14" fmla="*/ 55860 w 295930"/>
                  <a:gd name="connsiteY14" fmla="*/ 65683 h 267545"/>
                  <a:gd name="connsiteX15" fmla="*/ 120905 w 295930"/>
                  <a:gd name="connsiteY15" fmla="*/ 134334 h 26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30" h="267545">
                    <a:moveTo>
                      <a:pt x="205228" y="88289"/>
                    </a:moveTo>
                    <a:lnTo>
                      <a:pt x="160223" y="169977"/>
                    </a:lnTo>
                    <a:lnTo>
                      <a:pt x="204257" y="215051"/>
                    </a:lnTo>
                    <a:lnTo>
                      <a:pt x="175341" y="267545"/>
                    </a:lnTo>
                    <a:cubicBezTo>
                      <a:pt x="175341" y="267545"/>
                      <a:pt x="13421" y="96333"/>
                      <a:pt x="4267" y="86833"/>
                    </a:cubicBezTo>
                    <a:cubicBezTo>
                      <a:pt x="-1280" y="80939"/>
                      <a:pt x="-1419" y="79690"/>
                      <a:pt x="3851" y="70190"/>
                    </a:cubicBezTo>
                    <a:lnTo>
                      <a:pt x="37483" y="9098"/>
                    </a:lnTo>
                    <a:cubicBezTo>
                      <a:pt x="42754" y="-403"/>
                      <a:pt x="43863" y="-1027"/>
                      <a:pt x="51630" y="846"/>
                    </a:cubicBezTo>
                    <a:cubicBezTo>
                      <a:pt x="64736" y="3273"/>
                      <a:pt x="295931" y="48555"/>
                      <a:pt x="295931" y="48555"/>
                    </a:cubicBezTo>
                    <a:lnTo>
                      <a:pt x="266806" y="101395"/>
                    </a:lnTo>
                    <a:lnTo>
                      <a:pt x="205159" y="88289"/>
                    </a:lnTo>
                    <a:close/>
                    <a:moveTo>
                      <a:pt x="120974" y="134334"/>
                    </a:moveTo>
                    <a:lnTo>
                      <a:pt x="154121" y="74143"/>
                    </a:lnTo>
                    <a:lnTo>
                      <a:pt x="61477" y="55559"/>
                    </a:lnTo>
                    <a:lnTo>
                      <a:pt x="55860" y="65683"/>
                    </a:lnTo>
                    <a:lnTo>
                      <a:pt x="120905" y="134334"/>
                    </a:lnTo>
                    <a:close/>
                  </a:path>
                </a:pathLst>
              </a:custGeom>
              <a:solidFill>
                <a:srgbClr val="FEBC2B"/>
              </a:solidFill>
              <a:ln w="6930" cap="flat">
                <a:noFill/>
                <a:prstDash val="solid"/>
                <a:miter/>
              </a:ln>
            </p:spPr>
            <p:txBody>
              <a:bodyPr rtlCol="0" anchor="ctr"/>
              <a:lstStyle/>
              <a:p>
                <a:endParaRPr lang="en-US"/>
              </a:p>
            </p:txBody>
          </p:sp>
          <p:sp>
            <p:nvSpPr>
              <p:cNvPr id="419" name="Freeform 418">
                <a:extLst>
                  <a:ext uri="{FF2B5EF4-FFF2-40B4-BE49-F238E27FC236}">
                    <a16:creationId xmlns:a16="http://schemas.microsoft.com/office/drawing/2014/main" id="{D5F6D679-7778-E3E0-9D93-8E2F7335FC1C}"/>
                  </a:ext>
                </a:extLst>
              </p:cNvPr>
              <p:cNvSpPr/>
              <p:nvPr/>
            </p:nvSpPr>
            <p:spPr>
              <a:xfrm>
                <a:off x="4414300" y="1430337"/>
                <a:ext cx="301371" cy="188756"/>
              </a:xfrm>
              <a:custGeom>
                <a:avLst/>
                <a:gdLst>
                  <a:gd name="connsiteX0" fmla="*/ 0 w 301371"/>
                  <a:gd name="connsiteY0" fmla="*/ 43548 h 188756"/>
                  <a:gd name="connsiteX1" fmla="*/ 31899 w 301371"/>
                  <a:gd name="connsiteY1" fmla="*/ 0 h 188756"/>
                  <a:gd name="connsiteX2" fmla="*/ 191946 w 301371"/>
                  <a:gd name="connsiteY2" fmla="*/ 117401 h 188756"/>
                  <a:gd name="connsiteX3" fmla="*/ 263510 w 301371"/>
                  <a:gd name="connsiteY3" fmla="*/ 19833 h 188756"/>
                  <a:gd name="connsiteX4" fmla="*/ 301372 w 301371"/>
                  <a:gd name="connsiteY4" fmla="*/ 47640 h 188756"/>
                  <a:gd name="connsiteX5" fmla="*/ 197910 w 301371"/>
                  <a:gd name="connsiteY5" fmla="*/ 188756 h 188756"/>
                  <a:gd name="connsiteX6" fmla="*/ 0 w 301371"/>
                  <a:gd name="connsiteY6" fmla="*/ 43548 h 1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371" h="188756">
                    <a:moveTo>
                      <a:pt x="0" y="43548"/>
                    </a:moveTo>
                    <a:lnTo>
                      <a:pt x="31899" y="0"/>
                    </a:lnTo>
                    <a:lnTo>
                      <a:pt x="191946" y="117401"/>
                    </a:lnTo>
                    <a:lnTo>
                      <a:pt x="263510" y="19833"/>
                    </a:lnTo>
                    <a:lnTo>
                      <a:pt x="301372" y="47640"/>
                    </a:lnTo>
                    <a:lnTo>
                      <a:pt x="197910" y="188756"/>
                    </a:lnTo>
                    <a:lnTo>
                      <a:pt x="0" y="43548"/>
                    </a:lnTo>
                    <a:close/>
                  </a:path>
                </a:pathLst>
              </a:custGeom>
              <a:solidFill>
                <a:srgbClr val="FEBC2B"/>
              </a:solidFill>
              <a:ln w="6930" cap="flat">
                <a:noFill/>
                <a:prstDash val="solid"/>
                <a:miter/>
              </a:ln>
            </p:spPr>
            <p:txBody>
              <a:bodyPr rtlCol="0" anchor="ctr"/>
              <a:lstStyle/>
              <a:p>
                <a:endParaRPr lang="en-US"/>
              </a:p>
            </p:txBody>
          </p:sp>
          <p:sp>
            <p:nvSpPr>
              <p:cNvPr id="420" name="Freeform 419">
                <a:extLst>
                  <a:ext uri="{FF2B5EF4-FFF2-40B4-BE49-F238E27FC236}">
                    <a16:creationId xmlns:a16="http://schemas.microsoft.com/office/drawing/2014/main" id="{381207CC-7154-C5E5-E35B-9453D42787B9}"/>
                  </a:ext>
                </a:extLst>
              </p:cNvPr>
              <p:cNvSpPr/>
              <p:nvPr/>
            </p:nvSpPr>
            <p:spPr>
              <a:xfrm>
                <a:off x="4606384" y="1040273"/>
                <a:ext cx="367873" cy="366555"/>
              </a:xfrm>
              <a:custGeom>
                <a:avLst/>
                <a:gdLst>
                  <a:gd name="connsiteX0" fmla="*/ 147635 w 367873"/>
                  <a:gd name="connsiteY0" fmla="*/ 53534 h 366555"/>
                  <a:gd name="connsiteX1" fmla="*/ 148536 w 367873"/>
                  <a:gd name="connsiteY1" fmla="*/ 48333 h 366555"/>
                  <a:gd name="connsiteX2" fmla="*/ 200267 w 367873"/>
                  <a:gd name="connsiteY2" fmla="*/ 0 h 366555"/>
                  <a:gd name="connsiteX3" fmla="*/ 367873 w 367873"/>
                  <a:gd name="connsiteY3" fmla="*/ 179325 h 366555"/>
                  <a:gd name="connsiteX4" fmla="*/ 328139 w 367873"/>
                  <a:gd name="connsiteY4" fmla="*/ 216425 h 366555"/>
                  <a:gd name="connsiteX5" fmla="*/ 227589 w 367873"/>
                  <a:gd name="connsiteY5" fmla="*/ 108802 h 366555"/>
                  <a:gd name="connsiteX6" fmla="*/ 225301 w 367873"/>
                  <a:gd name="connsiteY6" fmla="*/ 110951 h 366555"/>
                  <a:gd name="connsiteX7" fmla="*/ 285839 w 367873"/>
                  <a:gd name="connsiteY7" fmla="*/ 250195 h 366555"/>
                  <a:gd name="connsiteX8" fmla="*/ 284868 w 367873"/>
                  <a:gd name="connsiteY8" fmla="*/ 256853 h 366555"/>
                  <a:gd name="connsiteX9" fmla="*/ 250542 w 367873"/>
                  <a:gd name="connsiteY9" fmla="*/ 288959 h 366555"/>
                  <a:gd name="connsiteX10" fmla="*/ 244093 w 367873"/>
                  <a:gd name="connsiteY10" fmla="*/ 289236 h 366555"/>
                  <a:gd name="connsiteX11" fmla="*/ 108802 w 367873"/>
                  <a:gd name="connsiteY11" fmla="*/ 219892 h 366555"/>
                  <a:gd name="connsiteX12" fmla="*/ 106513 w 367873"/>
                  <a:gd name="connsiteY12" fmla="*/ 222041 h 366555"/>
                  <a:gd name="connsiteX13" fmla="*/ 207063 w 367873"/>
                  <a:gd name="connsiteY13" fmla="*/ 329664 h 366555"/>
                  <a:gd name="connsiteX14" fmla="*/ 167606 w 367873"/>
                  <a:gd name="connsiteY14" fmla="*/ 366556 h 366555"/>
                  <a:gd name="connsiteX15" fmla="*/ 0 w 367873"/>
                  <a:gd name="connsiteY15" fmla="*/ 187231 h 366555"/>
                  <a:gd name="connsiteX16" fmla="*/ 52008 w 367873"/>
                  <a:gd name="connsiteY16" fmla="*/ 138620 h 366555"/>
                  <a:gd name="connsiteX17" fmla="*/ 57001 w 367873"/>
                  <a:gd name="connsiteY17" fmla="*/ 138273 h 366555"/>
                  <a:gd name="connsiteX18" fmla="*/ 210738 w 367873"/>
                  <a:gd name="connsiteY18" fmla="*/ 214414 h 366555"/>
                  <a:gd name="connsiteX19" fmla="*/ 213027 w 367873"/>
                  <a:gd name="connsiteY19" fmla="*/ 212264 h 366555"/>
                  <a:gd name="connsiteX20" fmla="*/ 147704 w 367873"/>
                  <a:gd name="connsiteY20" fmla="*/ 53534 h 3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7873" h="366555">
                    <a:moveTo>
                      <a:pt x="147635" y="53534"/>
                    </a:moveTo>
                    <a:cubicBezTo>
                      <a:pt x="147635" y="53534"/>
                      <a:pt x="145970" y="50760"/>
                      <a:pt x="148536" y="48333"/>
                    </a:cubicBezTo>
                    <a:lnTo>
                      <a:pt x="200267" y="0"/>
                    </a:lnTo>
                    <a:lnTo>
                      <a:pt x="367873" y="179325"/>
                    </a:lnTo>
                    <a:lnTo>
                      <a:pt x="328139" y="216425"/>
                    </a:lnTo>
                    <a:lnTo>
                      <a:pt x="227589" y="108802"/>
                    </a:lnTo>
                    <a:lnTo>
                      <a:pt x="225301" y="110951"/>
                    </a:lnTo>
                    <a:lnTo>
                      <a:pt x="285839" y="250195"/>
                    </a:lnTo>
                    <a:cubicBezTo>
                      <a:pt x="285839" y="250195"/>
                      <a:pt x="287919" y="254009"/>
                      <a:pt x="284868" y="256853"/>
                    </a:cubicBezTo>
                    <a:lnTo>
                      <a:pt x="250542" y="288959"/>
                    </a:lnTo>
                    <a:cubicBezTo>
                      <a:pt x="247491" y="291872"/>
                      <a:pt x="244093" y="289236"/>
                      <a:pt x="244093" y="289236"/>
                    </a:cubicBezTo>
                    <a:lnTo>
                      <a:pt x="108802" y="219892"/>
                    </a:lnTo>
                    <a:lnTo>
                      <a:pt x="106513" y="222041"/>
                    </a:lnTo>
                    <a:lnTo>
                      <a:pt x="207063" y="329664"/>
                    </a:lnTo>
                    <a:lnTo>
                      <a:pt x="167606" y="366556"/>
                    </a:lnTo>
                    <a:lnTo>
                      <a:pt x="0" y="187231"/>
                    </a:lnTo>
                    <a:lnTo>
                      <a:pt x="52008" y="138620"/>
                    </a:lnTo>
                    <a:cubicBezTo>
                      <a:pt x="54297" y="136470"/>
                      <a:pt x="57001" y="138273"/>
                      <a:pt x="57001" y="138273"/>
                    </a:cubicBezTo>
                    <a:lnTo>
                      <a:pt x="210738" y="214414"/>
                    </a:lnTo>
                    <a:lnTo>
                      <a:pt x="213027" y="212264"/>
                    </a:lnTo>
                    <a:lnTo>
                      <a:pt x="147704" y="53534"/>
                    </a:lnTo>
                    <a:close/>
                  </a:path>
                </a:pathLst>
              </a:custGeom>
              <a:solidFill>
                <a:srgbClr val="FEBC2B"/>
              </a:solidFill>
              <a:ln w="6930" cap="flat">
                <a:noFill/>
                <a:prstDash val="solid"/>
                <a:miter/>
              </a:ln>
            </p:spPr>
            <p:txBody>
              <a:bodyPr rtlCol="0" anchor="ctr"/>
              <a:lstStyle/>
              <a:p>
                <a:endParaRPr lang="en-US"/>
              </a:p>
            </p:txBody>
          </p:sp>
          <p:sp>
            <p:nvSpPr>
              <p:cNvPr id="421" name="Freeform 420">
                <a:extLst>
                  <a:ext uri="{FF2B5EF4-FFF2-40B4-BE49-F238E27FC236}">
                    <a16:creationId xmlns:a16="http://schemas.microsoft.com/office/drawing/2014/main" id="{463C10E1-3682-AD16-471B-1FA2BC6E75A0}"/>
                  </a:ext>
                </a:extLst>
              </p:cNvPr>
              <p:cNvSpPr/>
              <p:nvPr/>
            </p:nvSpPr>
            <p:spPr>
              <a:xfrm>
                <a:off x="4918642" y="911868"/>
                <a:ext cx="277795" cy="297606"/>
              </a:xfrm>
              <a:custGeom>
                <a:avLst/>
                <a:gdLst>
                  <a:gd name="connsiteX0" fmla="*/ 178910 w 277795"/>
                  <a:gd name="connsiteY0" fmla="*/ 152190 h 297606"/>
                  <a:gd name="connsiteX1" fmla="*/ 101313 w 277795"/>
                  <a:gd name="connsiteY1" fmla="*/ 203991 h 297606"/>
                  <a:gd name="connsiteX2" fmla="*/ 119690 w 277795"/>
                  <a:gd name="connsiteY2" fmla="*/ 264251 h 297606"/>
                  <a:gd name="connsiteX3" fmla="*/ 69831 w 277795"/>
                  <a:gd name="connsiteY3" fmla="*/ 297606 h 297606"/>
                  <a:gd name="connsiteX4" fmla="*/ 1111 w 277795"/>
                  <a:gd name="connsiteY4" fmla="*/ 58367 h 297606"/>
                  <a:gd name="connsiteX5" fmla="*/ 8392 w 277795"/>
                  <a:gd name="connsiteY5" fmla="*/ 43389 h 297606"/>
                  <a:gd name="connsiteX6" fmla="*/ 66433 w 277795"/>
                  <a:gd name="connsiteY6" fmla="*/ 4625 h 297606"/>
                  <a:gd name="connsiteX7" fmla="*/ 82798 w 277795"/>
                  <a:gd name="connsiteY7" fmla="*/ 3862 h 297606"/>
                  <a:gd name="connsiteX8" fmla="*/ 277796 w 277795"/>
                  <a:gd name="connsiteY8" fmla="*/ 158709 h 297606"/>
                  <a:gd name="connsiteX9" fmla="*/ 227659 w 277795"/>
                  <a:gd name="connsiteY9" fmla="*/ 192202 h 297606"/>
                  <a:gd name="connsiteX10" fmla="*/ 178980 w 277795"/>
                  <a:gd name="connsiteY10" fmla="*/ 152190 h 297606"/>
                  <a:gd name="connsiteX11" fmla="*/ 82937 w 277795"/>
                  <a:gd name="connsiteY11" fmla="*/ 154340 h 297606"/>
                  <a:gd name="connsiteX12" fmla="*/ 140077 w 277795"/>
                  <a:gd name="connsiteY12" fmla="*/ 116131 h 297606"/>
                  <a:gd name="connsiteX13" fmla="*/ 66364 w 277795"/>
                  <a:gd name="connsiteY13" fmla="*/ 56980 h 297606"/>
                  <a:gd name="connsiteX14" fmla="*/ 56725 w 277795"/>
                  <a:gd name="connsiteY14" fmla="*/ 63429 h 297606"/>
                  <a:gd name="connsiteX15" fmla="*/ 82868 w 277795"/>
                  <a:gd name="connsiteY15" fmla="*/ 154340 h 2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795" h="297606">
                    <a:moveTo>
                      <a:pt x="178910" y="152190"/>
                    </a:moveTo>
                    <a:lnTo>
                      <a:pt x="101313" y="203991"/>
                    </a:lnTo>
                    <a:lnTo>
                      <a:pt x="119690" y="264251"/>
                    </a:lnTo>
                    <a:lnTo>
                      <a:pt x="69831" y="297606"/>
                    </a:lnTo>
                    <a:cubicBezTo>
                      <a:pt x="69831" y="297606"/>
                      <a:pt x="4855" y="71057"/>
                      <a:pt x="1111" y="58367"/>
                    </a:cubicBezTo>
                    <a:cubicBezTo>
                      <a:pt x="-1108" y="50600"/>
                      <a:pt x="-623" y="49422"/>
                      <a:pt x="8392" y="43389"/>
                    </a:cubicBezTo>
                    <a:lnTo>
                      <a:pt x="66433" y="4625"/>
                    </a:lnTo>
                    <a:cubicBezTo>
                      <a:pt x="75448" y="-1408"/>
                      <a:pt x="76696" y="-1408"/>
                      <a:pt x="82798" y="3862"/>
                    </a:cubicBezTo>
                    <a:cubicBezTo>
                      <a:pt x="93339" y="12045"/>
                      <a:pt x="277796" y="158709"/>
                      <a:pt x="277796" y="158709"/>
                    </a:cubicBezTo>
                    <a:lnTo>
                      <a:pt x="227659" y="192202"/>
                    </a:lnTo>
                    <a:lnTo>
                      <a:pt x="178980" y="152190"/>
                    </a:lnTo>
                    <a:close/>
                    <a:moveTo>
                      <a:pt x="82937" y="154340"/>
                    </a:moveTo>
                    <a:lnTo>
                      <a:pt x="140077" y="116131"/>
                    </a:lnTo>
                    <a:lnTo>
                      <a:pt x="66364" y="56980"/>
                    </a:lnTo>
                    <a:lnTo>
                      <a:pt x="56725" y="63429"/>
                    </a:lnTo>
                    <a:lnTo>
                      <a:pt x="82868" y="154340"/>
                    </a:lnTo>
                    <a:close/>
                  </a:path>
                </a:pathLst>
              </a:custGeom>
              <a:solidFill>
                <a:srgbClr val="FEBC2B"/>
              </a:solidFill>
              <a:ln w="6930" cap="flat">
                <a:noFill/>
                <a:prstDash val="solid"/>
                <a:miter/>
              </a:ln>
            </p:spPr>
            <p:txBody>
              <a:bodyPr rtlCol="0" anchor="ctr"/>
              <a:lstStyle/>
              <a:p>
                <a:endParaRPr lang="en-US"/>
              </a:p>
            </p:txBody>
          </p:sp>
          <p:sp>
            <p:nvSpPr>
              <p:cNvPr id="422" name="Freeform 421">
                <a:extLst>
                  <a:ext uri="{FF2B5EF4-FFF2-40B4-BE49-F238E27FC236}">
                    <a16:creationId xmlns:a16="http://schemas.microsoft.com/office/drawing/2014/main" id="{1CFFF062-E8F1-14DD-3349-992274C1D6EB}"/>
                  </a:ext>
                </a:extLst>
              </p:cNvPr>
              <p:cNvSpPr/>
              <p:nvPr/>
            </p:nvSpPr>
            <p:spPr>
              <a:xfrm>
                <a:off x="5064544" y="770176"/>
                <a:ext cx="228976" cy="278488"/>
              </a:xfrm>
              <a:custGeom>
                <a:avLst/>
                <a:gdLst>
                  <a:gd name="connsiteX0" fmla="*/ 207965 w 228976"/>
                  <a:gd name="connsiteY0" fmla="*/ 40636 h 278488"/>
                  <a:gd name="connsiteX1" fmla="*/ 138551 w 228976"/>
                  <a:gd name="connsiteY1" fmla="*/ 75863 h 278488"/>
                  <a:gd name="connsiteX2" fmla="*/ 228976 w 228976"/>
                  <a:gd name="connsiteY2" fmla="*/ 254079 h 278488"/>
                  <a:gd name="connsiteX3" fmla="*/ 180781 w 228976"/>
                  <a:gd name="connsiteY3" fmla="*/ 278488 h 278488"/>
                  <a:gd name="connsiteX4" fmla="*/ 90356 w 228976"/>
                  <a:gd name="connsiteY4" fmla="*/ 100272 h 278488"/>
                  <a:gd name="connsiteX5" fmla="*/ 20595 w 228976"/>
                  <a:gd name="connsiteY5" fmla="*/ 135638 h 278488"/>
                  <a:gd name="connsiteX6" fmla="*/ 0 w 228976"/>
                  <a:gd name="connsiteY6" fmla="*/ 95002 h 278488"/>
                  <a:gd name="connsiteX7" fmla="*/ 187300 w 228976"/>
                  <a:gd name="connsiteY7" fmla="*/ 0 h 278488"/>
                  <a:gd name="connsiteX8" fmla="*/ 207895 w 228976"/>
                  <a:gd name="connsiteY8" fmla="*/ 40636 h 27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76" h="278488">
                    <a:moveTo>
                      <a:pt x="207965" y="40636"/>
                    </a:moveTo>
                    <a:lnTo>
                      <a:pt x="138551" y="75863"/>
                    </a:lnTo>
                    <a:lnTo>
                      <a:pt x="228976" y="254079"/>
                    </a:lnTo>
                    <a:lnTo>
                      <a:pt x="180781" y="278488"/>
                    </a:lnTo>
                    <a:lnTo>
                      <a:pt x="90356" y="100272"/>
                    </a:lnTo>
                    <a:lnTo>
                      <a:pt x="20595" y="135638"/>
                    </a:lnTo>
                    <a:lnTo>
                      <a:pt x="0" y="95002"/>
                    </a:lnTo>
                    <a:lnTo>
                      <a:pt x="187300" y="0"/>
                    </a:lnTo>
                    <a:lnTo>
                      <a:pt x="207895" y="40636"/>
                    </a:lnTo>
                    <a:close/>
                  </a:path>
                </a:pathLst>
              </a:custGeom>
              <a:solidFill>
                <a:srgbClr val="FEBC2B"/>
              </a:solidFill>
              <a:ln w="6930" cap="flat">
                <a:noFill/>
                <a:prstDash val="solid"/>
                <a:miter/>
              </a:ln>
            </p:spPr>
            <p:txBody>
              <a:bodyPr rtlCol="0" anchor="ctr"/>
              <a:lstStyle/>
              <a:p>
                <a:endParaRPr lang="en-US"/>
              </a:p>
            </p:txBody>
          </p:sp>
          <p:sp>
            <p:nvSpPr>
              <p:cNvPr id="423" name="Freeform 422">
                <a:extLst>
                  <a:ext uri="{FF2B5EF4-FFF2-40B4-BE49-F238E27FC236}">
                    <a16:creationId xmlns:a16="http://schemas.microsoft.com/office/drawing/2014/main" id="{50A64B58-772A-009B-1BFC-1C911D57E0E3}"/>
                  </a:ext>
                </a:extLst>
              </p:cNvPr>
              <p:cNvSpPr/>
              <p:nvPr/>
            </p:nvSpPr>
            <p:spPr>
              <a:xfrm>
                <a:off x="5302951" y="688835"/>
                <a:ext cx="251720" cy="291732"/>
              </a:xfrm>
              <a:custGeom>
                <a:avLst/>
                <a:gdLst>
                  <a:gd name="connsiteX0" fmla="*/ 0 w 251720"/>
                  <a:gd name="connsiteY0" fmla="*/ 60607 h 291732"/>
                  <a:gd name="connsiteX1" fmla="*/ 169756 w 251720"/>
                  <a:gd name="connsiteY1" fmla="*/ 0 h 291732"/>
                  <a:gd name="connsiteX2" fmla="*/ 185081 w 251720"/>
                  <a:gd name="connsiteY2" fmla="*/ 42924 h 291732"/>
                  <a:gd name="connsiteX3" fmla="*/ 66224 w 251720"/>
                  <a:gd name="connsiteY3" fmla="*/ 85363 h 291732"/>
                  <a:gd name="connsiteX4" fmla="*/ 83699 w 251720"/>
                  <a:gd name="connsiteY4" fmla="*/ 134251 h 291732"/>
                  <a:gd name="connsiteX5" fmla="*/ 186398 w 251720"/>
                  <a:gd name="connsiteY5" fmla="*/ 97568 h 291732"/>
                  <a:gd name="connsiteX6" fmla="*/ 202209 w 251720"/>
                  <a:gd name="connsiteY6" fmla="*/ 141810 h 291732"/>
                  <a:gd name="connsiteX7" fmla="*/ 99509 w 251720"/>
                  <a:gd name="connsiteY7" fmla="*/ 178493 h 291732"/>
                  <a:gd name="connsiteX8" fmla="*/ 117331 w 251720"/>
                  <a:gd name="connsiteY8" fmla="*/ 228352 h 291732"/>
                  <a:gd name="connsiteX9" fmla="*/ 235564 w 251720"/>
                  <a:gd name="connsiteY9" fmla="*/ 186190 h 291732"/>
                  <a:gd name="connsiteX10" fmla="*/ 251721 w 251720"/>
                  <a:gd name="connsiteY10" fmla="*/ 231403 h 291732"/>
                  <a:gd name="connsiteX11" fmla="*/ 82659 w 251720"/>
                  <a:gd name="connsiteY11" fmla="*/ 291733 h 291732"/>
                  <a:gd name="connsiteX12" fmla="*/ 139 w 251720"/>
                  <a:gd name="connsiteY12" fmla="*/ 60538 h 29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20" h="291732">
                    <a:moveTo>
                      <a:pt x="0" y="60607"/>
                    </a:moveTo>
                    <a:lnTo>
                      <a:pt x="169756" y="0"/>
                    </a:lnTo>
                    <a:lnTo>
                      <a:pt x="185081" y="42924"/>
                    </a:lnTo>
                    <a:lnTo>
                      <a:pt x="66224" y="85363"/>
                    </a:lnTo>
                    <a:lnTo>
                      <a:pt x="83699" y="134251"/>
                    </a:lnTo>
                    <a:lnTo>
                      <a:pt x="186398" y="97568"/>
                    </a:lnTo>
                    <a:lnTo>
                      <a:pt x="202209" y="141810"/>
                    </a:lnTo>
                    <a:lnTo>
                      <a:pt x="99509" y="178493"/>
                    </a:lnTo>
                    <a:lnTo>
                      <a:pt x="117331" y="228352"/>
                    </a:lnTo>
                    <a:lnTo>
                      <a:pt x="235564" y="186190"/>
                    </a:lnTo>
                    <a:lnTo>
                      <a:pt x="251721" y="231403"/>
                    </a:lnTo>
                    <a:lnTo>
                      <a:pt x="82659" y="291733"/>
                    </a:lnTo>
                    <a:lnTo>
                      <a:pt x="139" y="60538"/>
                    </a:lnTo>
                    <a:close/>
                  </a:path>
                </a:pathLst>
              </a:custGeom>
              <a:solidFill>
                <a:srgbClr val="FEBC2B"/>
              </a:solidFill>
              <a:ln w="6930" cap="flat">
                <a:noFill/>
                <a:prstDash val="solid"/>
                <a:miter/>
              </a:ln>
            </p:spPr>
            <p:txBody>
              <a:bodyPr rtlCol="0" anchor="ctr"/>
              <a:lstStyle/>
              <a:p>
                <a:endParaRPr lang="en-US"/>
              </a:p>
            </p:txBody>
          </p:sp>
          <p:sp>
            <p:nvSpPr>
              <p:cNvPr id="424" name="Freeform 423">
                <a:extLst>
                  <a:ext uri="{FF2B5EF4-FFF2-40B4-BE49-F238E27FC236}">
                    <a16:creationId xmlns:a16="http://schemas.microsoft.com/office/drawing/2014/main" id="{FB68DFBC-D460-6318-307F-2A1A3246791D}"/>
                  </a:ext>
                </a:extLst>
              </p:cNvPr>
              <p:cNvSpPr/>
              <p:nvPr/>
            </p:nvSpPr>
            <p:spPr>
              <a:xfrm>
                <a:off x="5535394" y="639488"/>
                <a:ext cx="258239" cy="270833"/>
              </a:xfrm>
              <a:custGeom>
                <a:avLst/>
                <a:gdLst>
                  <a:gd name="connsiteX0" fmla="*/ 104294 w 258239"/>
                  <a:gd name="connsiteY0" fmla="*/ 259530 h 270833"/>
                  <a:gd name="connsiteX1" fmla="*/ 51523 w 258239"/>
                  <a:gd name="connsiteY1" fmla="*/ 270833 h 270833"/>
                  <a:gd name="connsiteX2" fmla="*/ 0 w 258239"/>
                  <a:gd name="connsiteY2" fmla="*/ 30901 h 270833"/>
                  <a:gd name="connsiteX3" fmla="*/ 133350 w 258239"/>
                  <a:gd name="connsiteY3" fmla="*/ 2262 h 270833"/>
                  <a:gd name="connsiteX4" fmla="*/ 215246 w 258239"/>
                  <a:gd name="connsiteY4" fmla="*/ 51358 h 270833"/>
                  <a:gd name="connsiteX5" fmla="*/ 222111 w 258239"/>
                  <a:gd name="connsiteY5" fmla="*/ 83256 h 270833"/>
                  <a:gd name="connsiteX6" fmla="*/ 197632 w 258239"/>
                  <a:gd name="connsiteY6" fmla="*/ 148024 h 270833"/>
                  <a:gd name="connsiteX7" fmla="*/ 258239 w 258239"/>
                  <a:gd name="connsiteY7" fmla="*/ 226453 h 270833"/>
                  <a:gd name="connsiteX8" fmla="*/ 202348 w 258239"/>
                  <a:gd name="connsiteY8" fmla="*/ 238449 h 270833"/>
                  <a:gd name="connsiteX9" fmla="*/ 145693 w 258239"/>
                  <a:gd name="connsiteY9" fmla="*/ 166678 h 270833"/>
                  <a:gd name="connsiteX10" fmla="*/ 87097 w 258239"/>
                  <a:gd name="connsiteY10" fmla="*/ 179229 h 270833"/>
                  <a:gd name="connsiteX11" fmla="*/ 104294 w 258239"/>
                  <a:gd name="connsiteY11" fmla="*/ 259461 h 270833"/>
                  <a:gd name="connsiteX12" fmla="*/ 168369 w 258239"/>
                  <a:gd name="connsiteY12" fmla="*/ 85128 h 270833"/>
                  <a:gd name="connsiteX13" fmla="*/ 165526 w 258239"/>
                  <a:gd name="connsiteY13" fmla="*/ 71745 h 270833"/>
                  <a:gd name="connsiteX14" fmla="*/ 130299 w 258239"/>
                  <a:gd name="connsiteY14" fmla="*/ 49555 h 270833"/>
                  <a:gd name="connsiteX15" fmla="*/ 62410 w 258239"/>
                  <a:gd name="connsiteY15" fmla="*/ 64117 h 270833"/>
                  <a:gd name="connsiteX16" fmla="*/ 77735 w 258239"/>
                  <a:gd name="connsiteY16" fmla="*/ 135403 h 270833"/>
                  <a:gd name="connsiteX17" fmla="*/ 145624 w 258239"/>
                  <a:gd name="connsiteY17" fmla="*/ 120841 h 270833"/>
                  <a:gd name="connsiteX18" fmla="*/ 168438 w 258239"/>
                  <a:gd name="connsiteY18" fmla="*/ 85128 h 27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8239" h="270833">
                    <a:moveTo>
                      <a:pt x="104294" y="259530"/>
                    </a:moveTo>
                    <a:lnTo>
                      <a:pt x="51523" y="270833"/>
                    </a:lnTo>
                    <a:lnTo>
                      <a:pt x="0" y="30901"/>
                    </a:lnTo>
                    <a:lnTo>
                      <a:pt x="133350" y="2262"/>
                    </a:lnTo>
                    <a:cubicBezTo>
                      <a:pt x="177938" y="-7308"/>
                      <a:pt x="207340" y="14328"/>
                      <a:pt x="215246" y="51358"/>
                    </a:cubicBezTo>
                    <a:lnTo>
                      <a:pt x="222111" y="83256"/>
                    </a:lnTo>
                    <a:cubicBezTo>
                      <a:pt x="228075" y="110994"/>
                      <a:pt x="219823" y="134294"/>
                      <a:pt x="197632" y="148024"/>
                    </a:cubicBezTo>
                    <a:lnTo>
                      <a:pt x="258239" y="226453"/>
                    </a:lnTo>
                    <a:lnTo>
                      <a:pt x="202348" y="238449"/>
                    </a:lnTo>
                    <a:lnTo>
                      <a:pt x="145693" y="166678"/>
                    </a:lnTo>
                    <a:lnTo>
                      <a:pt x="87097" y="179229"/>
                    </a:lnTo>
                    <a:lnTo>
                      <a:pt x="104294" y="259461"/>
                    </a:lnTo>
                    <a:close/>
                    <a:moveTo>
                      <a:pt x="168369" y="85128"/>
                    </a:moveTo>
                    <a:lnTo>
                      <a:pt x="165526" y="71745"/>
                    </a:lnTo>
                    <a:cubicBezTo>
                      <a:pt x="161504" y="52883"/>
                      <a:pt x="151171" y="45047"/>
                      <a:pt x="130299" y="49555"/>
                    </a:cubicBezTo>
                    <a:lnTo>
                      <a:pt x="62410" y="64117"/>
                    </a:lnTo>
                    <a:lnTo>
                      <a:pt x="77735" y="135403"/>
                    </a:lnTo>
                    <a:lnTo>
                      <a:pt x="145624" y="120841"/>
                    </a:lnTo>
                    <a:cubicBezTo>
                      <a:pt x="166566" y="116334"/>
                      <a:pt x="172460" y="103990"/>
                      <a:pt x="168438" y="85128"/>
                    </a:cubicBezTo>
                    <a:close/>
                  </a:path>
                </a:pathLst>
              </a:custGeom>
              <a:solidFill>
                <a:srgbClr val="FEBC2B"/>
              </a:solidFill>
              <a:ln w="6930" cap="flat">
                <a:noFill/>
                <a:prstDash val="solid"/>
                <a:miter/>
              </a:ln>
            </p:spPr>
            <p:txBody>
              <a:bodyPr rtlCol="0" anchor="ctr"/>
              <a:lstStyle/>
              <a:p>
                <a:endParaRPr lang="en-US"/>
              </a:p>
            </p:txBody>
          </p:sp>
          <p:sp>
            <p:nvSpPr>
              <p:cNvPr id="425" name="Freeform 424">
                <a:extLst>
                  <a:ext uri="{FF2B5EF4-FFF2-40B4-BE49-F238E27FC236}">
                    <a16:creationId xmlns:a16="http://schemas.microsoft.com/office/drawing/2014/main" id="{B2F2DD61-B927-6B43-FE5D-0CD87E4C514F}"/>
                  </a:ext>
                </a:extLst>
              </p:cNvPr>
              <p:cNvSpPr/>
              <p:nvPr/>
            </p:nvSpPr>
            <p:spPr>
              <a:xfrm>
                <a:off x="5797794" y="614844"/>
                <a:ext cx="81549" cy="249987"/>
              </a:xfrm>
              <a:custGeom>
                <a:avLst/>
                <a:gdLst>
                  <a:gd name="connsiteX0" fmla="*/ 81549 w 81549"/>
                  <a:gd name="connsiteY0" fmla="*/ 243885 h 249987"/>
                  <a:gd name="connsiteX1" fmla="*/ 27877 w 81549"/>
                  <a:gd name="connsiteY1" fmla="*/ 249987 h 249987"/>
                  <a:gd name="connsiteX2" fmla="*/ 0 w 81549"/>
                  <a:gd name="connsiteY2" fmla="*/ 6102 h 249987"/>
                  <a:gd name="connsiteX3" fmla="*/ 53673 w 81549"/>
                  <a:gd name="connsiteY3" fmla="*/ 0 h 249987"/>
                  <a:gd name="connsiteX4" fmla="*/ 81549 w 81549"/>
                  <a:gd name="connsiteY4" fmla="*/ 243885 h 24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49" h="249987">
                    <a:moveTo>
                      <a:pt x="81549" y="243885"/>
                    </a:moveTo>
                    <a:lnTo>
                      <a:pt x="27877" y="249987"/>
                    </a:lnTo>
                    <a:lnTo>
                      <a:pt x="0" y="6102"/>
                    </a:lnTo>
                    <a:lnTo>
                      <a:pt x="53673" y="0"/>
                    </a:lnTo>
                    <a:lnTo>
                      <a:pt x="81549" y="243885"/>
                    </a:lnTo>
                    <a:close/>
                  </a:path>
                </a:pathLst>
              </a:custGeom>
              <a:solidFill>
                <a:srgbClr val="FEBC2B"/>
              </a:solidFill>
              <a:ln w="6930" cap="flat">
                <a:noFill/>
                <a:prstDash val="solid"/>
                <a:miter/>
              </a:ln>
            </p:spPr>
            <p:txBody>
              <a:bodyPr rtlCol="0" anchor="ctr"/>
              <a:lstStyle/>
              <a:p>
                <a:endParaRPr lang="en-US"/>
              </a:p>
            </p:txBody>
          </p:sp>
          <p:sp>
            <p:nvSpPr>
              <p:cNvPr id="426" name="Freeform 425">
                <a:extLst>
                  <a:ext uri="{FF2B5EF4-FFF2-40B4-BE49-F238E27FC236}">
                    <a16:creationId xmlns:a16="http://schemas.microsoft.com/office/drawing/2014/main" id="{2FB5791F-94F1-0EF7-862A-BDA145D17EF5}"/>
                  </a:ext>
                </a:extLst>
              </p:cNvPr>
              <p:cNvSpPr/>
              <p:nvPr/>
            </p:nvSpPr>
            <p:spPr>
              <a:xfrm>
                <a:off x="5914224" y="603471"/>
                <a:ext cx="185358" cy="249710"/>
              </a:xfrm>
              <a:custGeom>
                <a:avLst/>
                <a:gdLst>
                  <a:gd name="connsiteX0" fmla="*/ 0 w 185358"/>
                  <a:gd name="connsiteY0" fmla="*/ 4299 h 249710"/>
                  <a:gd name="connsiteX1" fmla="*/ 180157 w 185358"/>
                  <a:gd name="connsiteY1" fmla="*/ 0 h 249710"/>
                  <a:gd name="connsiteX2" fmla="*/ 181267 w 185358"/>
                  <a:gd name="connsiteY2" fmla="*/ 45559 h 249710"/>
                  <a:gd name="connsiteX3" fmla="*/ 55060 w 185358"/>
                  <a:gd name="connsiteY3" fmla="*/ 48611 h 249710"/>
                  <a:gd name="connsiteX4" fmla="*/ 56308 w 185358"/>
                  <a:gd name="connsiteY4" fmla="*/ 100480 h 249710"/>
                  <a:gd name="connsiteX5" fmla="*/ 165318 w 185358"/>
                  <a:gd name="connsiteY5" fmla="*/ 97845 h 249710"/>
                  <a:gd name="connsiteX6" fmla="*/ 166427 w 185358"/>
                  <a:gd name="connsiteY6" fmla="*/ 144792 h 249710"/>
                  <a:gd name="connsiteX7" fmla="*/ 57417 w 185358"/>
                  <a:gd name="connsiteY7" fmla="*/ 147427 h 249710"/>
                  <a:gd name="connsiteX8" fmla="*/ 58666 w 185358"/>
                  <a:gd name="connsiteY8" fmla="*/ 200337 h 249710"/>
                  <a:gd name="connsiteX9" fmla="*/ 184179 w 185358"/>
                  <a:gd name="connsiteY9" fmla="*/ 197355 h 249710"/>
                  <a:gd name="connsiteX10" fmla="*/ 185358 w 185358"/>
                  <a:gd name="connsiteY10" fmla="*/ 245411 h 249710"/>
                  <a:gd name="connsiteX11" fmla="*/ 5894 w 185358"/>
                  <a:gd name="connsiteY11" fmla="*/ 249710 h 249710"/>
                  <a:gd name="connsiteX12" fmla="*/ 0 w 185358"/>
                  <a:gd name="connsiteY12" fmla="*/ 429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358" h="249710">
                    <a:moveTo>
                      <a:pt x="0" y="4299"/>
                    </a:moveTo>
                    <a:lnTo>
                      <a:pt x="180157" y="0"/>
                    </a:lnTo>
                    <a:lnTo>
                      <a:pt x="181267" y="45559"/>
                    </a:lnTo>
                    <a:lnTo>
                      <a:pt x="55060" y="48611"/>
                    </a:lnTo>
                    <a:lnTo>
                      <a:pt x="56308" y="100480"/>
                    </a:lnTo>
                    <a:lnTo>
                      <a:pt x="165318" y="97845"/>
                    </a:lnTo>
                    <a:lnTo>
                      <a:pt x="166427" y="144792"/>
                    </a:lnTo>
                    <a:lnTo>
                      <a:pt x="57417" y="147427"/>
                    </a:lnTo>
                    <a:lnTo>
                      <a:pt x="58666" y="200337"/>
                    </a:lnTo>
                    <a:lnTo>
                      <a:pt x="184179" y="197355"/>
                    </a:lnTo>
                    <a:lnTo>
                      <a:pt x="185358" y="245411"/>
                    </a:lnTo>
                    <a:lnTo>
                      <a:pt x="5894" y="249710"/>
                    </a:lnTo>
                    <a:lnTo>
                      <a:pt x="0" y="4299"/>
                    </a:lnTo>
                    <a:close/>
                  </a:path>
                </a:pathLst>
              </a:custGeom>
              <a:solidFill>
                <a:srgbClr val="FEBC2B"/>
              </a:solidFill>
              <a:ln w="6930" cap="flat">
                <a:noFill/>
                <a:prstDash val="solid"/>
                <a:miter/>
              </a:ln>
            </p:spPr>
            <p:txBody>
              <a:bodyPr rtlCol="0" anchor="ctr"/>
              <a:lstStyle/>
              <a:p>
                <a:endParaRPr lang="en-US"/>
              </a:p>
            </p:txBody>
          </p:sp>
          <p:sp>
            <p:nvSpPr>
              <p:cNvPr id="427" name="Freeform 426">
                <a:extLst>
                  <a:ext uri="{FF2B5EF4-FFF2-40B4-BE49-F238E27FC236}">
                    <a16:creationId xmlns:a16="http://schemas.microsoft.com/office/drawing/2014/main" id="{C6029A95-B96A-D8F2-FB0A-C4EF7A790075}"/>
                  </a:ext>
                </a:extLst>
              </p:cNvPr>
              <p:cNvSpPr/>
              <p:nvPr/>
            </p:nvSpPr>
            <p:spPr>
              <a:xfrm>
                <a:off x="6133839" y="606384"/>
                <a:ext cx="178562" cy="260805"/>
              </a:xfrm>
              <a:custGeom>
                <a:avLst/>
                <a:gdLst>
                  <a:gd name="connsiteX0" fmla="*/ 22884 w 178562"/>
                  <a:gd name="connsiteY0" fmla="*/ 0 h 260805"/>
                  <a:gd name="connsiteX1" fmla="*/ 76626 w 178562"/>
                  <a:gd name="connsiteY1" fmla="*/ 5062 h 260805"/>
                  <a:gd name="connsiteX2" fmla="*/ 58111 w 178562"/>
                  <a:gd name="connsiteY2" fmla="*/ 202694 h 260805"/>
                  <a:gd name="connsiteX3" fmla="*/ 178562 w 178562"/>
                  <a:gd name="connsiteY3" fmla="*/ 213998 h 260805"/>
                  <a:gd name="connsiteX4" fmla="*/ 174194 w 178562"/>
                  <a:gd name="connsiteY4" fmla="*/ 260805 h 260805"/>
                  <a:gd name="connsiteX5" fmla="*/ 0 w 178562"/>
                  <a:gd name="connsiteY5" fmla="*/ 244440 h 260805"/>
                  <a:gd name="connsiteX6" fmla="*/ 22953 w 178562"/>
                  <a:gd name="connsiteY6" fmla="*/ 69 h 2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62" h="260805">
                    <a:moveTo>
                      <a:pt x="22884" y="0"/>
                    </a:moveTo>
                    <a:lnTo>
                      <a:pt x="76626" y="5062"/>
                    </a:lnTo>
                    <a:lnTo>
                      <a:pt x="58111" y="202694"/>
                    </a:lnTo>
                    <a:lnTo>
                      <a:pt x="178562" y="213998"/>
                    </a:lnTo>
                    <a:lnTo>
                      <a:pt x="174194" y="260805"/>
                    </a:lnTo>
                    <a:lnTo>
                      <a:pt x="0" y="244440"/>
                    </a:lnTo>
                    <a:lnTo>
                      <a:pt x="22953" y="69"/>
                    </a:lnTo>
                    <a:close/>
                  </a:path>
                </a:pathLst>
              </a:custGeom>
              <a:solidFill>
                <a:srgbClr val="FEBC2B"/>
              </a:solidFill>
              <a:ln w="6930" cap="flat">
                <a:noFill/>
                <a:prstDash val="solid"/>
                <a:miter/>
              </a:ln>
            </p:spPr>
            <p:txBody>
              <a:bodyPr rtlCol="0" anchor="ctr"/>
              <a:lstStyle/>
              <a:p>
                <a:endParaRPr lang="en-US"/>
              </a:p>
            </p:txBody>
          </p:sp>
          <p:sp>
            <p:nvSpPr>
              <p:cNvPr id="428" name="Freeform 427">
                <a:extLst>
                  <a:ext uri="{FF2B5EF4-FFF2-40B4-BE49-F238E27FC236}">
                    <a16:creationId xmlns:a16="http://schemas.microsoft.com/office/drawing/2014/main" id="{6819D386-C2B7-D5E9-564A-054CBE79D191}"/>
                  </a:ext>
                </a:extLst>
              </p:cNvPr>
              <p:cNvSpPr/>
              <p:nvPr/>
            </p:nvSpPr>
            <p:spPr>
              <a:xfrm>
                <a:off x="6398943" y="644801"/>
                <a:ext cx="331883" cy="312258"/>
              </a:xfrm>
              <a:custGeom>
                <a:avLst/>
                <a:gdLst>
                  <a:gd name="connsiteX0" fmla="*/ 258933 w 331883"/>
                  <a:gd name="connsiteY0" fmla="*/ 58596 h 312258"/>
                  <a:gd name="connsiteX1" fmla="*/ 263856 w 331883"/>
                  <a:gd name="connsiteY1" fmla="*/ 56724 h 312258"/>
                  <a:gd name="connsiteX2" fmla="*/ 331884 w 331883"/>
                  <a:gd name="connsiteY2" fmla="*/ 76487 h 312258"/>
                  <a:gd name="connsiteX3" fmla="*/ 263440 w 331883"/>
                  <a:gd name="connsiteY3" fmla="*/ 312259 h 312258"/>
                  <a:gd name="connsiteX4" fmla="*/ 211224 w 331883"/>
                  <a:gd name="connsiteY4" fmla="*/ 297142 h 312258"/>
                  <a:gd name="connsiteX5" fmla="*/ 252276 w 331883"/>
                  <a:gd name="connsiteY5" fmla="*/ 155679 h 312258"/>
                  <a:gd name="connsiteX6" fmla="*/ 249225 w 331883"/>
                  <a:gd name="connsiteY6" fmla="*/ 154777 h 312258"/>
                  <a:gd name="connsiteX7" fmla="*/ 160533 w 331883"/>
                  <a:gd name="connsiteY7" fmla="*/ 278003 h 312258"/>
                  <a:gd name="connsiteX8" fmla="*/ 154292 w 331883"/>
                  <a:gd name="connsiteY8" fmla="*/ 280568 h 312258"/>
                  <a:gd name="connsiteX9" fmla="*/ 109149 w 331883"/>
                  <a:gd name="connsiteY9" fmla="*/ 267462 h 312258"/>
                  <a:gd name="connsiteX10" fmla="*/ 105612 w 331883"/>
                  <a:gd name="connsiteY10" fmla="*/ 262053 h 312258"/>
                  <a:gd name="connsiteX11" fmla="*/ 95973 w 331883"/>
                  <a:gd name="connsiteY11" fmla="*/ 110258 h 312258"/>
                  <a:gd name="connsiteX12" fmla="*/ 92922 w 331883"/>
                  <a:gd name="connsiteY12" fmla="*/ 109356 h 312258"/>
                  <a:gd name="connsiteX13" fmla="*/ 51870 w 331883"/>
                  <a:gd name="connsiteY13" fmla="*/ 250820 h 312258"/>
                  <a:gd name="connsiteX14" fmla="*/ 0 w 331883"/>
                  <a:gd name="connsiteY14" fmla="*/ 235772 h 312258"/>
                  <a:gd name="connsiteX15" fmla="*/ 68443 w 331883"/>
                  <a:gd name="connsiteY15" fmla="*/ 0 h 312258"/>
                  <a:gd name="connsiteX16" fmla="*/ 136817 w 331883"/>
                  <a:gd name="connsiteY16" fmla="*/ 19833 h 312258"/>
                  <a:gd name="connsiteX17" fmla="*/ 139660 w 331883"/>
                  <a:gd name="connsiteY17" fmla="*/ 23924 h 312258"/>
                  <a:gd name="connsiteX18" fmla="*/ 152836 w 331883"/>
                  <a:gd name="connsiteY18" fmla="*/ 194997 h 312258"/>
                  <a:gd name="connsiteX19" fmla="*/ 155887 w 331883"/>
                  <a:gd name="connsiteY19" fmla="*/ 195899 h 312258"/>
                  <a:gd name="connsiteX20" fmla="*/ 258933 w 331883"/>
                  <a:gd name="connsiteY20" fmla="*/ 58527 h 3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83" h="312258">
                    <a:moveTo>
                      <a:pt x="258933" y="58596"/>
                    </a:moveTo>
                    <a:cubicBezTo>
                      <a:pt x="258933" y="58596"/>
                      <a:pt x="260458" y="55753"/>
                      <a:pt x="263856" y="56724"/>
                    </a:cubicBezTo>
                    <a:lnTo>
                      <a:pt x="331884" y="76487"/>
                    </a:lnTo>
                    <a:lnTo>
                      <a:pt x="263440" y="312259"/>
                    </a:lnTo>
                    <a:lnTo>
                      <a:pt x="211224" y="297142"/>
                    </a:lnTo>
                    <a:lnTo>
                      <a:pt x="252276" y="155679"/>
                    </a:lnTo>
                    <a:lnTo>
                      <a:pt x="249225" y="154777"/>
                    </a:lnTo>
                    <a:lnTo>
                      <a:pt x="160533" y="278003"/>
                    </a:lnTo>
                    <a:cubicBezTo>
                      <a:pt x="160533" y="278003"/>
                      <a:pt x="158383" y="281747"/>
                      <a:pt x="154292" y="280568"/>
                    </a:cubicBezTo>
                    <a:lnTo>
                      <a:pt x="109149" y="267462"/>
                    </a:lnTo>
                    <a:cubicBezTo>
                      <a:pt x="105126" y="266283"/>
                      <a:pt x="105612" y="262053"/>
                      <a:pt x="105612" y="262053"/>
                    </a:cubicBezTo>
                    <a:lnTo>
                      <a:pt x="95973" y="110258"/>
                    </a:lnTo>
                    <a:lnTo>
                      <a:pt x="92922" y="109356"/>
                    </a:lnTo>
                    <a:lnTo>
                      <a:pt x="51870" y="250820"/>
                    </a:lnTo>
                    <a:lnTo>
                      <a:pt x="0" y="235772"/>
                    </a:lnTo>
                    <a:lnTo>
                      <a:pt x="68443" y="0"/>
                    </a:lnTo>
                    <a:lnTo>
                      <a:pt x="136817" y="19833"/>
                    </a:lnTo>
                    <a:cubicBezTo>
                      <a:pt x="139868" y="20734"/>
                      <a:pt x="139660" y="23924"/>
                      <a:pt x="139660" y="23924"/>
                    </a:cubicBezTo>
                    <a:lnTo>
                      <a:pt x="152836" y="194997"/>
                    </a:lnTo>
                    <a:lnTo>
                      <a:pt x="155887" y="195899"/>
                    </a:lnTo>
                    <a:lnTo>
                      <a:pt x="258933" y="58527"/>
                    </a:lnTo>
                    <a:close/>
                  </a:path>
                </a:pathLst>
              </a:custGeom>
              <a:solidFill>
                <a:srgbClr val="FEBC2B"/>
              </a:solidFill>
              <a:ln w="6930" cap="flat">
                <a:noFill/>
                <a:prstDash val="solid"/>
                <a:miter/>
              </a:ln>
            </p:spPr>
            <p:txBody>
              <a:bodyPr rtlCol="0" anchor="ctr"/>
              <a:lstStyle/>
              <a:p>
                <a:endParaRPr lang="en-US"/>
              </a:p>
            </p:txBody>
          </p:sp>
          <p:sp>
            <p:nvSpPr>
              <p:cNvPr id="429" name="Freeform 428">
                <a:extLst>
                  <a:ext uri="{FF2B5EF4-FFF2-40B4-BE49-F238E27FC236}">
                    <a16:creationId xmlns:a16="http://schemas.microsoft.com/office/drawing/2014/main" id="{8B94EBFF-5AFF-CD55-990A-C990887B5C28}"/>
                  </a:ext>
                </a:extLst>
              </p:cNvPr>
              <p:cNvSpPr/>
              <p:nvPr/>
            </p:nvSpPr>
            <p:spPr>
              <a:xfrm>
                <a:off x="6678125" y="778102"/>
                <a:ext cx="259652" cy="293792"/>
              </a:xfrm>
              <a:custGeom>
                <a:avLst/>
                <a:gdLst>
                  <a:gd name="connsiteX0" fmla="*/ 180712 w 259652"/>
                  <a:gd name="connsiteY0" fmla="*/ 205378 h 293792"/>
                  <a:gd name="connsiteX1" fmla="*/ 96528 w 259652"/>
                  <a:gd name="connsiteY1" fmla="*/ 165227 h 293792"/>
                  <a:gd name="connsiteX2" fmla="*/ 54089 w 259652"/>
                  <a:gd name="connsiteY2" fmla="*/ 211827 h 293792"/>
                  <a:gd name="connsiteX3" fmla="*/ 0 w 259652"/>
                  <a:gd name="connsiteY3" fmla="*/ 185962 h 293792"/>
                  <a:gd name="connsiteX4" fmla="*/ 170518 w 259652"/>
                  <a:gd name="connsiteY4" fmla="*/ 4695 h 293792"/>
                  <a:gd name="connsiteX5" fmla="*/ 187092 w 259652"/>
                  <a:gd name="connsiteY5" fmla="*/ 3308 h 293792"/>
                  <a:gd name="connsiteX6" fmla="*/ 250057 w 259652"/>
                  <a:gd name="connsiteY6" fmla="*/ 33403 h 293792"/>
                  <a:gd name="connsiteX7" fmla="*/ 259071 w 259652"/>
                  <a:gd name="connsiteY7" fmla="*/ 47064 h 293792"/>
                  <a:gd name="connsiteX8" fmla="*/ 225648 w 259652"/>
                  <a:gd name="connsiteY8" fmla="*/ 293792 h 293792"/>
                  <a:gd name="connsiteX9" fmla="*/ 171212 w 259652"/>
                  <a:gd name="connsiteY9" fmla="*/ 267788 h 293792"/>
                  <a:gd name="connsiteX10" fmla="*/ 180712 w 259652"/>
                  <a:gd name="connsiteY10" fmla="*/ 205517 h 293792"/>
                  <a:gd name="connsiteX11" fmla="*/ 129813 w 259652"/>
                  <a:gd name="connsiteY11" fmla="*/ 123967 h 293792"/>
                  <a:gd name="connsiteX12" fmla="*/ 191807 w 259652"/>
                  <a:gd name="connsiteY12" fmla="*/ 153578 h 293792"/>
                  <a:gd name="connsiteX13" fmla="*/ 204983 w 259652"/>
                  <a:gd name="connsiteY13" fmla="*/ 60032 h 293792"/>
                  <a:gd name="connsiteX14" fmla="*/ 194512 w 259652"/>
                  <a:gd name="connsiteY14" fmla="*/ 55039 h 293792"/>
                  <a:gd name="connsiteX15" fmla="*/ 129744 w 259652"/>
                  <a:gd name="connsiteY15" fmla="*/ 123967 h 29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652" h="293792">
                    <a:moveTo>
                      <a:pt x="180712" y="205378"/>
                    </a:moveTo>
                    <a:lnTo>
                      <a:pt x="96528" y="165227"/>
                    </a:lnTo>
                    <a:lnTo>
                      <a:pt x="54089" y="211827"/>
                    </a:lnTo>
                    <a:lnTo>
                      <a:pt x="0" y="185962"/>
                    </a:lnTo>
                    <a:cubicBezTo>
                      <a:pt x="0" y="185962"/>
                      <a:pt x="161573" y="14403"/>
                      <a:pt x="170518" y="4695"/>
                    </a:cubicBezTo>
                    <a:cubicBezTo>
                      <a:pt x="176066" y="-1200"/>
                      <a:pt x="177314" y="-1408"/>
                      <a:pt x="187092" y="3308"/>
                    </a:cubicBezTo>
                    <a:lnTo>
                      <a:pt x="250057" y="33403"/>
                    </a:lnTo>
                    <a:cubicBezTo>
                      <a:pt x="259834" y="38119"/>
                      <a:pt x="260528" y="39159"/>
                      <a:pt x="259071" y="47064"/>
                    </a:cubicBezTo>
                    <a:cubicBezTo>
                      <a:pt x="257407" y="60240"/>
                      <a:pt x="225648" y="293792"/>
                      <a:pt x="225648" y="293792"/>
                    </a:cubicBezTo>
                    <a:lnTo>
                      <a:pt x="171212" y="267788"/>
                    </a:lnTo>
                    <a:lnTo>
                      <a:pt x="180712" y="205517"/>
                    </a:lnTo>
                    <a:close/>
                    <a:moveTo>
                      <a:pt x="129813" y="123967"/>
                    </a:moveTo>
                    <a:lnTo>
                      <a:pt x="191807" y="153578"/>
                    </a:lnTo>
                    <a:lnTo>
                      <a:pt x="204983" y="60032"/>
                    </a:lnTo>
                    <a:lnTo>
                      <a:pt x="194512" y="55039"/>
                    </a:lnTo>
                    <a:lnTo>
                      <a:pt x="129744" y="123967"/>
                    </a:lnTo>
                    <a:close/>
                  </a:path>
                </a:pathLst>
              </a:custGeom>
              <a:solidFill>
                <a:srgbClr val="FEBC2B"/>
              </a:solidFill>
              <a:ln w="6930" cap="flat">
                <a:noFill/>
                <a:prstDash val="solid"/>
                <a:miter/>
              </a:ln>
            </p:spPr>
            <p:txBody>
              <a:bodyPr rtlCol="0" anchor="ctr"/>
              <a:lstStyle/>
              <a:p>
                <a:endParaRPr lang="en-US"/>
              </a:p>
            </p:txBody>
          </p:sp>
          <p:sp>
            <p:nvSpPr>
              <p:cNvPr id="430" name="Freeform 429">
                <a:extLst>
                  <a:ext uri="{FF2B5EF4-FFF2-40B4-BE49-F238E27FC236}">
                    <a16:creationId xmlns:a16="http://schemas.microsoft.com/office/drawing/2014/main" id="{286102C6-4B5C-6460-7CFC-849F8A9924E3}"/>
                  </a:ext>
                </a:extLst>
              </p:cNvPr>
              <p:cNvSpPr/>
              <p:nvPr/>
            </p:nvSpPr>
            <p:spPr>
              <a:xfrm>
                <a:off x="6919513" y="878492"/>
                <a:ext cx="319054" cy="326127"/>
              </a:xfrm>
              <a:custGeom>
                <a:avLst/>
                <a:gdLst>
                  <a:gd name="connsiteX0" fmla="*/ 181752 w 319054"/>
                  <a:gd name="connsiteY0" fmla="*/ 326128 h 326127"/>
                  <a:gd name="connsiteX1" fmla="*/ 144514 w 319054"/>
                  <a:gd name="connsiteY1" fmla="*/ 301025 h 326127"/>
                  <a:gd name="connsiteX2" fmla="*/ 135361 w 319054"/>
                  <a:gd name="connsiteY2" fmla="*/ 283828 h 326127"/>
                  <a:gd name="connsiteX3" fmla="*/ 130992 w 319054"/>
                  <a:gd name="connsiteY3" fmla="*/ 109634 h 326127"/>
                  <a:gd name="connsiteX4" fmla="*/ 129258 w 319054"/>
                  <a:gd name="connsiteY4" fmla="*/ 108455 h 326127"/>
                  <a:gd name="connsiteX5" fmla="*/ 44797 w 319054"/>
                  <a:gd name="connsiteY5" fmla="*/ 233761 h 326127"/>
                  <a:gd name="connsiteX6" fmla="*/ 0 w 319054"/>
                  <a:gd name="connsiteY6" fmla="*/ 203596 h 326127"/>
                  <a:gd name="connsiteX7" fmla="*/ 137233 w 319054"/>
                  <a:gd name="connsiteY7" fmla="*/ 0 h 326127"/>
                  <a:gd name="connsiteX8" fmla="*/ 173015 w 319054"/>
                  <a:gd name="connsiteY8" fmla="*/ 24132 h 326127"/>
                  <a:gd name="connsiteX9" fmla="*/ 182376 w 319054"/>
                  <a:gd name="connsiteY9" fmla="*/ 37238 h 326127"/>
                  <a:gd name="connsiteX10" fmla="*/ 186953 w 319054"/>
                  <a:gd name="connsiteY10" fmla="*/ 218782 h 326127"/>
                  <a:gd name="connsiteX11" fmla="*/ 188132 w 319054"/>
                  <a:gd name="connsiteY11" fmla="*/ 219545 h 326127"/>
                  <a:gd name="connsiteX12" fmla="*/ 273981 w 319054"/>
                  <a:gd name="connsiteY12" fmla="*/ 92159 h 326127"/>
                  <a:gd name="connsiteX13" fmla="*/ 319055 w 319054"/>
                  <a:gd name="connsiteY13" fmla="*/ 122532 h 326127"/>
                  <a:gd name="connsiteX14" fmla="*/ 181822 w 319054"/>
                  <a:gd name="connsiteY14" fmla="*/ 326128 h 32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054" h="326127">
                    <a:moveTo>
                      <a:pt x="181752" y="326128"/>
                    </a:moveTo>
                    <a:lnTo>
                      <a:pt x="144514" y="301025"/>
                    </a:lnTo>
                    <a:cubicBezTo>
                      <a:pt x="136678" y="295755"/>
                      <a:pt x="135499" y="292426"/>
                      <a:pt x="135361" y="283828"/>
                    </a:cubicBezTo>
                    <a:lnTo>
                      <a:pt x="130992" y="109634"/>
                    </a:lnTo>
                    <a:lnTo>
                      <a:pt x="129258" y="108455"/>
                    </a:lnTo>
                    <a:lnTo>
                      <a:pt x="44797" y="233761"/>
                    </a:lnTo>
                    <a:lnTo>
                      <a:pt x="0" y="203596"/>
                    </a:lnTo>
                    <a:lnTo>
                      <a:pt x="137233" y="0"/>
                    </a:lnTo>
                    <a:lnTo>
                      <a:pt x="173015" y="24132"/>
                    </a:lnTo>
                    <a:cubicBezTo>
                      <a:pt x="182931" y="30789"/>
                      <a:pt x="182099" y="31968"/>
                      <a:pt x="182376" y="37238"/>
                    </a:cubicBezTo>
                    <a:cubicBezTo>
                      <a:pt x="182099" y="40844"/>
                      <a:pt x="187508" y="200961"/>
                      <a:pt x="186953" y="218782"/>
                    </a:cubicBezTo>
                    <a:lnTo>
                      <a:pt x="188132" y="219545"/>
                    </a:lnTo>
                    <a:lnTo>
                      <a:pt x="273981" y="92159"/>
                    </a:lnTo>
                    <a:lnTo>
                      <a:pt x="319055" y="122532"/>
                    </a:lnTo>
                    <a:lnTo>
                      <a:pt x="181822" y="326128"/>
                    </a:lnTo>
                    <a:close/>
                  </a:path>
                </a:pathLst>
              </a:custGeom>
              <a:solidFill>
                <a:srgbClr val="FEBC2B"/>
              </a:solidFill>
              <a:ln w="6930" cap="flat">
                <a:noFill/>
                <a:prstDash val="solid"/>
                <a:miter/>
              </a:ln>
            </p:spPr>
            <p:txBody>
              <a:bodyPr rtlCol="0" anchor="ctr"/>
              <a:lstStyle/>
              <a:p>
                <a:endParaRPr lang="en-US"/>
              </a:p>
            </p:txBody>
          </p:sp>
          <p:sp>
            <p:nvSpPr>
              <p:cNvPr id="431" name="Freeform 430">
                <a:extLst>
                  <a:ext uri="{FF2B5EF4-FFF2-40B4-BE49-F238E27FC236}">
                    <a16:creationId xmlns:a16="http://schemas.microsoft.com/office/drawing/2014/main" id="{413659F8-71C0-4F2F-73DD-91C05B853CC7}"/>
                  </a:ext>
                </a:extLst>
              </p:cNvPr>
              <p:cNvSpPr/>
              <p:nvPr/>
            </p:nvSpPr>
            <p:spPr>
              <a:xfrm>
                <a:off x="7116729" y="1088836"/>
                <a:ext cx="290916" cy="294970"/>
              </a:xfrm>
              <a:custGeom>
                <a:avLst/>
                <a:gdLst>
                  <a:gd name="connsiteX0" fmla="*/ 166982 w 290916"/>
                  <a:gd name="connsiteY0" fmla="*/ 197472 h 294970"/>
                  <a:gd name="connsiteX1" fmla="*/ 98400 w 290916"/>
                  <a:gd name="connsiteY1" fmla="*/ 134230 h 294970"/>
                  <a:gd name="connsiteX2" fmla="*/ 44103 w 290916"/>
                  <a:gd name="connsiteY2" fmla="*/ 166198 h 294970"/>
                  <a:gd name="connsiteX3" fmla="*/ 0 w 290916"/>
                  <a:gd name="connsiteY3" fmla="*/ 125562 h 294970"/>
                  <a:gd name="connsiteX4" fmla="*/ 216425 w 290916"/>
                  <a:gd name="connsiteY4" fmla="*/ 2614 h 294970"/>
                  <a:gd name="connsiteX5" fmla="*/ 232721 w 290916"/>
                  <a:gd name="connsiteY5" fmla="*/ 6150 h 294970"/>
                  <a:gd name="connsiteX6" fmla="*/ 284036 w 290916"/>
                  <a:gd name="connsiteY6" fmla="*/ 53443 h 294970"/>
                  <a:gd name="connsiteX7" fmla="*/ 288612 w 290916"/>
                  <a:gd name="connsiteY7" fmla="*/ 69115 h 294970"/>
                  <a:gd name="connsiteX8" fmla="*/ 183833 w 290916"/>
                  <a:gd name="connsiteY8" fmla="*/ 294971 h 294970"/>
                  <a:gd name="connsiteX9" fmla="*/ 139452 w 290916"/>
                  <a:gd name="connsiteY9" fmla="*/ 254057 h 294970"/>
                  <a:gd name="connsiteX10" fmla="*/ 166913 w 290916"/>
                  <a:gd name="connsiteY10" fmla="*/ 197333 h 294970"/>
                  <a:gd name="connsiteX11" fmla="*/ 142365 w 290916"/>
                  <a:gd name="connsiteY11" fmla="*/ 104620 h 294970"/>
                  <a:gd name="connsiteX12" fmla="*/ 192917 w 290916"/>
                  <a:gd name="connsiteY12" fmla="*/ 151219 h 294970"/>
                  <a:gd name="connsiteX13" fmla="*/ 233137 w 290916"/>
                  <a:gd name="connsiteY13" fmla="*/ 65717 h 294970"/>
                  <a:gd name="connsiteX14" fmla="*/ 224607 w 290916"/>
                  <a:gd name="connsiteY14" fmla="*/ 57881 h 294970"/>
                  <a:gd name="connsiteX15" fmla="*/ 142365 w 290916"/>
                  <a:gd name="connsiteY15" fmla="*/ 104620 h 29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916" h="294970">
                    <a:moveTo>
                      <a:pt x="166982" y="197472"/>
                    </a:moveTo>
                    <a:lnTo>
                      <a:pt x="98400" y="134230"/>
                    </a:lnTo>
                    <a:lnTo>
                      <a:pt x="44103" y="166198"/>
                    </a:lnTo>
                    <a:lnTo>
                      <a:pt x="0" y="125562"/>
                    </a:lnTo>
                    <a:cubicBezTo>
                      <a:pt x="0" y="125562"/>
                      <a:pt x="204983" y="9271"/>
                      <a:pt x="216425" y="2614"/>
                    </a:cubicBezTo>
                    <a:cubicBezTo>
                      <a:pt x="223428" y="-1408"/>
                      <a:pt x="224746" y="-1200"/>
                      <a:pt x="232721" y="6150"/>
                    </a:cubicBezTo>
                    <a:lnTo>
                      <a:pt x="284036" y="53443"/>
                    </a:lnTo>
                    <a:cubicBezTo>
                      <a:pt x="292010" y="60794"/>
                      <a:pt x="292357" y="62042"/>
                      <a:pt x="288612" y="69115"/>
                    </a:cubicBezTo>
                    <a:cubicBezTo>
                      <a:pt x="283134" y="81251"/>
                      <a:pt x="183833" y="294971"/>
                      <a:pt x="183833" y="294971"/>
                    </a:cubicBezTo>
                    <a:lnTo>
                      <a:pt x="139452" y="254057"/>
                    </a:lnTo>
                    <a:lnTo>
                      <a:pt x="166913" y="197333"/>
                    </a:lnTo>
                    <a:close/>
                    <a:moveTo>
                      <a:pt x="142365" y="104620"/>
                    </a:moveTo>
                    <a:lnTo>
                      <a:pt x="192917" y="151219"/>
                    </a:lnTo>
                    <a:lnTo>
                      <a:pt x="233137" y="65717"/>
                    </a:lnTo>
                    <a:lnTo>
                      <a:pt x="224607" y="57881"/>
                    </a:lnTo>
                    <a:lnTo>
                      <a:pt x="142365" y="104620"/>
                    </a:lnTo>
                    <a:close/>
                  </a:path>
                </a:pathLst>
              </a:custGeom>
              <a:solidFill>
                <a:srgbClr val="FEBC2B"/>
              </a:solidFill>
              <a:ln w="6930" cap="flat">
                <a:noFill/>
                <a:prstDash val="solid"/>
                <a:miter/>
              </a:ln>
            </p:spPr>
            <p:txBody>
              <a:bodyPr rtlCol="0" anchor="ctr"/>
              <a:lstStyle/>
              <a:p>
                <a:endParaRPr lang="en-US"/>
              </a:p>
            </p:txBody>
          </p:sp>
          <p:sp>
            <p:nvSpPr>
              <p:cNvPr id="432" name="Freeform 431">
                <a:extLst>
                  <a:ext uri="{FF2B5EF4-FFF2-40B4-BE49-F238E27FC236}">
                    <a16:creationId xmlns:a16="http://schemas.microsoft.com/office/drawing/2014/main" id="{30F7809D-F164-8467-4F0E-F29EC4D4743F}"/>
                  </a:ext>
                </a:extLst>
              </p:cNvPr>
              <p:cNvSpPr/>
              <p:nvPr/>
            </p:nvSpPr>
            <p:spPr>
              <a:xfrm>
                <a:off x="7332232" y="1259722"/>
                <a:ext cx="288147" cy="285895"/>
              </a:xfrm>
              <a:custGeom>
                <a:avLst/>
                <a:gdLst>
                  <a:gd name="connsiteX0" fmla="*/ 146616 w 288147"/>
                  <a:gd name="connsiteY0" fmla="*/ 118190 h 285895"/>
                  <a:gd name="connsiteX1" fmla="*/ 218040 w 288147"/>
                  <a:gd name="connsiteY1" fmla="*/ 203831 h 285895"/>
                  <a:gd name="connsiteX2" fmla="*/ 117005 w 288147"/>
                  <a:gd name="connsiteY2" fmla="*/ 283577 h 285895"/>
                  <a:gd name="connsiteX3" fmla="*/ 104107 w 288147"/>
                  <a:gd name="connsiteY3" fmla="*/ 282883 h 285895"/>
                  <a:gd name="connsiteX4" fmla="*/ 18467 w 288147"/>
                  <a:gd name="connsiteY4" fmla="*/ 186772 h 285895"/>
                  <a:gd name="connsiteX5" fmla="*/ 26233 w 288147"/>
                  <a:gd name="connsiteY5" fmla="*/ 89897 h 285895"/>
                  <a:gd name="connsiteX6" fmla="*/ 112914 w 288147"/>
                  <a:gd name="connsiteY6" fmla="*/ 17571 h 285895"/>
                  <a:gd name="connsiteX7" fmla="*/ 209650 w 288147"/>
                  <a:gd name="connsiteY7" fmla="*/ 27279 h 285895"/>
                  <a:gd name="connsiteX8" fmla="*/ 288148 w 288147"/>
                  <a:gd name="connsiteY8" fmla="*/ 125263 h 285895"/>
                  <a:gd name="connsiteX9" fmla="*/ 253198 w 288147"/>
                  <a:gd name="connsiteY9" fmla="*/ 153972 h 285895"/>
                  <a:gd name="connsiteX10" fmla="*/ 182189 w 288147"/>
                  <a:gd name="connsiteY10" fmla="*/ 68886 h 285895"/>
                  <a:gd name="connsiteX11" fmla="*/ 140721 w 288147"/>
                  <a:gd name="connsiteY11" fmla="*/ 64656 h 285895"/>
                  <a:gd name="connsiteX12" fmla="*/ 67771 w 288147"/>
                  <a:gd name="connsiteY12" fmla="*/ 125540 h 285895"/>
                  <a:gd name="connsiteX13" fmla="*/ 64512 w 288147"/>
                  <a:gd name="connsiteY13" fmla="*/ 167078 h 285895"/>
                  <a:gd name="connsiteX14" fmla="*/ 111943 w 288147"/>
                  <a:gd name="connsiteY14" fmla="*/ 223386 h 285895"/>
                  <a:gd name="connsiteX15" fmla="*/ 148973 w 288147"/>
                  <a:gd name="connsiteY15" fmla="*/ 193845 h 285895"/>
                  <a:gd name="connsiteX16" fmla="*/ 112706 w 288147"/>
                  <a:gd name="connsiteY16" fmla="*/ 146483 h 285895"/>
                  <a:gd name="connsiteX17" fmla="*/ 146616 w 288147"/>
                  <a:gd name="connsiteY17" fmla="*/ 118190 h 28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147" h="285895">
                    <a:moveTo>
                      <a:pt x="146616" y="118190"/>
                    </a:moveTo>
                    <a:lnTo>
                      <a:pt x="218040" y="203831"/>
                    </a:lnTo>
                    <a:lnTo>
                      <a:pt x="117005" y="283577"/>
                    </a:lnTo>
                    <a:cubicBezTo>
                      <a:pt x="110071" y="288916"/>
                      <a:pt x="104593" y="283438"/>
                      <a:pt x="104107" y="282883"/>
                    </a:cubicBezTo>
                    <a:cubicBezTo>
                      <a:pt x="104107" y="282883"/>
                      <a:pt x="55497" y="231222"/>
                      <a:pt x="18467" y="186772"/>
                    </a:cubicBezTo>
                    <a:cubicBezTo>
                      <a:pt x="-11005" y="151961"/>
                      <a:pt x="-2822" y="114168"/>
                      <a:pt x="26233" y="89897"/>
                    </a:cubicBezTo>
                    <a:lnTo>
                      <a:pt x="112914" y="17571"/>
                    </a:lnTo>
                    <a:cubicBezTo>
                      <a:pt x="141970" y="-6700"/>
                      <a:pt x="180664" y="-7948"/>
                      <a:pt x="209650" y="27279"/>
                    </a:cubicBezTo>
                    <a:cubicBezTo>
                      <a:pt x="250078" y="75751"/>
                      <a:pt x="288148" y="125263"/>
                      <a:pt x="288148" y="125263"/>
                    </a:cubicBezTo>
                    <a:lnTo>
                      <a:pt x="253198" y="153972"/>
                    </a:lnTo>
                    <a:lnTo>
                      <a:pt x="182189" y="68886"/>
                    </a:lnTo>
                    <a:cubicBezTo>
                      <a:pt x="168737" y="52729"/>
                      <a:pt x="155561" y="52313"/>
                      <a:pt x="140721" y="64656"/>
                    </a:cubicBezTo>
                    <a:lnTo>
                      <a:pt x="67771" y="125540"/>
                    </a:lnTo>
                    <a:cubicBezTo>
                      <a:pt x="53000" y="137884"/>
                      <a:pt x="50781" y="151129"/>
                      <a:pt x="64512" y="167078"/>
                    </a:cubicBezTo>
                    <a:lnTo>
                      <a:pt x="111943" y="223386"/>
                    </a:lnTo>
                    <a:lnTo>
                      <a:pt x="148973" y="193845"/>
                    </a:lnTo>
                    <a:lnTo>
                      <a:pt x="112706" y="146483"/>
                    </a:lnTo>
                    <a:lnTo>
                      <a:pt x="146616" y="118190"/>
                    </a:lnTo>
                    <a:close/>
                  </a:path>
                </a:pathLst>
              </a:custGeom>
              <a:solidFill>
                <a:srgbClr val="FEBC2B"/>
              </a:solidFill>
              <a:ln w="6930" cap="flat">
                <a:noFill/>
                <a:prstDash val="solid"/>
                <a:miter/>
              </a:ln>
            </p:spPr>
            <p:txBody>
              <a:bodyPr rtlCol="0" anchor="ctr"/>
              <a:lstStyle/>
              <a:p>
                <a:endParaRPr lang="en-US"/>
              </a:p>
            </p:txBody>
          </p:sp>
          <p:sp>
            <p:nvSpPr>
              <p:cNvPr id="433" name="Freeform 432">
                <a:extLst>
                  <a:ext uri="{FF2B5EF4-FFF2-40B4-BE49-F238E27FC236}">
                    <a16:creationId xmlns:a16="http://schemas.microsoft.com/office/drawing/2014/main" id="{DA08FE2B-8573-6587-D56C-F80FC2527611}"/>
                  </a:ext>
                </a:extLst>
              </p:cNvPr>
              <p:cNvSpPr/>
              <p:nvPr/>
            </p:nvSpPr>
            <p:spPr>
              <a:xfrm>
                <a:off x="7458737" y="1446980"/>
                <a:ext cx="303868" cy="282995"/>
              </a:xfrm>
              <a:custGeom>
                <a:avLst/>
                <a:gdLst>
                  <a:gd name="connsiteX0" fmla="*/ 207479 w 303868"/>
                  <a:gd name="connsiteY0" fmla="*/ 139 h 282995"/>
                  <a:gd name="connsiteX1" fmla="*/ 303868 w 303868"/>
                  <a:gd name="connsiteY1" fmla="*/ 152489 h 282995"/>
                  <a:gd name="connsiteX2" fmla="*/ 265312 w 303868"/>
                  <a:gd name="connsiteY2" fmla="*/ 176829 h 282995"/>
                  <a:gd name="connsiteX3" fmla="*/ 197840 w 303868"/>
                  <a:gd name="connsiteY3" fmla="*/ 70107 h 282995"/>
                  <a:gd name="connsiteX4" fmla="*/ 153945 w 303868"/>
                  <a:gd name="connsiteY4" fmla="*/ 97845 h 282995"/>
                  <a:gd name="connsiteX5" fmla="*/ 212264 w 303868"/>
                  <a:gd name="connsiteY5" fmla="*/ 190004 h 282995"/>
                  <a:gd name="connsiteX6" fmla="*/ 172529 w 303868"/>
                  <a:gd name="connsiteY6" fmla="*/ 215107 h 282995"/>
                  <a:gd name="connsiteX7" fmla="*/ 114211 w 303868"/>
                  <a:gd name="connsiteY7" fmla="*/ 122948 h 282995"/>
                  <a:gd name="connsiteX8" fmla="*/ 69483 w 303868"/>
                  <a:gd name="connsiteY8" fmla="*/ 151241 h 282995"/>
                  <a:gd name="connsiteX9" fmla="*/ 136609 w 303868"/>
                  <a:gd name="connsiteY9" fmla="*/ 257338 h 282995"/>
                  <a:gd name="connsiteX10" fmla="*/ 95973 w 303868"/>
                  <a:gd name="connsiteY10" fmla="*/ 282995 h 282995"/>
                  <a:gd name="connsiteX11" fmla="*/ 0 w 303868"/>
                  <a:gd name="connsiteY11" fmla="*/ 131269 h 282995"/>
                  <a:gd name="connsiteX12" fmla="*/ 207479 w 303868"/>
                  <a:gd name="connsiteY12" fmla="*/ 0 h 28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68" h="282995">
                    <a:moveTo>
                      <a:pt x="207479" y="139"/>
                    </a:moveTo>
                    <a:lnTo>
                      <a:pt x="303868" y="152489"/>
                    </a:lnTo>
                    <a:lnTo>
                      <a:pt x="265312" y="176829"/>
                    </a:lnTo>
                    <a:lnTo>
                      <a:pt x="197840" y="70107"/>
                    </a:lnTo>
                    <a:lnTo>
                      <a:pt x="153945" y="97845"/>
                    </a:lnTo>
                    <a:lnTo>
                      <a:pt x="212264" y="190004"/>
                    </a:lnTo>
                    <a:lnTo>
                      <a:pt x="172529" y="215107"/>
                    </a:lnTo>
                    <a:lnTo>
                      <a:pt x="114211" y="122948"/>
                    </a:lnTo>
                    <a:lnTo>
                      <a:pt x="69483" y="151241"/>
                    </a:lnTo>
                    <a:lnTo>
                      <a:pt x="136609" y="257338"/>
                    </a:lnTo>
                    <a:lnTo>
                      <a:pt x="95973" y="282995"/>
                    </a:lnTo>
                    <a:lnTo>
                      <a:pt x="0" y="131269"/>
                    </a:lnTo>
                    <a:lnTo>
                      <a:pt x="207479" y="0"/>
                    </a:lnTo>
                    <a:close/>
                  </a:path>
                </a:pathLst>
              </a:custGeom>
              <a:solidFill>
                <a:srgbClr val="FEBC2B"/>
              </a:solidFill>
              <a:ln w="6930" cap="flat">
                <a:noFill/>
                <a:prstDash val="solid"/>
                <a:miter/>
              </a:ln>
            </p:spPr>
            <p:txBody>
              <a:bodyPr rtlCol="0" anchor="ctr"/>
              <a:lstStyle/>
              <a:p>
                <a:endParaRPr lang="en-US"/>
              </a:p>
            </p:txBody>
          </p:sp>
          <p:sp>
            <p:nvSpPr>
              <p:cNvPr id="434" name="Freeform 433">
                <a:extLst>
                  <a:ext uri="{FF2B5EF4-FFF2-40B4-BE49-F238E27FC236}">
                    <a16:creationId xmlns:a16="http://schemas.microsoft.com/office/drawing/2014/main" id="{299B866B-AB62-E2D5-0EF2-5E140BC37AC2}"/>
                  </a:ext>
                </a:extLst>
              </p:cNvPr>
              <p:cNvSpPr/>
              <p:nvPr/>
            </p:nvSpPr>
            <p:spPr>
              <a:xfrm>
                <a:off x="7573225" y="1659105"/>
                <a:ext cx="334726" cy="349566"/>
              </a:xfrm>
              <a:custGeom>
                <a:avLst/>
                <a:gdLst>
                  <a:gd name="connsiteX0" fmla="*/ 301788 w 334726"/>
                  <a:gd name="connsiteY0" fmla="*/ 183833 h 349566"/>
                  <a:gd name="connsiteX1" fmla="*/ 306365 w 334726"/>
                  <a:gd name="connsiteY1" fmla="*/ 186398 h 349566"/>
                  <a:gd name="connsiteX2" fmla="*/ 334727 w 334726"/>
                  <a:gd name="connsiteY2" fmla="*/ 251305 h 349566"/>
                  <a:gd name="connsiteX3" fmla="*/ 109773 w 334726"/>
                  <a:gd name="connsiteY3" fmla="*/ 349566 h 349566"/>
                  <a:gd name="connsiteX4" fmla="*/ 87998 w 334726"/>
                  <a:gd name="connsiteY4" fmla="*/ 299777 h 349566"/>
                  <a:gd name="connsiteX5" fmla="*/ 222943 w 334726"/>
                  <a:gd name="connsiteY5" fmla="*/ 240834 h 349566"/>
                  <a:gd name="connsiteX6" fmla="*/ 221695 w 334726"/>
                  <a:gd name="connsiteY6" fmla="*/ 237921 h 349566"/>
                  <a:gd name="connsiteX7" fmla="*/ 70246 w 334726"/>
                  <a:gd name="connsiteY7" fmla="*/ 248601 h 349566"/>
                  <a:gd name="connsiteX8" fmla="*/ 64283 w 334726"/>
                  <a:gd name="connsiteY8" fmla="*/ 245480 h 349566"/>
                  <a:gd name="connsiteX9" fmla="*/ 45490 w 334726"/>
                  <a:gd name="connsiteY9" fmla="*/ 202417 h 349566"/>
                  <a:gd name="connsiteX10" fmla="*/ 47363 w 334726"/>
                  <a:gd name="connsiteY10" fmla="*/ 196245 h 349566"/>
                  <a:gd name="connsiteX11" fmla="*/ 157828 w 334726"/>
                  <a:gd name="connsiteY11" fmla="*/ 91743 h 349566"/>
                  <a:gd name="connsiteX12" fmla="*/ 156580 w 334726"/>
                  <a:gd name="connsiteY12" fmla="*/ 88830 h 349566"/>
                  <a:gd name="connsiteX13" fmla="*/ 21635 w 334726"/>
                  <a:gd name="connsiteY13" fmla="*/ 147773 h 349566"/>
                  <a:gd name="connsiteX14" fmla="*/ 0 w 334726"/>
                  <a:gd name="connsiteY14" fmla="*/ 98261 h 349566"/>
                  <a:gd name="connsiteX15" fmla="*/ 224954 w 334726"/>
                  <a:gd name="connsiteY15" fmla="*/ 0 h 349566"/>
                  <a:gd name="connsiteX16" fmla="*/ 253455 w 334726"/>
                  <a:gd name="connsiteY16" fmla="*/ 65253 h 349566"/>
                  <a:gd name="connsiteX17" fmla="*/ 252137 w 334726"/>
                  <a:gd name="connsiteY17" fmla="*/ 70038 h 349566"/>
                  <a:gd name="connsiteX18" fmla="*/ 129120 w 334726"/>
                  <a:gd name="connsiteY18" fmla="*/ 189588 h 349566"/>
                  <a:gd name="connsiteX19" fmla="*/ 130368 w 334726"/>
                  <a:gd name="connsiteY19" fmla="*/ 192501 h 349566"/>
                  <a:gd name="connsiteX20" fmla="*/ 301857 w 334726"/>
                  <a:gd name="connsiteY20" fmla="*/ 183833 h 34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726" h="349566">
                    <a:moveTo>
                      <a:pt x="301788" y="183833"/>
                    </a:moveTo>
                    <a:cubicBezTo>
                      <a:pt x="301788" y="183833"/>
                      <a:pt x="304978" y="183209"/>
                      <a:pt x="306365" y="186398"/>
                    </a:cubicBezTo>
                    <a:lnTo>
                      <a:pt x="334727" y="251305"/>
                    </a:lnTo>
                    <a:lnTo>
                      <a:pt x="109773" y="349566"/>
                    </a:lnTo>
                    <a:lnTo>
                      <a:pt x="87998" y="299777"/>
                    </a:lnTo>
                    <a:lnTo>
                      <a:pt x="222943" y="240834"/>
                    </a:lnTo>
                    <a:lnTo>
                      <a:pt x="221695" y="237921"/>
                    </a:lnTo>
                    <a:lnTo>
                      <a:pt x="70246" y="248601"/>
                    </a:lnTo>
                    <a:cubicBezTo>
                      <a:pt x="70246" y="248601"/>
                      <a:pt x="65947" y="249294"/>
                      <a:pt x="64283" y="245480"/>
                    </a:cubicBezTo>
                    <a:lnTo>
                      <a:pt x="45490" y="202417"/>
                    </a:lnTo>
                    <a:cubicBezTo>
                      <a:pt x="43826" y="198534"/>
                      <a:pt x="47363" y="196245"/>
                      <a:pt x="47363" y="196245"/>
                    </a:cubicBezTo>
                    <a:lnTo>
                      <a:pt x="157828" y="91743"/>
                    </a:lnTo>
                    <a:lnTo>
                      <a:pt x="156580" y="88830"/>
                    </a:lnTo>
                    <a:lnTo>
                      <a:pt x="21635" y="147773"/>
                    </a:lnTo>
                    <a:lnTo>
                      <a:pt x="0" y="98261"/>
                    </a:lnTo>
                    <a:lnTo>
                      <a:pt x="224954" y="0"/>
                    </a:lnTo>
                    <a:lnTo>
                      <a:pt x="253455" y="65253"/>
                    </a:lnTo>
                    <a:cubicBezTo>
                      <a:pt x="254703" y="68166"/>
                      <a:pt x="252137" y="70038"/>
                      <a:pt x="252137" y="70038"/>
                    </a:cubicBezTo>
                    <a:lnTo>
                      <a:pt x="129120" y="189588"/>
                    </a:lnTo>
                    <a:lnTo>
                      <a:pt x="130368" y="192501"/>
                    </a:lnTo>
                    <a:lnTo>
                      <a:pt x="301857" y="183833"/>
                    </a:lnTo>
                    <a:close/>
                  </a:path>
                </a:pathLst>
              </a:custGeom>
              <a:solidFill>
                <a:srgbClr val="FEBC2B"/>
              </a:solidFill>
              <a:ln w="6930" cap="flat">
                <a:noFill/>
                <a:prstDash val="solid"/>
                <a:miter/>
              </a:ln>
            </p:spPr>
            <p:txBody>
              <a:bodyPr rtlCol="0" anchor="ctr"/>
              <a:lstStyle/>
              <a:p>
                <a:endParaRPr lang="en-US"/>
              </a:p>
            </p:txBody>
          </p:sp>
          <p:sp>
            <p:nvSpPr>
              <p:cNvPr id="435" name="Freeform 434">
                <a:extLst>
                  <a:ext uri="{FF2B5EF4-FFF2-40B4-BE49-F238E27FC236}">
                    <a16:creationId xmlns:a16="http://schemas.microsoft.com/office/drawing/2014/main" id="{EA447508-D780-0DFD-5E5D-F8FADD5694CC}"/>
                  </a:ext>
                </a:extLst>
              </p:cNvPr>
              <p:cNvSpPr/>
              <p:nvPr/>
            </p:nvSpPr>
            <p:spPr>
              <a:xfrm>
                <a:off x="7691111" y="1980517"/>
                <a:ext cx="283550" cy="236603"/>
              </a:xfrm>
              <a:custGeom>
                <a:avLst/>
                <a:gdLst>
                  <a:gd name="connsiteX0" fmla="*/ 237228 w 283550"/>
                  <a:gd name="connsiteY0" fmla="*/ 69 h 236603"/>
                  <a:gd name="connsiteX1" fmla="*/ 283550 w 283550"/>
                  <a:gd name="connsiteY1" fmla="*/ 174263 h 236603"/>
                  <a:gd name="connsiteX2" fmla="*/ 239517 w 283550"/>
                  <a:gd name="connsiteY2" fmla="*/ 185982 h 236603"/>
                  <a:gd name="connsiteX3" fmla="*/ 207063 w 283550"/>
                  <a:gd name="connsiteY3" fmla="*/ 64005 h 236603"/>
                  <a:gd name="connsiteX4" fmla="*/ 156927 w 283550"/>
                  <a:gd name="connsiteY4" fmla="*/ 77319 h 236603"/>
                  <a:gd name="connsiteX5" fmla="*/ 184942 w 283550"/>
                  <a:gd name="connsiteY5" fmla="*/ 182723 h 236603"/>
                  <a:gd name="connsiteX6" fmla="*/ 139521 w 283550"/>
                  <a:gd name="connsiteY6" fmla="*/ 194789 h 236603"/>
                  <a:gd name="connsiteX7" fmla="*/ 111506 w 283550"/>
                  <a:gd name="connsiteY7" fmla="*/ 89385 h 236603"/>
                  <a:gd name="connsiteX8" fmla="*/ 60330 w 283550"/>
                  <a:gd name="connsiteY8" fmla="*/ 102977 h 236603"/>
                  <a:gd name="connsiteX9" fmla="*/ 92575 w 283550"/>
                  <a:gd name="connsiteY9" fmla="*/ 224261 h 236603"/>
                  <a:gd name="connsiteX10" fmla="*/ 46184 w 283550"/>
                  <a:gd name="connsiteY10" fmla="*/ 236604 h 236603"/>
                  <a:gd name="connsiteX11" fmla="*/ 0 w 283550"/>
                  <a:gd name="connsiteY11" fmla="*/ 63104 h 236603"/>
                  <a:gd name="connsiteX12" fmla="*/ 237228 w 283550"/>
                  <a:gd name="connsiteY12" fmla="*/ 0 h 2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550" h="236603">
                    <a:moveTo>
                      <a:pt x="237228" y="69"/>
                    </a:moveTo>
                    <a:lnTo>
                      <a:pt x="283550" y="174263"/>
                    </a:lnTo>
                    <a:lnTo>
                      <a:pt x="239517" y="185982"/>
                    </a:lnTo>
                    <a:lnTo>
                      <a:pt x="207063" y="64005"/>
                    </a:lnTo>
                    <a:lnTo>
                      <a:pt x="156927" y="77319"/>
                    </a:lnTo>
                    <a:lnTo>
                      <a:pt x="184942" y="182723"/>
                    </a:lnTo>
                    <a:lnTo>
                      <a:pt x="139521" y="194789"/>
                    </a:lnTo>
                    <a:lnTo>
                      <a:pt x="111506" y="89385"/>
                    </a:lnTo>
                    <a:lnTo>
                      <a:pt x="60330" y="102977"/>
                    </a:lnTo>
                    <a:lnTo>
                      <a:pt x="92575" y="224261"/>
                    </a:lnTo>
                    <a:lnTo>
                      <a:pt x="46184" y="236604"/>
                    </a:lnTo>
                    <a:lnTo>
                      <a:pt x="0" y="63104"/>
                    </a:lnTo>
                    <a:lnTo>
                      <a:pt x="237228" y="0"/>
                    </a:lnTo>
                    <a:close/>
                  </a:path>
                </a:pathLst>
              </a:custGeom>
              <a:solidFill>
                <a:srgbClr val="FEBC2B"/>
              </a:solidFill>
              <a:ln w="6930" cap="flat">
                <a:noFill/>
                <a:prstDash val="solid"/>
                <a:miter/>
              </a:ln>
            </p:spPr>
            <p:txBody>
              <a:bodyPr rtlCol="0" anchor="ctr"/>
              <a:lstStyle/>
              <a:p>
                <a:endParaRPr lang="en-US"/>
              </a:p>
            </p:txBody>
          </p:sp>
          <p:sp>
            <p:nvSpPr>
              <p:cNvPr id="436" name="Freeform 435">
                <a:extLst>
                  <a:ext uri="{FF2B5EF4-FFF2-40B4-BE49-F238E27FC236}">
                    <a16:creationId xmlns:a16="http://schemas.microsoft.com/office/drawing/2014/main" id="{FDC0A703-6DC8-95FA-C96C-FFBE13C404D0}"/>
                  </a:ext>
                </a:extLst>
              </p:cNvPr>
              <p:cNvSpPr/>
              <p:nvPr/>
            </p:nvSpPr>
            <p:spPr>
              <a:xfrm>
                <a:off x="7744992" y="2219687"/>
                <a:ext cx="270790" cy="247976"/>
              </a:xfrm>
              <a:custGeom>
                <a:avLst/>
                <a:gdLst>
                  <a:gd name="connsiteX0" fmla="*/ 27114 w 270790"/>
                  <a:gd name="connsiteY0" fmla="*/ 247907 h 247976"/>
                  <a:gd name="connsiteX1" fmla="*/ 21566 w 270790"/>
                  <a:gd name="connsiteY1" fmla="*/ 203388 h 247976"/>
                  <a:gd name="connsiteX2" fmla="*/ 28501 w 270790"/>
                  <a:gd name="connsiteY2" fmla="*/ 185220 h 247976"/>
                  <a:gd name="connsiteX3" fmla="*/ 156927 w 270790"/>
                  <a:gd name="connsiteY3" fmla="*/ 67403 h 247976"/>
                  <a:gd name="connsiteX4" fmla="*/ 156649 w 270790"/>
                  <a:gd name="connsiteY4" fmla="*/ 65323 h 247976"/>
                  <a:gd name="connsiteX5" fmla="*/ 6657 w 270790"/>
                  <a:gd name="connsiteY5" fmla="*/ 84046 h 247976"/>
                  <a:gd name="connsiteX6" fmla="*/ 0 w 270790"/>
                  <a:gd name="connsiteY6" fmla="*/ 30442 h 247976"/>
                  <a:gd name="connsiteX7" fmla="*/ 243538 w 270790"/>
                  <a:gd name="connsiteY7" fmla="*/ 0 h 247976"/>
                  <a:gd name="connsiteX8" fmla="*/ 248878 w 270790"/>
                  <a:gd name="connsiteY8" fmla="*/ 42786 h 247976"/>
                  <a:gd name="connsiteX9" fmla="*/ 245203 w 270790"/>
                  <a:gd name="connsiteY9" fmla="*/ 58458 h 247976"/>
                  <a:gd name="connsiteX10" fmla="*/ 111437 w 270790"/>
                  <a:gd name="connsiteY10" fmla="*/ 181197 h 247976"/>
                  <a:gd name="connsiteX11" fmla="*/ 111645 w 270790"/>
                  <a:gd name="connsiteY11" fmla="*/ 182584 h 247976"/>
                  <a:gd name="connsiteX12" fmla="*/ 264064 w 270790"/>
                  <a:gd name="connsiteY12" fmla="*/ 163584 h 247976"/>
                  <a:gd name="connsiteX13" fmla="*/ 270791 w 270790"/>
                  <a:gd name="connsiteY13" fmla="*/ 217534 h 247976"/>
                  <a:gd name="connsiteX14" fmla="*/ 27252 w 270790"/>
                  <a:gd name="connsiteY14" fmla="*/ 247976 h 24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790" h="247976">
                    <a:moveTo>
                      <a:pt x="27114" y="247907"/>
                    </a:moveTo>
                    <a:lnTo>
                      <a:pt x="21566" y="203388"/>
                    </a:lnTo>
                    <a:cubicBezTo>
                      <a:pt x="20387" y="193957"/>
                      <a:pt x="22121" y="190975"/>
                      <a:pt x="28501" y="185220"/>
                    </a:cubicBezTo>
                    <a:lnTo>
                      <a:pt x="156927" y="67403"/>
                    </a:lnTo>
                    <a:lnTo>
                      <a:pt x="156649" y="65323"/>
                    </a:lnTo>
                    <a:lnTo>
                      <a:pt x="6657" y="84046"/>
                    </a:lnTo>
                    <a:lnTo>
                      <a:pt x="0" y="30442"/>
                    </a:lnTo>
                    <a:lnTo>
                      <a:pt x="243538" y="0"/>
                    </a:lnTo>
                    <a:lnTo>
                      <a:pt x="248878" y="42786"/>
                    </a:lnTo>
                    <a:cubicBezTo>
                      <a:pt x="250334" y="54644"/>
                      <a:pt x="248947" y="54782"/>
                      <a:pt x="245203" y="58458"/>
                    </a:cubicBezTo>
                    <a:cubicBezTo>
                      <a:pt x="242290" y="60607"/>
                      <a:pt x="125167" y="169894"/>
                      <a:pt x="111437" y="181197"/>
                    </a:cubicBezTo>
                    <a:lnTo>
                      <a:pt x="111645" y="182584"/>
                    </a:lnTo>
                    <a:lnTo>
                      <a:pt x="264064" y="163584"/>
                    </a:lnTo>
                    <a:lnTo>
                      <a:pt x="270791" y="217534"/>
                    </a:lnTo>
                    <a:lnTo>
                      <a:pt x="27252" y="247976"/>
                    </a:lnTo>
                    <a:close/>
                  </a:path>
                </a:pathLst>
              </a:custGeom>
              <a:solidFill>
                <a:srgbClr val="FEBC2B"/>
              </a:solidFill>
              <a:ln w="6930" cap="flat">
                <a:noFill/>
                <a:prstDash val="solid"/>
                <a:miter/>
              </a:ln>
            </p:spPr>
            <p:txBody>
              <a:bodyPr rtlCol="0" anchor="ctr"/>
              <a:lstStyle/>
              <a:p>
                <a:endParaRPr lang="en-US"/>
              </a:p>
            </p:txBody>
          </p:sp>
          <p:sp>
            <p:nvSpPr>
              <p:cNvPr id="437" name="Freeform 436">
                <a:extLst>
                  <a:ext uri="{FF2B5EF4-FFF2-40B4-BE49-F238E27FC236}">
                    <a16:creationId xmlns:a16="http://schemas.microsoft.com/office/drawing/2014/main" id="{EFBABB4D-8831-57D2-A5CC-1D099714EB49}"/>
                  </a:ext>
                </a:extLst>
              </p:cNvPr>
              <p:cNvSpPr/>
              <p:nvPr/>
            </p:nvSpPr>
            <p:spPr>
              <a:xfrm>
                <a:off x="7771482" y="2493251"/>
                <a:ext cx="247074" cy="210530"/>
              </a:xfrm>
              <a:custGeom>
                <a:avLst/>
                <a:gdLst>
                  <a:gd name="connsiteX0" fmla="*/ 198880 w 247074"/>
                  <a:gd name="connsiteY0" fmla="*/ 209976 h 210530"/>
                  <a:gd name="connsiteX1" fmla="*/ 199851 w 247074"/>
                  <a:gd name="connsiteY1" fmla="*/ 132171 h 210530"/>
                  <a:gd name="connsiteX2" fmla="*/ 0 w 247074"/>
                  <a:gd name="connsiteY2" fmla="*/ 129675 h 210530"/>
                  <a:gd name="connsiteX3" fmla="*/ 693 w 247074"/>
                  <a:gd name="connsiteY3" fmla="*/ 75655 h 210530"/>
                  <a:gd name="connsiteX4" fmla="*/ 200545 w 247074"/>
                  <a:gd name="connsiteY4" fmla="*/ 78152 h 210530"/>
                  <a:gd name="connsiteX5" fmla="*/ 201515 w 247074"/>
                  <a:gd name="connsiteY5" fmla="*/ 0 h 210530"/>
                  <a:gd name="connsiteX6" fmla="*/ 247075 w 247074"/>
                  <a:gd name="connsiteY6" fmla="*/ 555 h 210530"/>
                  <a:gd name="connsiteX7" fmla="*/ 244440 w 247074"/>
                  <a:gd name="connsiteY7" fmla="*/ 210530 h 210530"/>
                  <a:gd name="connsiteX8" fmla="*/ 198880 w 247074"/>
                  <a:gd name="connsiteY8" fmla="*/ 209976 h 21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74" h="210530">
                    <a:moveTo>
                      <a:pt x="198880" y="209976"/>
                    </a:moveTo>
                    <a:lnTo>
                      <a:pt x="199851" y="132171"/>
                    </a:lnTo>
                    <a:lnTo>
                      <a:pt x="0" y="129675"/>
                    </a:lnTo>
                    <a:lnTo>
                      <a:pt x="693" y="75655"/>
                    </a:lnTo>
                    <a:lnTo>
                      <a:pt x="200545" y="78152"/>
                    </a:lnTo>
                    <a:lnTo>
                      <a:pt x="201515" y="0"/>
                    </a:lnTo>
                    <a:lnTo>
                      <a:pt x="247075" y="555"/>
                    </a:lnTo>
                    <a:lnTo>
                      <a:pt x="244440" y="210530"/>
                    </a:lnTo>
                    <a:lnTo>
                      <a:pt x="198880" y="209976"/>
                    </a:lnTo>
                    <a:close/>
                  </a:path>
                </a:pathLst>
              </a:custGeom>
              <a:solidFill>
                <a:srgbClr val="FEBC2B"/>
              </a:solidFill>
              <a:ln w="6930" cap="flat">
                <a:noFill/>
                <a:prstDash val="solid"/>
                <a:miter/>
              </a:ln>
            </p:spPr>
            <p:txBody>
              <a:bodyPr rtlCol="0" anchor="ctr"/>
              <a:lstStyle/>
              <a:p>
                <a:endParaRPr lang="en-US"/>
              </a:p>
            </p:txBody>
          </p:sp>
        </p:grpSp>
        <p:grpSp>
          <p:nvGrpSpPr>
            <p:cNvPr id="149" name="Graphic 10">
              <a:extLst>
                <a:ext uri="{FF2B5EF4-FFF2-40B4-BE49-F238E27FC236}">
                  <a16:creationId xmlns:a16="http://schemas.microsoft.com/office/drawing/2014/main" id="{751998AE-5728-A578-6A82-0B49BDDFA315}"/>
                </a:ext>
              </a:extLst>
            </p:cNvPr>
            <p:cNvGrpSpPr/>
            <p:nvPr/>
          </p:nvGrpSpPr>
          <p:grpSpPr>
            <a:xfrm>
              <a:off x="4460830" y="3625164"/>
              <a:ext cx="3166969" cy="949001"/>
              <a:chOff x="4460830" y="3625164"/>
              <a:chExt cx="3166969" cy="949001"/>
            </a:xfrm>
            <a:solidFill>
              <a:srgbClr val="FFFFFF"/>
            </a:solidFill>
          </p:grpSpPr>
          <p:sp>
            <p:nvSpPr>
              <p:cNvPr id="387" name="Freeform 386">
                <a:extLst>
                  <a:ext uri="{FF2B5EF4-FFF2-40B4-BE49-F238E27FC236}">
                    <a16:creationId xmlns:a16="http://schemas.microsoft.com/office/drawing/2014/main" id="{3C2B8D00-7BB9-87A8-0379-5FE827C8760B}"/>
                  </a:ext>
                </a:extLst>
              </p:cNvPr>
              <p:cNvSpPr/>
              <p:nvPr/>
            </p:nvSpPr>
            <p:spPr>
              <a:xfrm>
                <a:off x="4460830" y="3625164"/>
                <a:ext cx="213165" cy="204289"/>
              </a:xfrm>
              <a:custGeom>
                <a:avLst/>
                <a:gdLst>
                  <a:gd name="connsiteX0" fmla="*/ 137233 w 213165"/>
                  <a:gd name="connsiteY0" fmla="*/ 69 h 204289"/>
                  <a:gd name="connsiteX1" fmla="*/ 213165 w 213165"/>
                  <a:gd name="connsiteY1" fmla="*/ 97429 h 204289"/>
                  <a:gd name="connsiteX2" fmla="*/ 191183 w 213165"/>
                  <a:gd name="connsiteY2" fmla="*/ 114557 h 204289"/>
                  <a:gd name="connsiteX3" fmla="*/ 134875 w 213165"/>
                  <a:gd name="connsiteY3" fmla="*/ 42300 h 204289"/>
                  <a:gd name="connsiteX4" fmla="*/ 100550 w 213165"/>
                  <a:gd name="connsiteY4" fmla="*/ 69067 h 204289"/>
                  <a:gd name="connsiteX5" fmla="*/ 149992 w 213165"/>
                  <a:gd name="connsiteY5" fmla="*/ 132448 h 204289"/>
                  <a:gd name="connsiteX6" fmla="*/ 127455 w 213165"/>
                  <a:gd name="connsiteY6" fmla="*/ 150062 h 204289"/>
                  <a:gd name="connsiteX7" fmla="*/ 78013 w 213165"/>
                  <a:gd name="connsiteY7" fmla="*/ 86681 h 204289"/>
                  <a:gd name="connsiteX8" fmla="*/ 42716 w 213165"/>
                  <a:gd name="connsiteY8" fmla="*/ 114211 h 204289"/>
                  <a:gd name="connsiteX9" fmla="*/ 98885 w 213165"/>
                  <a:gd name="connsiteY9" fmla="*/ 186260 h 204289"/>
                  <a:gd name="connsiteX10" fmla="*/ 75724 w 213165"/>
                  <a:gd name="connsiteY10" fmla="*/ 204289 h 204289"/>
                  <a:gd name="connsiteX11" fmla="*/ 0 w 213165"/>
                  <a:gd name="connsiteY11" fmla="*/ 107137 h 204289"/>
                  <a:gd name="connsiteX12" fmla="*/ 137372 w 213165"/>
                  <a:gd name="connsiteY12" fmla="*/ 0 h 20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165" h="204289">
                    <a:moveTo>
                      <a:pt x="137233" y="69"/>
                    </a:moveTo>
                    <a:lnTo>
                      <a:pt x="213165" y="97429"/>
                    </a:lnTo>
                    <a:lnTo>
                      <a:pt x="191183" y="114557"/>
                    </a:lnTo>
                    <a:lnTo>
                      <a:pt x="134875" y="42300"/>
                    </a:lnTo>
                    <a:lnTo>
                      <a:pt x="100550" y="69067"/>
                    </a:lnTo>
                    <a:lnTo>
                      <a:pt x="149992" y="132448"/>
                    </a:lnTo>
                    <a:lnTo>
                      <a:pt x="127455" y="150062"/>
                    </a:lnTo>
                    <a:lnTo>
                      <a:pt x="78013" y="86681"/>
                    </a:lnTo>
                    <a:lnTo>
                      <a:pt x="42716" y="114211"/>
                    </a:lnTo>
                    <a:lnTo>
                      <a:pt x="98885" y="186260"/>
                    </a:lnTo>
                    <a:lnTo>
                      <a:pt x="75724" y="204289"/>
                    </a:lnTo>
                    <a:lnTo>
                      <a:pt x="0" y="107137"/>
                    </a:lnTo>
                    <a:lnTo>
                      <a:pt x="137372" y="0"/>
                    </a:lnTo>
                    <a:close/>
                  </a:path>
                </a:pathLst>
              </a:custGeom>
              <a:solidFill>
                <a:srgbClr val="FFFFFF"/>
              </a:solidFill>
              <a:ln w="6930" cap="flat">
                <a:noFill/>
                <a:prstDash val="solid"/>
                <a:miter/>
              </a:ln>
            </p:spPr>
            <p:txBody>
              <a:bodyPr rtlCol="0" anchor="ctr"/>
              <a:lstStyle/>
              <a:p>
                <a:endParaRPr lang="en-US"/>
              </a:p>
            </p:txBody>
          </p:sp>
          <p:sp>
            <p:nvSpPr>
              <p:cNvPr id="388" name="Freeform 387">
                <a:extLst>
                  <a:ext uri="{FF2B5EF4-FFF2-40B4-BE49-F238E27FC236}">
                    <a16:creationId xmlns:a16="http://schemas.microsoft.com/office/drawing/2014/main" id="{9FD34289-31DB-8AE0-F3B9-EB83EEB466FE}"/>
                  </a:ext>
                </a:extLst>
              </p:cNvPr>
              <p:cNvSpPr/>
              <p:nvPr/>
            </p:nvSpPr>
            <p:spPr>
              <a:xfrm>
                <a:off x="4561518" y="3762744"/>
                <a:ext cx="175930" cy="187299"/>
              </a:xfrm>
              <a:custGeom>
                <a:avLst/>
                <a:gdLst>
                  <a:gd name="connsiteX0" fmla="*/ 104294 w 175930"/>
                  <a:gd name="connsiteY0" fmla="*/ 0 h 187299"/>
                  <a:gd name="connsiteX1" fmla="*/ 125236 w 175930"/>
                  <a:gd name="connsiteY1" fmla="*/ 22676 h 187299"/>
                  <a:gd name="connsiteX2" fmla="*/ 117192 w 175930"/>
                  <a:gd name="connsiteY2" fmla="*/ 30096 h 187299"/>
                  <a:gd name="connsiteX3" fmla="*/ 153182 w 175930"/>
                  <a:gd name="connsiteY3" fmla="*/ 50760 h 187299"/>
                  <a:gd name="connsiteX4" fmla="*/ 158383 w 175930"/>
                  <a:gd name="connsiteY4" fmla="*/ 56447 h 187299"/>
                  <a:gd name="connsiteX5" fmla="*/ 159215 w 175930"/>
                  <a:gd name="connsiteY5" fmla="*/ 117955 h 187299"/>
                  <a:gd name="connsiteX6" fmla="*/ 84046 w 175930"/>
                  <a:gd name="connsiteY6" fmla="*/ 187300 h 187299"/>
                  <a:gd name="connsiteX7" fmla="*/ 63104 w 175930"/>
                  <a:gd name="connsiteY7" fmla="*/ 164624 h 187299"/>
                  <a:gd name="connsiteX8" fmla="*/ 134667 w 175930"/>
                  <a:gd name="connsiteY8" fmla="*/ 98677 h 187299"/>
                  <a:gd name="connsiteX9" fmla="*/ 134598 w 175930"/>
                  <a:gd name="connsiteY9" fmla="*/ 70662 h 187299"/>
                  <a:gd name="connsiteX10" fmla="*/ 129883 w 175930"/>
                  <a:gd name="connsiteY10" fmla="*/ 65531 h 187299"/>
                  <a:gd name="connsiteX11" fmla="*/ 99995 w 175930"/>
                  <a:gd name="connsiteY11" fmla="*/ 46045 h 187299"/>
                  <a:gd name="connsiteX12" fmla="*/ 20942 w 175930"/>
                  <a:gd name="connsiteY12" fmla="*/ 118926 h 187299"/>
                  <a:gd name="connsiteX13" fmla="*/ 0 w 175930"/>
                  <a:gd name="connsiteY13" fmla="*/ 96250 h 187299"/>
                  <a:gd name="connsiteX14" fmla="*/ 104294 w 175930"/>
                  <a:gd name="connsiteY14" fmla="*/ 69 h 18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930" h="187299">
                    <a:moveTo>
                      <a:pt x="104294" y="0"/>
                    </a:moveTo>
                    <a:lnTo>
                      <a:pt x="125236" y="22676"/>
                    </a:lnTo>
                    <a:lnTo>
                      <a:pt x="117192" y="30096"/>
                    </a:lnTo>
                    <a:cubicBezTo>
                      <a:pt x="128634" y="34464"/>
                      <a:pt x="144237" y="41052"/>
                      <a:pt x="153182" y="50760"/>
                    </a:cubicBezTo>
                    <a:lnTo>
                      <a:pt x="158383" y="56447"/>
                    </a:lnTo>
                    <a:cubicBezTo>
                      <a:pt x="178978" y="78775"/>
                      <a:pt x="184110" y="95002"/>
                      <a:pt x="159215" y="117955"/>
                    </a:cubicBezTo>
                    <a:lnTo>
                      <a:pt x="84046" y="187300"/>
                    </a:lnTo>
                    <a:lnTo>
                      <a:pt x="63104" y="164624"/>
                    </a:lnTo>
                    <a:lnTo>
                      <a:pt x="134667" y="98677"/>
                    </a:lnTo>
                    <a:cubicBezTo>
                      <a:pt x="145832" y="88345"/>
                      <a:pt x="144514" y="81480"/>
                      <a:pt x="134598" y="70662"/>
                    </a:cubicBezTo>
                    <a:lnTo>
                      <a:pt x="129883" y="65531"/>
                    </a:lnTo>
                    <a:cubicBezTo>
                      <a:pt x="122601" y="57695"/>
                      <a:pt x="109981" y="52008"/>
                      <a:pt x="99995" y="46045"/>
                    </a:cubicBezTo>
                    <a:lnTo>
                      <a:pt x="20942" y="118926"/>
                    </a:lnTo>
                    <a:lnTo>
                      <a:pt x="0" y="96250"/>
                    </a:lnTo>
                    <a:lnTo>
                      <a:pt x="104294" y="69"/>
                    </a:lnTo>
                    <a:close/>
                  </a:path>
                </a:pathLst>
              </a:custGeom>
              <a:solidFill>
                <a:srgbClr val="FFFFFF"/>
              </a:solidFill>
              <a:ln w="6930" cap="flat">
                <a:noFill/>
                <a:prstDash val="solid"/>
                <a:miter/>
              </a:ln>
            </p:spPr>
            <p:txBody>
              <a:bodyPr rtlCol="0" anchor="ctr"/>
              <a:lstStyle/>
              <a:p>
                <a:endParaRPr lang="en-US"/>
              </a:p>
            </p:txBody>
          </p:sp>
          <p:sp>
            <p:nvSpPr>
              <p:cNvPr id="389" name="Freeform 388">
                <a:extLst>
                  <a:ext uri="{FF2B5EF4-FFF2-40B4-BE49-F238E27FC236}">
                    <a16:creationId xmlns:a16="http://schemas.microsoft.com/office/drawing/2014/main" id="{1B69E315-8BDA-284D-0EA2-679952B4D48B}"/>
                  </a:ext>
                </a:extLst>
              </p:cNvPr>
              <p:cNvSpPr/>
              <p:nvPr/>
            </p:nvSpPr>
            <p:spPr>
              <a:xfrm>
                <a:off x="4689205" y="3854764"/>
                <a:ext cx="137209" cy="173153"/>
              </a:xfrm>
              <a:custGeom>
                <a:avLst/>
                <a:gdLst>
                  <a:gd name="connsiteX0" fmla="*/ 72026 w 137209"/>
                  <a:gd name="connsiteY0" fmla="*/ 9431 h 173153"/>
                  <a:gd name="connsiteX1" fmla="*/ 86658 w 137209"/>
                  <a:gd name="connsiteY1" fmla="*/ 23300 h 173153"/>
                  <a:gd name="connsiteX2" fmla="*/ 108709 w 137209"/>
                  <a:gd name="connsiteY2" fmla="*/ 0 h 173153"/>
                  <a:gd name="connsiteX3" fmla="*/ 131108 w 137209"/>
                  <a:gd name="connsiteY3" fmla="*/ 21219 h 173153"/>
                  <a:gd name="connsiteX4" fmla="*/ 108848 w 137209"/>
                  <a:gd name="connsiteY4" fmla="*/ 44727 h 173153"/>
                  <a:gd name="connsiteX5" fmla="*/ 137210 w 137209"/>
                  <a:gd name="connsiteY5" fmla="*/ 71564 h 173153"/>
                  <a:gd name="connsiteX6" fmla="*/ 118903 w 137209"/>
                  <a:gd name="connsiteY6" fmla="*/ 90911 h 173153"/>
                  <a:gd name="connsiteX7" fmla="*/ 90541 w 137209"/>
                  <a:gd name="connsiteY7" fmla="*/ 64075 h 173153"/>
                  <a:gd name="connsiteX8" fmla="*/ 39573 w 137209"/>
                  <a:gd name="connsiteY8" fmla="*/ 117955 h 173153"/>
                  <a:gd name="connsiteX9" fmla="*/ 39087 w 137209"/>
                  <a:gd name="connsiteY9" fmla="*/ 138412 h 173153"/>
                  <a:gd name="connsiteX10" fmla="*/ 59128 w 137209"/>
                  <a:gd name="connsiteY10" fmla="*/ 156719 h 173153"/>
                  <a:gd name="connsiteX11" fmla="*/ 43248 w 137209"/>
                  <a:gd name="connsiteY11" fmla="*/ 173154 h 173153"/>
                  <a:gd name="connsiteX12" fmla="*/ 12320 w 137209"/>
                  <a:gd name="connsiteY12" fmla="*/ 150062 h 173153"/>
                  <a:gd name="connsiteX13" fmla="*/ 13915 w 137209"/>
                  <a:gd name="connsiteY13" fmla="*/ 100203 h 173153"/>
                  <a:gd name="connsiteX14" fmla="*/ 68143 w 137209"/>
                  <a:gd name="connsiteY14" fmla="*/ 42924 h 173153"/>
                  <a:gd name="connsiteX15" fmla="*/ 53511 w 137209"/>
                  <a:gd name="connsiteY15" fmla="*/ 29055 h 173153"/>
                  <a:gd name="connsiteX16" fmla="*/ 71957 w 137209"/>
                  <a:gd name="connsiteY16" fmla="*/ 9500 h 1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09" h="173153">
                    <a:moveTo>
                      <a:pt x="72026" y="9431"/>
                    </a:moveTo>
                    <a:lnTo>
                      <a:pt x="86658" y="23300"/>
                    </a:lnTo>
                    <a:lnTo>
                      <a:pt x="108709" y="0"/>
                    </a:lnTo>
                    <a:lnTo>
                      <a:pt x="131108" y="21219"/>
                    </a:lnTo>
                    <a:lnTo>
                      <a:pt x="108848" y="44727"/>
                    </a:lnTo>
                    <a:lnTo>
                      <a:pt x="137210" y="71564"/>
                    </a:lnTo>
                    <a:lnTo>
                      <a:pt x="118903" y="90911"/>
                    </a:lnTo>
                    <a:lnTo>
                      <a:pt x="90541" y="64075"/>
                    </a:lnTo>
                    <a:lnTo>
                      <a:pt x="39573" y="117955"/>
                    </a:lnTo>
                    <a:cubicBezTo>
                      <a:pt x="32083" y="125930"/>
                      <a:pt x="31667" y="131408"/>
                      <a:pt x="39087" y="138412"/>
                    </a:cubicBezTo>
                    <a:cubicBezTo>
                      <a:pt x="41445" y="140631"/>
                      <a:pt x="59128" y="156719"/>
                      <a:pt x="59128" y="156719"/>
                    </a:cubicBezTo>
                    <a:lnTo>
                      <a:pt x="43248" y="173154"/>
                    </a:lnTo>
                    <a:cubicBezTo>
                      <a:pt x="43248" y="173154"/>
                      <a:pt x="22791" y="159978"/>
                      <a:pt x="12320" y="150062"/>
                    </a:cubicBezTo>
                    <a:cubicBezTo>
                      <a:pt x="-7582" y="131270"/>
                      <a:pt x="-647" y="115528"/>
                      <a:pt x="13915" y="100203"/>
                    </a:cubicBezTo>
                    <a:lnTo>
                      <a:pt x="68143" y="42924"/>
                    </a:lnTo>
                    <a:lnTo>
                      <a:pt x="53511" y="29055"/>
                    </a:lnTo>
                    <a:lnTo>
                      <a:pt x="71957" y="9500"/>
                    </a:lnTo>
                    <a:close/>
                  </a:path>
                </a:pathLst>
              </a:custGeom>
              <a:solidFill>
                <a:srgbClr val="FFFFFF"/>
              </a:solidFill>
              <a:ln w="6930" cap="flat">
                <a:noFill/>
                <a:prstDash val="solid"/>
                <a:miter/>
              </a:ln>
            </p:spPr>
            <p:txBody>
              <a:bodyPr rtlCol="0" anchor="ctr"/>
              <a:lstStyle/>
              <a:p>
                <a:endParaRPr lang="en-US"/>
              </a:p>
            </p:txBody>
          </p:sp>
          <p:sp>
            <p:nvSpPr>
              <p:cNvPr id="390" name="Freeform 389">
                <a:extLst>
                  <a:ext uri="{FF2B5EF4-FFF2-40B4-BE49-F238E27FC236}">
                    <a16:creationId xmlns:a16="http://schemas.microsoft.com/office/drawing/2014/main" id="{85EC52C5-33D7-F9F2-9B7B-FA98EACC8028}"/>
                  </a:ext>
                </a:extLst>
              </p:cNvPr>
              <p:cNvSpPr/>
              <p:nvPr/>
            </p:nvSpPr>
            <p:spPr>
              <a:xfrm>
                <a:off x="4763546" y="3956890"/>
                <a:ext cx="158286" cy="164156"/>
              </a:xfrm>
              <a:custGeom>
                <a:avLst/>
                <a:gdLst>
                  <a:gd name="connsiteX0" fmla="*/ 77431 w 158286"/>
                  <a:gd name="connsiteY0" fmla="*/ 164157 h 164156"/>
                  <a:gd name="connsiteX1" fmla="*/ 22233 w 158286"/>
                  <a:gd name="connsiteY1" fmla="*/ 122758 h 164156"/>
                  <a:gd name="connsiteX2" fmla="*/ 13287 w 158286"/>
                  <a:gd name="connsiteY2" fmla="*/ 60140 h 164156"/>
                  <a:gd name="connsiteX3" fmla="*/ 48792 w 158286"/>
                  <a:gd name="connsiteY3" fmla="*/ 17146 h 164156"/>
                  <a:gd name="connsiteX4" fmla="*/ 115432 w 158286"/>
                  <a:gd name="connsiteY4" fmla="*/ 13818 h 164156"/>
                  <a:gd name="connsiteX5" fmla="*/ 138663 w 158286"/>
                  <a:gd name="connsiteY5" fmla="*/ 32957 h 164156"/>
                  <a:gd name="connsiteX6" fmla="*/ 146221 w 158286"/>
                  <a:gd name="connsiteY6" fmla="*/ 97656 h 164156"/>
                  <a:gd name="connsiteX7" fmla="*/ 120564 w 158286"/>
                  <a:gd name="connsiteY7" fmla="*/ 128722 h 164156"/>
                  <a:gd name="connsiteX8" fmla="*/ 116750 w 158286"/>
                  <a:gd name="connsiteY8" fmla="*/ 129415 h 164156"/>
                  <a:gd name="connsiteX9" fmla="*/ 44978 w 158286"/>
                  <a:gd name="connsiteY9" fmla="*/ 70126 h 164156"/>
                  <a:gd name="connsiteX10" fmla="*/ 39292 w 158286"/>
                  <a:gd name="connsiteY10" fmla="*/ 77060 h 164156"/>
                  <a:gd name="connsiteX11" fmla="*/ 42204 w 158286"/>
                  <a:gd name="connsiteY11" fmla="*/ 105977 h 164156"/>
                  <a:gd name="connsiteX12" fmla="*/ 92063 w 158286"/>
                  <a:gd name="connsiteY12" fmla="*/ 147167 h 164156"/>
                  <a:gd name="connsiteX13" fmla="*/ 77431 w 158286"/>
                  <a:gd name="connsiteY13" fmla="*/ 164087 h 164156"/>
                  <a:gd name="connsiteX14" fmla="*/ 118622 w 158286"/>
                  <a:gd name="connsiteY14" fmla="*/ 82608 h 164156"/>
                  <a:gd name="connsiteX15" fmla="*/ 117651 w 158286"/>
                  <a:gd name="connsiteY15" fmla="*/ 48213 h 164156"/>
                  <a:gd name="connsiteX16" fmla="*/ 104614 w 158286"/>
                  <a:gd name="connsiteY16" fmla="*/ 37464 h 164156"/>
                  <a:gd name="connsiteX17" fmla="*/ 68763 w 158286"/>
                  <a:gd name="connsiteY17" fmla="*/ 41417 h 164156"/>
                  <a:gd name="connsiteX18" fmla="*/ 60511 w 158286"/>
                  <a:gd name="connsiteY18" fmla="*/ 51402 h 164156"/>
                  <a:gd name="connsiteX19" fmla="*/ 110717 w 158286"/>
                  <a:gd name="connsiteY19" fmla="*/ 92247 h 164156"/>
                  <a:gd name="connsiteX20" fmla="*/ 118622 w 158286"/>
                  <a:gd name="connsiteY20" fmla="*/ 82677 h 16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86" h="164156">
                    <a:moveTo>
                      <a:pt x="77431" y="164157"/>
                    </a:moveTo>
                    <a:cubicBezTo>
                      <a:pt x="77431" y="164157"/>
                      <a:pt x="51774" y="147167"/>
                      <a:pt x="22233" y="122758"/>
                    </a:cubicBezTo>
                    <a:cubicBezTo>
                      <a:pt x="-1899" y="103134"/>
                      <a:pt x="-8625" y="86630"/>
                      <a:pt x="13287" y="60140"/>
                    </a:cubicBezTo>
                    <a:lnTo>
                      <a:pt x="48792" y="17146"/>
                    </a:lnTo>
                    <a:cubicBezTo>
                      <a:pt x="66405" y="-4142"/>
                      <a:pt x="91508" y="-6015"/>
                      <a:pt x="115432" y="13818"/>
                    </a:cubicBezTo>
                    <a:lnTo>
                      <a:pt x="138663" y="32957"/>
                    </a:lnTo>
                    <a:cubicBezTo>
                      <a:pt x="162864" y="52928"/>
                      <a:pt x="163835" y="76297"/>
                      <a:pt x="146221" y="97656"/>
                    </a:cubicBezTo>
                    <a:lnTo>
                      <a:pt x="120564" y="128722"/>
                    </a:lnTo>
                    <a:cubicBezTo>
                      <a:pt x="119107" y="130456"/>
                      <a:pt x="118483" y="130872"/>
                      <a:pt x="116750" y="129415"/>
                    </a:cubicBezTo>
                    <a:lnTo>
                      <a:pt x="44978" y="70126"/>
                    </a:lnTo>
                    <a:lnTo>
                      <a:pt x="39292" y="77060"/>
                    </a:lnTo>
                    <a:cubicBezTo>
                      <a:pt x="26602" y="92385"/>
                      <a:pt x="28613" y="94674"/>
                      <a:pt x="42204" y="105977"/>
                    </a:cubicBezTo>
                    <a:lnTo>
                      <a:pt x="92063" y="147167"/>
                    </a:lnTo>
                    <a:lnTo>
                      <a:pt x="77431" y="164087"/>
                    </a:lnTo>
                    <a:close/>
                    <a:moveTo>
                      <a:pt x="118622" y="82608"/>
                    </a:moveTo>
                    <a:cubicBezTo>
                      <a:pt x="134016" y="64023"/>
                      <a:pt x="129925" y="58337"/>
                      <a:pt x="117651" y="48213"/>
                    </a:cubicBezTo>
                    <a:lnTo>
                      <a:pt x="104614" y="37464"/>
                    </a:lnTo>
                    <a:cubicBezTo>
                      <a:pt x="92132" y="27132"/>
                      <a:pt x="84574" y="22209"/>
                      <a:pt x="68763" y="41417"/>
                    </a:cubicBezTo>
                    <a:lnTo>
                      <a:pt x="60511" y="51402"/>
                    </a:lnTo>
                    <a:lnTo>
                      <a:pt x="110717" y="92247"/>
                    </a:lnTo>
                    <a:lnTo>
                      <a:pt x="118622" y="82677"/>
                    </a:lnTo>
                    <a:close/>
                  </a:path>
                </a:pathLst>
              </a:custGeom>
              <a:solidFill>
                <a:srgbClr val="FFFFFF"/>
              </a:solidFill>
              <a:ln w="6930" cap="flat">
                <a:noFill/>
                <a:prstDash val="solid"/>
                <a:miter/>
              </a:ln>
            </p:spPr>
            <p:txBody>
              <a:bodyPr rtlCol="0" anchor="ctr"/>
              <a:lstStyle/>
              <a:p>
                <a:endParaRPr lang="en-US"/>
              </a:p>
            </p:txBody>
          </p:sp>
          <p:sp>
            <p:nvSpPr>
              <p:cNvPr id="391" name="Freeform 390">
                <a:extLst>
                  <a:ext uri="{FF2B5EF4-FFF2-40B4-BE49-F238E27FC236}">
                    <a16:creationId xmlns:a16="http://schemas.microsoft.com/office/drawing/2014/main" id="{19C3C922-E99A-1391-32C8-FF1CEB4C71ED}"/>
                  </a:ext>
                </a:extLst>
              </p:cNvPr>
              <p:cNvSpPr/>
              <p:nvPr/>
            </p:nvSpPr>
            <p:spPr>
              <a:xfrm>
                <a:off x="4875441" y="4034436"/>
                <a:ext cx="154014" cy="133349"/>
              </a:xfrm>
              <a:custGeom>
                <a:avLst/>
                <a:gdLst>
                  <a:gd name="connsiteX0" fmla="*/ 82659 w 154014"/>
                  <a:gd name="connsiteY0" fmla="*/ 0 h 133349"/>
                  <a:gd name="connsiteX1" fmla="*/ 107762 w 154014"/>
                  <a:gd name="connsiteY1" fmla="*/ 17960 h 133349"/>
                  <a:gd name="connsiteX2" fmla="*/ 99926 w 154014"/>
                  <a:gd name="connsiteY2" fmla="*/ 28917 h 133349"/>
                  <a:gd name="connsiteX3" fmla="*/ 140631 w 154014"/>
                  <a:gd name="connsiteY3" fmla="*/ 40081 h 133349"/>
                  <a:gd name="connsiteX4" fmla="*/ 154014 w 154014"/>
                  <a:gd name="connsiteY4" fmla="*/ 49651 h 133349"/>
                  <a:gd name="connsiteX5" fmla="*/ 137926 w 154014"/>
                  <a:gd name="connsiteY5" fmla="*/ 72119 h 133349"/>
                  <a:gd name="connsiteX6" fmla="*/ 120521 w 154014"/>
                  <a:gd name="connsiteY6" fmla="*/ 59637 h 133349"/>
                  <a:gd name="connsiteX7" fmla="*/ 87028 w 154014"/>
                  <a:gd name="connsiteY7" fmla="*/ 46946 h 133349"/>
                  <a:gd name="connsiteX8" fmla="*/ 25103 w 154014"/>
                  <a:gd name="connsiteY8" fmla="*/ 133350 h 133349"/>
                  <a:gd name="connsiteX9" fmla="*/ 0 w 154014"/>
                  <a:gd name="connsiteY9" fmla="*/ 115390 h 133349"/>
                  <a:gd name="connsiteX10" fmla="*/ 82659 w 154014"/>
                  <a:gd name="connsiteY10" fmla="*/ 6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14" h="133349">
                    <a:moveTo>
                      <a:pt x="82659" y="0"/>
                    </a:moveTo>
                    <a:lnTo>
                      <a:pt x="107762" y="17960"/>
                    </a:lnTo>
                    <a:lnTo>
                      <a:pt x="99926" y="28917"/>
                    </a:lnTo>
                    <a:cubicBezTo>
                      <a:pt x="112477" y="30234"/>
                      <a:pt x="129952" y="32384"/>
                      <a:pt x="140631" y="40081"/>
                    </a:cubicBezTo>
                    <a:lnTo>
                      <a:pt x="154014" y="49651"/>
                    </a:lnTo>
                    <a:lnTo>
                      <a:pt x="137926" y="72119"/>
                    </a:lnTo>
                    <a:lnTo>
                      <a:pt x="120521" y="59637"/>
                    </a:lnTo>
                    <a:cubicBezTo>
                      <a:pt x="111853" y="53395"/>
                      <a:pt x="99163" y="49235"/>
                      <a:pt x="87028" y="46946"/>
                    </a:cubicBezTo>
                    <a:lnTo>
                      <a:pt x="25103" y="133350"/>
                    </a:lnTo>
                    <a:lnTo>
                      <a:pt x="0" y="115390"/>
                    </a:lnTo>
                    <a:lnTo>
                      <a:pt x="82659" y="69"/>
                    </a:lnTo>
                    <a:close/>
                  </a:path>
                </a:pathLst>
              </a:custGeom>
              <a:solidFill>
                <a:srgbClr val="FFFFFF"/>
              </a:solidFill>
              <a:ln w="6930" cap="flat">
                <a:noFill/>
                <a:prstDash val="solid"/>
                <a:miter/>
              </a:ln>
            </p:spPr>
            <p:txBody>
              <a:bodyPr rtlCol="0" anchor="ctr"/>
              <a:lstStyle/>
              <a:p>
                <a:endParaRPr lang="en-US"/>
              </a:p>
            </p:txBody>
          </p:sp>
          <p:sp>
            <p:nvSpPr>
              <p:cNvPr id="392" name="Freeform 391">
                <a:extLst>
                  <a:ext uri="{FF2B5EF4-FFF2-40B4-BE49-F238E27FC236}">
                    <a16:creationId xmlns:a16="http://schemas.microsoft.com/office/drawing/2014/main" id="{781B27D6-177C-FB2B-CEF5-0A6CF8B45097}"/>
                  </a:ext>
                </a:extLst>
              </p:cNvPr>
              <p:cNvSpPr/>
              <p:nvPr/>
            </p:nvSpPr>
            <p:spPr>
              <a:xfrm>
                <a:off x="4947005" y="4094627"/>
                <a:ext cx="189623" cy="174603"/>
              </a:xfrm>
              <a:custGeom>
                <a:avLst/>
                <a:gdLst>
                  <a:gd name="connsiteX0" fmla="*/ 26282 w 189623"/>
                  <a:gd name="connsiteY0" fmla="*/ 170865 h 174603"/>
                  <a:gd name="connsiteX1" fmla="*/ 0 w 189623"/>
                  <a:gd name="connsiteY1" fmla="*/ 154708 h 174603"/>
                  <a:gd name="connsiteX2" fmla="*/ 95279 w 189623"/>
                  <a:gd name="connsiteY2" fmla="*/ 0 h 174603"/>
                  <a:gd name="connsiteX3" fmla="*/ 121561 w 189623"/>
                  <a:gd name="connsiteY3" fmla="*/ 16157 h 174603"/>
                  <a:gd name="connsiteX4" fmla="*/ 115667 w 189623"/>
                  <a:gd name="connsiteY4" fmla="*/ 25727 h 174603"/>
                  <a:gd name="connsiteX5" fmla="*/ 155887 w 189623"/>
                  <a:gd name="connsiteY5" fmla="*/ 35920 h 174603"/>
                  <a:gd name="connsiteX6" fmla="*/ 162890 w 189623"/>
                  <a:gd name="connsiteY6" fmla="*/ 40220 h 174603"/>
                  <a:gd name="connsiteX7" fmla="*/ 180435 w 189623"/>
                  <a:gd name="connsiteY7" fmla="*/ 99579 h 174603"/>
                  <a:gd name="connsiteX8" fmla="*/ 148051 w 189623"/>
                  <a:gd name="connsiteY8" fmla="*/ 152142 h 174603"/>
                  <a:gd name="connsiteX9" fmla="*/ 87166 w 189623"/>
                  <a:gd name="connsiteY9" fmla="*/ 163168 h 174603"/>
                  <a:gd name="connsiteX10" fmla="*/ 80162 w 189623"/>
                  <a:gd name="connsiteY10" fmla="*/ 158869 h 174603"/>
                  <a:gd name="connsiteX11" fmla="*/ 53118 w 189623"/>
                  <a:gd name="connsiteY11" fmla="*/ 127317 h 174603"/>
                  <a:gd name="connsiteX12" fmla="*/ 26212 w 189623"/>
                  <a:gd name="connsiteY12" fmla="*/ 171004 h 174603"/>
                  <a:gd name="connsiteX13" fmla="*/ 65323 w 189623"/>
                  <a:gd name="connsiteY13" fmla="*/ 107484 h 174603"/>
                  <a:gd name="connsiteX14" fmla="*/ 90217 w 189623"/>
                  <a:gd name="connsiteY14" fmla="*/ 133072 h 174603"/>
                  <a:gd name="connsiteX15" fmla="*/ 96597 w 189623"/>
                  <a:gd name="connsiteY15" fmla="*/ 137025 h 174603"/>
                  <a:gd name="connsiteX16" fmla="*/ 124335 w 189623"/>
                  <a:gd name="connsiteY16" fmla="*/ 131894 h 174603"/>
                  <a:gd name="connsiteX17" fmla="*/ 151587 w 189623"/>
                  <a:gd name="connsiteY17" fmla="*/ 87582 h 174603"/>
                  <a:gd name="connsiteX18" fmla="*/ 143821 w 189623"/>
                  <a:gd name="connsiteY18" fmla="*/ 60330 h 174603"/>
                  <a:gd name="connsiteX19" fmla="*/ 137441 w 189623"/>
                  <a:gd name="connsiteY19" fmla="*/ 56447 h 174603"/>
                  <a:gd name="connsiteX20" fmla="*/ 103393 w 189623"/>
                  <a:gd name="connsiteY20" fmla="*/ 45698 h 174603"/>
                  <a:gd name="connsiteX21" fmla="*/ 65253 w 189623"/>
                  <a:gd name="connsiteY21" fmla="*/ 107554 h 17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623" h="174603">
                    <a:moveTo>
                      <a:pt x="26282" y="170865"/>
                    </a:moveTo>
                    <a:lnTo>
                      <a:pt x="0" y="154708"/>
                    </a:lnTo>
                    <a:lnTo>
                      <a:pt x="95279" y="0"/>
                    </a:lnTo>
                    <a:lnTo>
                      <a:pt x="121561" y="16157"/>
                    </a:lnTo>
                    <a:lnTo>
                      <a:pt x="115667" y="25727"/>
                    </a:lnTo>
                    <a:cubicBezTo>
                      <a:pt x="127872" y="26836"/>
                      <a:pt x="144653" y="28986"/>
                      <a:pt x="155887" y="35920"/>
                    </a:cubicBezTo>
                    <a:lnTo>
                      <a:pt x="162890" y="40220"/>
                    </a:lnTo>
                    <a:cubicBezTo>
                      <a:pt x="188825" y="56516"/>
                      <a:pt x="198326" y="70524"/>
                      <a:pt x="180435" y="99579"/>
                    </a:cubicBezTo>
                    <a:lnTo>
                      <a:pt x="148051" y="152142"/>
                    </a:lnTo>
                    <a:cubicBezTo>
                      <a:pt x="130299" y="180990"/>
                      <a:pt x="113378" y="179048"/>
                      <a:pt x="87166" y="163168"/>
                    </a:cubicBezTo>
                    <a:lnTo>
                      <a:pt x="80162" y="158869"/>
                    </a:lnTo>
                    <a:cubicBezTo>
                      <a:pt x="68929" y="151934"/>
                      <a:pt x="59567" y="137718"/>
                      <a:pt x="53118" y="127317"/>
                    </a:cubicBezTo>
                    <a:lnTo>
                      <a:pt x="26212" y="171004"/>
                    </a:lnTo>
                    <a:close/>
                    <a:moveTo>
                      <a:pt x="65323" y="107484"/>
                    </a:moveTo>
                    <a:cubicBezTo>
                      <a:pt x="73159" y="116083"/>
                      <a:pt x="81133" y="127455"/>
                      <a:pt x="90217" y="133072"/>
                    </a:cubicBezTo>
                    <a:lnTo>
                      <a:pt x="96597" y="137025"/>
                    </a:lnTo>
                    <a:cubicBezTo>
                      <a:pt x="109287" y="144861"/>
                      <a:pt x="116360" y="144792"/>
                      <a:pt x="124335" y="131894"/>
                    </a:cubicBezTo>
                    <a:lnTo>
                      <a:pt x="151587" y="87582"/>
                    </a:lnTo>
                    <a:cubicBezTo>
                      <a:pt x="159701" y="74476"/>
                      <a:pt x="156580" y="68166"/>
                      <a:pt x="143821" y="60330"/>
                    </a:cubicBezTo>
                    <a:lnTo>
                      <a:pt x="137441" y="56447"/>
                    </a:lnTo>
                    <a:cubicBezTo>
                      <a:pt x="128357" y="50830"/>
                      <a:pt x="114627" y="48819"/>
                      <a:pt x="103393" y="45698"/>
                    </a:cubicBezTo>
                    <a:lnTo>
                      <a:pt x="65253" y="107554"/>
                    </a:lnTo>
                    <a:close/>
                  </a:path>
                </a:pathLst>
              </a:custGeom>
              <a:solidFill>
                <a:srgbClr val="FFFFFF"/>
              </a:solidFill>
              <a:ln w="6930" cap="flat">
                <a:noFill/>
                <a:prstDash val="solid"/>
                <a:miter/>
              </a:ln>
            </p:spPr>
            <p:txBody>
              <a:bodyPr rtlCol="0" anchor="ctr"/>
              <a:lstStyle/>
              <a:p>
                <a:endParaRPr lang="en-US"/>
              </a:p>
            </p:txBody>
          </p:sp>
          <p:sp>
            <p:nvSpPr>
              <p:cNvPr id="393" name="Freeform 392">
                <a:extLst>
                  <a:ext uri="{FF2B5EF4-FFF2-40B4-BE49-F238E27FC236}">
                    <a16:creationId xmlns:a16="http://schemas.microsoft.com/office/drawing/2014/main" id="{30BC2A32-DDAE-6040-C929-36F2DC5F06E6}"/>
                  </a:ext>
                </a:extLst>
              </p:cNvPr>
              <p:cNvSpPr/>
              <p:nvPr/>
            </p:nvSpPr>
            <p:spPr>
              <a:xfrm>
                <a:off x="5105735" y="4172085"/>
                <a:ext cx="143266" cy="140006"/>
              </a:xfrm>
              <a:custGeom>
                <a:avLst/>
                <a:gdLst>
                  <a:gd name="connsiteX0" fmla="*/ 65739 w 143266"/>
                  <a:gd name="connsiteY0" fmla="*/ 0 h 140006"/>
                  <a:gd name="connsiteX1" fmla="*/ 93060 w 143266"/>
                  <a:gd name="connsiteY1" fmla="*/ 14285 h 140006"/>
                  <a:gd name="connsiteX2" fmla="*/ 86819 w 143266"/>
                  <a:gd name="connsiteY2" fmla="*/ 26212 h 140006"/>
                  <a:gd name="connsiteX3" fmla="*/ 128704 w 143266"/>
                  <a:gd name="connsiteY3" fmla="*/ 31552 h 140006"/>
                  <a:gd name="connsiteX4" fmla="*/ 143266 w 143266"/>
                  <a:gd name="connsiteY4" fmla="*/ 39179 h 140006"/>
                  <a:gd name="connsiteX5" fmla="*/ 130437 w 143266"/>
                  <a:gd name="connsiteY5" fmla="*/ 63658 h 140006"/>
                  <a:gd name="connsiteX6" fmla="*/ 111506 w 143266"/>
                  <a:gd name="connsiteY6" fmla="*/ 53742 h 140006"/>
                  <a:gd name="connsiteX7" fmla="*/ 76556 w 143266"/>
                  <a:gd name="connsiteY7" fmla="*/ 45837 h 140006"/>
                  <a:gd name="connsiteX8" fmla="*/ 27322 w 143266"/>
                  <a:gd name="connsiteY8" fmla="*/ 140006 h 140006"/>
                  <a:gd name="connsiteX9" fmla="*/ 0 w 143266"/>
                  <a:gd name="connsiteY9" fmla="*/ 125721 h 140006"/>
                  <a:gd name="connsiteX10" fmla="*/ 65808 w 143266"/>
                  <a:gd name="connsiteY10" fmla="*/ 0 h 14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266" h="140006">
                    <a:moveTo>
                      <a:pt x="65739" y="0"/>
                    </a:moveTo>
                    <a:lnTo>
                      <a:pt x="93060" y="14285"/>
                    </a:lnTo>
                    <a:lnTo>
                      <a:pt x="86819" y="26212"/>
                    </a:lnTo>
                    <a:cubicBezTo>
                      <a:pt x="99440" y="25796"/>
                      <a:pt x="116984" y="25449"/>
                      <a:pt x="128704" y="31552"/>
                    </a:cubicBezTo>
                    <a:lnTo>
                      <a:pt x="143266" y="39179"/>
                    </a:lnTo>
                    <a:lnTo>
                      <a:pt x="130437" y="63658"/>
                    </a:lnTo>
                    <a:lnTo>
                      <a:pt x="111506" y="53742"/>
                    </a:lnTo>
                    <a:cubicBezTo>
                      <a:pt x="102006" y="48749"/>
                      <a:pt x="88900" y="46461"/>
                      <a:pt x="76556" y="45837"/>
                    </a:cubicBezTo>
                    <a:lnTo>
                      <a:pt x="27322" y="140006"/>
                    </a:lnTo>
                    <a:lnTo>
                      <a:pt x="0" y="125721"/>
                    </a:lnTo>
                    <a:lnTo>
                      <a:pt x="65808" y="0"/>
                    </a:lnTo>
                    <a:close/>
                  </a:path>
                </a:pathLst>
              </a:custGeom>
              <a:solidFill>
                <a:srgbClr val="FFFFFF"/>
              </a:solidFill>
              <a:ln w="6930" cap="flat">
                <a:noFill/>
                <a:prstDash val="solid"/>
                <a:miter/>
              </a:ln>
            </p:spPr>
            <p:txBody>
              <a:bodyPr rtlCol="0" anchor="ctr"/>
              <a:lstStyle/>
              <a:p>
                <a:endParaRPr lang="en-US"/>
              </a:p>
            </p:txBody>
          </p:sp>
          <p:sp>
            <p:nvSpPr>
              <p:cNvPr id="394" name="Freeform 393">
                <a:extLst>
                  <a:ext uri="{FF2B5EF4-FFF2-40B4-BE49-F238E27FC236}">
                    <a16:creationId xmlns:a16="http://schemas.microsoft.com/office/drawing/2014/main" id="{3B18D135-D1B5-5EDB-1D44-A8D5F80787E2}"/>
                  </a:ext>
                </a:extLst>
              </p:cNvPr>
              <p:cNvSpPr/>
              <p:nvPr/>
            </p:nvSpPr>
            <p:spPr>
              <a:xfrm>
                <a:off x="5204482" y="4173487"/>
                <a:ext cx="107632" cy="187492"/>
              </a:xfrm>
              <a:custGeom>
                <a:avLst/>
                <a:gdLst>
                  <a:gd name="connsiteX0" fmla="*/ 27946 w 107632"/>
                  <a:gd name="connsiteY0" fmla="*/ 187493 h 187492"/>
                  <a:gd name="connsiteX1" fmla="*/ 0 w 107632"/>
                  <a:gd name="connsiteY1" fmla="*/ 174456 h 187492"/>
                  <a:gd name="connsiteX2" fmla="*/ 59983 w 107632"/>
                  <a:gd name="connsiteY2" fmla="*/ 45891 h 187492"/>
                  <a:gd name="connsiteX3" fmla="*/ 87929 w 107632"/>
                  <a:gd name="connsiteY3" fmla="*/ 58928 h 187492"/>
                  <a:gd name="connsiteX4" fmla="*/ 27946 w 107632"/>
                  <a:gd name="connsiteY4" fmla="*/ 187493 h 187492"/>
                  <a:gd name="connsiteX5" fmla="*/ 97637 w 107632"/>
                  <a:gd name="connsiteY5" fmla="*/ 1649 h 187492"/>
                  <a:gd name="connsiteX6" fmla="*/ 106028 w 107632"/>
                  <a:gd name="connsiteY6" fmla="*/ 23701 h 187492"/>
                  <a:gd name="connsiteX7" fmla="*/ 83838 w 107632"/>
                  <a:gd name="connsiteY7" fmla="*/ 31190 h 187492"/>
                  <a:gd name="connsiteX8" fmla="*/ 75586 w 107632"/>
                  <a:gd name="connsiteY8" fmla="*/ 9485 h 187492"/>
                  <a:gd name="connsiteX9" fmla="*/ 97637 w 107632"/>
                  <a:gd name="connsiteY9" fmla="*/ 1649 h 18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632" h="187492">
                    <a:moveTo>
                      <a:pt x="27946" y="187493"/>
                    </a:moveTo>
                    <a:lnTo>
                      <a:pt x="0" y="174456"/>
                    </a:lnTo>
                    <a:lnTo>
                      <a:pt x="59983" y="45891"/>
                    </a:lnTo>
                    <a:lnTo>
                      <a:pt x="87929" y="58928"/>
                    </a:lnTo>
                    <a:lnTo>
                      <a:pt x="27946" y="187493"/>
                    </a:lnTo>
                    <a:close/>
                    <a:moveTo>
                      <a:pt x="97637" y="1649"/>
                    </a:moveTo>
                    <a:cubicBezTo>
                      <a:pt x="106236" y="5671"/>
                      <a:pt x="110050" y="15102"/>
                      <a:pt x="106028" y="23701"/>
                    </a:cubicBezTo>
                    <a:cubicBezTo>
                      <a:pt x="102145" y="32022"/>
                      <a:pt x="92436" y="35212"/>
                      <a:pt x="83838" y="31190"/>
                    </a:cubicBezTo>
                    <a:cubicBezTo>
                      <a:pt x="75516" y="27306"/>
                      <a:pt x="71702" y="17806"/>
                      <a:pt x="75586" y="9485"/>
                    </a:cubicBezTo>
                    <a:cubicBezTo>
                      <a:pt x="79608" y="886"/>
                      <a:pt x="89316" y="-2234"/>
                      <a:pt x="97637" y="1649"/>
                    </a:cubicBezTo>
                    <a:close/>
                  </a:path>
                </a:pathLst>
              </a:custGeom>
              <a:solidFill>
                <a:srgbClr val="FFFFFF"/>
              </a:solidFill>
              <a:ln w="6930" cap="flat">
                <a:noFill/>
                <a:prstDash val="solid"/>
                <a:miter/>
              </a:ln>
            </p:spPr>
            <p:txBody>
              <a:bodyPr rtlCol="0" anchor="ctr"/>
              <a:lstStyle/>
              <a:p>
                <a:endParaRPr lang="en-US"/>
              </a:p>
            </p:txBody>
          </p:sp>
          <p:sp>
            <p:nvSpPr>
              <p:cNvPr id="395" name="Freeform 394">
                <a:extLst>
                  <a:ext uri="{FF2B5EF4-FFF2-40B4-BE49-F238E27FC236}">
                    <a16:creationId xmlns:a16="http://schemas.microsoft.com/office/drawing/2014/main" id="{FDBD217E-2B79-C8A9-2E0B-7B3A55B92D76}"/>
                  </a:ext>
                </a:extLst>
              </p:cNvPr>
              <p:cNvSpPr/>
              <p:nvPr/>
            </p:nvSpPr>
            <p:spPr>
              <a:xfrm>
                <a:off x="5261622" y="4251961"/>
                <a:ext cx="154153" cy="157247"/>
              </a:xfrm>
              <a:custGeom>
                <a:avLst/>
                <a:gdLst>
                  <a:gd name="connsiteX0" fmla="*/ 89177 w 154153"/>
                  <a:gd name="connsiteY0" fmla="*/ 33849 h 157247"/>
                  <a:gd name="connsiteX1" fmla="*/ 69414 w 154153"/>
                  <a:gd name="connsiteY1" fmla="*/ 34265 h 157247"/>
                  <a:gd name="connsiteX2" fmla="*/ 67403 w 154153"/>
                  <a:gd name="connsiteY2" fmla="*/ 39327 h 157247"/>
                  <a:gd name="connsiteX3" fmla="*/ 70732 w 154153"/>
                  <a:gd name="connsiteY3" fmla="*/ 50353 h 157247"/>
                  <a:gd name="connsiteX4" fmla="*/ 107831 w 154153"/>
                  <a:gd name="connsiteY4" fmla="*/ 74069 h 157247"/>
                  <a:gd name="connsiteX5" fmla="*/ 130229 w 154153"/>
                  <a:gd name="connsiteY5" fmla="*/ 119837 h 157247"/>
                  <a:gd name="connsiteX6" fmla="*/ 125791 w 154153"/>
                  <a:gd name="connsiteY6" fmla="*/ 130932 h 157247"/>
                  <a:gd name="connsiteX7" fmla="*/ 65808 w 154153"/>
                  <a:gd name="connsiteY7" fmla="*/ 150834 h 157247"/>
                  <a:gd name="connsiteX8" fmla="*/ 0 w 154153"/>
                  <a:gd name="connsiteY8" fmla="*/ 120946 h 157247"/>
                  <a:gd name="connsiteX9" fmla="*/ 9154 w 154153"/>
                  <a:gd name="connsiteY9" fmla="*/ 98895 h 157247"/>
                  <a:gd name="connsiteX10" fmla="*/ 71980 w 154153"/>
                  <a:gd name="connsiteY10" fmla="*/ 124067 h 157247"/>
                  <a:gd name="connsiteX11" fmla="*/ 100342 w 154153"/>
                  <a:gd name="connsiteY11" fmla="*/ 118797 h 157247"/>
                  <a:gd name="connsiteX12" fmla="*/ 102491 w 154153"/>
                  <a:gd name="connsiteY12" fmla="*/ 113457 h 157247"/>
                  <a:gd name="connsiteX13" fmla="*/ 98608 w 154153"/>
                  <a:gd name="connsiteY13" fmla="*/ 100351 h 157247"/>
                  <a:gd name="connsiteX14" fmla="*/ 48541 w 154153"/>
                  <a:gd name="connsiteY14" fmla="*/ 70048 h 157247"/>
                  <a:gd name="connsiteX15" fmla="*/ 36267 w 154153"/>
                  <a:gd name="connsiteY15" fmla="*/ 33780 h 157247"/>
                  <a:gd name="connsiteX16" fmla="*/ 40428 w 154153"/>
                  <a:gd name="connsiteY16" fmla="*/ 23378 h 157247"/>
                  <a:gd name="connsiteX17" fmla="*/ 97360 w 154153"/>
                  <a:gd name="connsiteY17" fmla="*/ 7845 h 157247"/>
                  <a:gd name="connsiteX18" fmla="*/ 154153 w 154153"/>
                  <a:gd name="connsiteY18" fmla="*/ 32740 h 157247"/>
                  <a:gd name="connsiteX19" fmla="*/ 144792 w 154153"/>
                  <a:gd name="connsiteY19" fmla="*/ 56040 h 157247"/>
                  <a:gd name="connsiteX20" fmla="*/ 89108 w 154153"/>
                  <a:gd name="connsiteY20" fmla="*/ 33711 h 15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153" h="157247">
                    <a:moveTo>
                      <a:pt x="89177" y="33849"/>
                    </a:moveTo>
                    <a:cubicBezTo>
                      <a:pt x="76903" y="28926"/>
                      <a:pt x="72327" y="27054"/>
                      <a:pt x="69414" y="34265"/>
                    </a:cubicBezTo>
                    <a:lnTo>
                      <a:pt x="67403" y="39327"/>
                    </a:lnTo>
                    <a:cubicBezTo>
                      <a:pt x="64699" y="46054"/>
                      <a:pt x="66016" y="47372"/>
                      <a:pt x="70732" y="50353"/>
                    </a:cubicBezTo>
                    <a:lnTo>
                      <a:pt x="107831" y="74069"/>
                    </a:lnTo>
                    <a:cubicBezTo>
                      <a:pt x="128218" y="87384"/>
                      <a:pt x="140284" y="94873"/>
                      <a:pt x="130229" y="119837"/>
                    </a:cubicBezTo>
                    <a:lnTo>
                      <a:pt x="125791" y="130932"/>
                    </a:lnTo>
                    <a:cubicBezTo>
                      <a:pt x="114419" y="159363"/>
                      <a:pt x="94586" y="162622"/>
                      <a:pt x="65808" y="150834"/>
                    </a:cubicBezTo>
                    <a:cubicBezTo>
                      <a:pt x="29749" y="136410"/>
                      <a:pt x="0" y="120946"/>
                      <a:pt x="0" y="120946"/>
                    </a:cubicBezTo>
                    <a:lnTo>
                      <a:pt x="9154" y="98895"/>
                    </a:lnTo>
                    <a:lnTo>
                      <a:pt x="71980" y="124067"/>
                    </a:lnTo>
                    <a:cubicBezTo>
                      <a:pt x="87929" y="130446"/>
                      <a:pt x="95973" y="129684"/>
                      <a:pt x="100342" y="118797"/>
                    </a:cubicBezTo>
                    <a:lnTo>
                      <a:pt x="102491" y="113457"/>
                    </a:lnTo>
                    <a:cubicBezTo>
                      <a:pt x="104641" y="108118"/>
                      <a:pt x="105681" y="104789"/>
                      <a:pt x="98608" y="100351"/>
                    </a:cubicBezTo>
                    <a:cubicBezTo>
                      <a:pt x="86126" y="92654"/>
                      <a:pt x="60746" y="77675"/>
                      <a:pt x="48541" y="70048"/>
                    </a:cubicBezTo>
                    <a:cubicBezTo>
                      <a:pt x="34256" y="60825"/>
                      <a:pt x="28223" y="53821"/>
                      <a:pt x="36267" y="33780"/>
                    </a:cubicBezTo>
                    <a:lnTo>
                      <a:pt x="40428" y="23378"/>
                    </a:lnTo>
                    <a:cubicBezTo>
                      <a:pt x="51800" y="-5053"/>
                      <a:pt x="68305" y="-4013"/>
                      <a:pt x="97360" y="7845"/>
                    </a:cubicBezTo>
                    <a:cubicBezTo>
                      <a:pt x="133142" y="22200"/>
                      <a:pt x="154153" y="32740"/>
                      <a:pt x="154153" y="32740"/>
                    </a:cubicBezTo>
                    <a:lnTo>
                      <a:pt x="144792" y="56040"/>
                    </a:lnTo>
                    <a:lnTo>
                      <a:pt x="89108" y="33711"/>
                    </a:lnTo>
                    <a:close/>
                  </a:path>
                </a:pathLst>
              </a:custGeom>
              <a:solidFill>
                <a:srgbClr val="FFFFFF"/>
              </a:solidFill>
              <a:ln w="6930" cap="flat">
                <a:noFill/>
                <a:prstDash val="solid"/>
                <a:miter/>
              </a:ln>
            </p:spPr>
            <p:txBody>
              <a:bodyPr rtlCol="0" anchor="ctr"/>
              <a:lstStyle/>
              <a:p>
                <a:endParaRPr lang="en-US"/>
              </a:p>
            </p:txBody>
          </p:sp>
          <p:sp>
            <p:nvSpPr>
              <p:cNvPr id="396" name="Freeform 395">
                <a:extLst>
                  <a:ext uri="{FF2B5EF4-FFF2-40B4-BE49-F238E27FC236}">
                    <a16:creationId xmlns:a16="http://schemas.microsoft.com/office/drawing/2014/main" id="{FC9414B2-1722-7D69-5411-C5E0FE2FEA6D}"/>
                  </a:ext>
                </a:extLst>
              </p:cNvPr>
              <p:cNvSpPr/>
              <p:nvPr/>
            </p:nvSpPr>
            <p:spPr>
              <a:xfrm>
                <a:off x="5409979" y="4305404"/>
                <a:ext cx="143626" cy="156819"/>
              </a:xfrm>
              <a:custGeom>
                <a:avLst/>
                <a:gdLst>
                  <a:gd name="connsiteX0" fmla="*/ 102254 w 143626"/>
                  <a:gd name="connsiteY0" fmla="*/ 156819 h 156819"/>
                  <a:gd name="connsiteX1" fmla="*/ 35475 w 143626"/>
                  <a:gd name="connsiteY1" fmla="*/ 139275 h 156819"/>
                  <a:gd name="connsiteX2" fmla="*/ 3577 w 143626"/>
                  <a:gd name="connsiteY2" fmla="*/ 84700 h 156819"/>
                  <a:gd name="connsiteX3" fmla="*/ 20219 w 143626"/>
                  <a:gd name="connsiteY3" fmla="*/ 31513 h 156819"/>
                  <a:gd name="connsiteX4" fmla="*/ 80688 w 143626"/>
                  <a:gd name="connsiteY4" fmla="*/ 3221 h 156819"/>
                  <a:gd name="connsiteX5" fmla="*/ 109397 w 143626"/>
                  <a:gd name="connsiteY5" fmla="*/ 12236 h 156819"/>
                  <a:gd name="connsiteX6" fmla="*/ 140810 w 143626"/>
                  <a:gd name="connsiteY6" fmla="*/ 69306 h 156819"/>
                  <a:gd name="connsiteX7" fmla="*/ 128744 w 143626"/>
                  <a:gd name="connsiteY7" fmla="*/ 107792 h 156819"/>
                  <a:gd name="connsiteX8" fmla="*/ 125485 w 143626"/>
                  <a:gd name="connsiteY8" fmla="*/ 109873 h 156819"/>
                  <a:gd name="connsiteX9" fmla="*/ 36654 w 143626"/>
                  <a:gd name="connsiteY9" fmla="*/ 82066 h 156819"/>
                  <a:gd name="connsiteX10" fmla="*/ 33950 w 143626"/>
                  <a:gd name="connsiteY10" fmla="*/ 90595 h 156819"/>
                  <a:gd name="connsiteX11" fmla="*/ 47541 w 143626"/>
                  <a:gd name="connsiteY11" fmla="*/ 116253 h 156819"/>
                  <a:gd name="connsiteX12" fmla="*/ 109327 w 143626"/>
                  <a:gd name="connsiteY12" fmla="*/ 135600 h 156819"/>
                  <a:gd name="connsiteX13" fmla="*/ 102185 w 143626"/>
                  <a:gd name="connsiteY13" fmla="*/ 156819 h 156819"/>
                  <a:gd name="connsiteX14" fmla="*/ 109605 w 143626"/>
                  <a:gd name="connsiteY14" fmla="*/ 65770 h 156819"/>
                  <a:gd name="connsiteX15" fmla="*/ 95736 w 143626"/>
                  <a:gd name="connsiteY15" fmla="*/ 34287 h 156819"/>
                  <a:gd name="connsiteX16" fmla="*/ 79578 w 143626"/>
                  <a:gd name="connsiteY16" fmla="*/ 29225 h 156819"/>
                  <a:gd name="connsiteX17" fmla="*/ 47888 w 143626"/>
                  <a:gd name="connsiteY17" fmla="*/ 46423 h 156819"/>
                  <a:gd name="connsiteX18" fmla="*/ 44005 w 143626"/>
                  <a:gd name="connsiteY18" fmla="*/ 58766 h 156819"/>
                  <a:gd name="connsiteX19" fmla="*/ 105929 w 143626"/>
                  <a:gd name="connsiteY19" fmla="*/ 77628 h 156819"/>
                  <a:gd name="connsiteX20" fmla="*/ 109674 w 143626"/>
                  <a:gd name="connsiteY20" fmla="*/ 65770 h 15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626" h="156819">
                    <a:moveTo>
                      <a:pt x="102254" y="156819"/>
                    </a:moveTo>
                    <a:cubicBezTo>
                      <a:pt x="102254" y="156819"/>
                      <a:pt x="72089" y="150717"/>
                      <a:pt x="35475" y="139275"/>
                    </a:cubicBezTo>
                    <a:cubicBezTo>
                      <a:pt x="5726" y="130191"/>
                      <a:pt x="-6756" y="117431"/>
                      <a:pt x="3577" y="84700"/>
                    </a:cubicBezTo>
                    <a:lnTo>
                      <a:pt x="20219" y="31513"/>
                    </a:lnTo>
                    <a:cubicBezTo>
                      <a:pt x="28471" y="5162"/>
                      <a:pt x="51008" y="-6071"/>
                      <a:pt x="80688" y="3221"/>
                    </a:cubicBezTo>
                    <a:lnTo>
                      <a:pt x="109397" y="12236"/>
                    </a:lnTo>
                    <a:cubicBezTo>
                      <a:pt x="139354" y="21597"/>
                      <a:pt x="149062" y="42955"/>
                      <a:pt x="140810" y="69306"/>
                    </a:cubicBezTo>
                    <a:lnTo>
                      <a:pt x="128744" y="107792"/>
                    </a:lnTo>
                    <a:cubicBezTo>
                      <a:pt x="128050" y="109942"/>
                      <a:pt x="127634" y="110566"/>
                      <a:pt x="125485" y="109873"/>
                    </a:cubicBezTo>
                    <a:lnTo>
                      <a:pt x="36654" y="82066"/>
                    </a:lnTo>
                    <a:lnTo>
                      <a:pt x="33950" y="90595"/>
                    </a:lnTo>
                    <a:cubicBezTo>
                      <a:pt x="27986" y="109595"/>
                      <a:pt x="30691" y="110982"/>
                      <a:pt x="47541" y="116253"/>
                    </a:cubicBezTo>
                    <a:lnTo>
                      <a:pt x="109327" y="135600"/>
                    </a:lnTo>
                    <a:lnTo>
                      <a:pt x="102185" y="156819"/>
                    </a:lnTo>
                    <a:close/>
                    <a:moveTo>
                      <a:pt x="109605" y="65770"/>
                    </a:moveTo>
                    <a:cubicBezTo>
                      <a:pt x="116817" y="42747"/>
                      <a:pt x="110922" y="39072"/>
                      <a:pt x="95736" y="34287"/>
                    </a:cubicBezTo>
                    <a:lnTo>
                      <a:pt x="79578" y="29225"/>
                    </a:lnTo>
                    <a:cubicBezTo>
                      <a:pt x="64115" y="24371"/>
                      <a:pt x="55308" y="22637"/>
                      <a:pt x="47888" y="46423"/>
                    </a:cubicBezTo>
                    <a:lnTo>
                      <a:pt x="44005" y="58766"/>
                    </a:lnTo>
                    <a:lnTo>
                      <a:pt x="105929" y="77628"/>
                    </a:lnTo>
                    <a:lnTo>
                      <a:pt x="109674" y="65770"/>
                    </a:lnTo>
                    <a:close/>
                  </a:path>
                </a:pathLst>
              </a:custGeom>
              <a:solidFill>
                <a:srgbClr val="FFFFFF"/>
              </a:solidFill>
              <a:ln w="6930" cap="flat">
                <a:noFill/>
                <a:prstDash val="solid"/>
                <a:miter/>
              </a:ln>
            </p:spPr>
            <p:txBody>
              <a:bodyPr rtlCol="0" anchor="ctr"/>
              <a:lstStyle/>
              <a:p>
                <a:endParaRPr lang="en-US"/>
              </a:p>
            </p:txBody>
          </p:sp>
          <p:sp>
            <p:nvSpPr>
              <p:cNvPr id="397" name="Freeform 396">
                <a:extLst>
                  <a:ext uri="{FF2B5EF4-FFF2-40B4-BE49-F238E27FC236}">
                    <a16:creationId xmlns:a16="http://schemas.microsoft.com/office/drawing/2014/main" id="{0D811C01-E650-AE15-1D72-76B0D9228FF9}"/>
                  </a:ext>
                </a:extLst>
              </p:cNvPr>
              <p:cNvSpPr/>
              <p:nvPr/>
            </p:nvSpPr>
            <p:spPr>
              <a:xfrm>
                <a:off x="5615834" y="4320066"/>
                <a:ext cx="167324" cy="189659"/>
              </a:xfrm>
              <a:custGeom>
                <a:avLst/>
                <a:gdLst>
                  <a:gd name="connsiteX0" fmla="*/ 31968 w 167324"/>
                  <a:gd name="connsiteY0" fmla="*/ 69 h 189659"/>
                  <a:gd name="connsiteX1" fmla="*/ 123988 w 167324"/>
                  <a:gd name="connsiteY1" fmla="*/ 17267 h 189659"/>
                  <a:gd name="connsiteX2" fmla="*/ 166427 w 167324"/>
                  <a:gd name="connsiteY2" fmla="*/ 73297 h 189659"/>
                  <a:gd name="connsiteX3" fmla="*/ 151865 w 167324"/>
                  <a:gd name="connsiteY3" fmla="*/ 151310 h 189659"/>
                  <a:gd name="connsiteX4" fmla="*/ 92020 w 167324"/>
                  <a:gd name="connsiteY4" fmla="*/ 188479 h 189659"/>
                  <a:gd name="connsiteX5" fmla="*/ 0 w 167324"/>
                  <a:gd name="connsiteY5" fmla="*/ 171281 h 189659"/>
                  <a:gd name="connsiteX6" fmla="*/ 32037 w 167324"/>
                  <a:gd name="connsiteY6" fmla="*/ 0 h 189659"/>
                  <a:gd name="connsiteX7" fmla="*/ 133558 w 167324"/>
                  <a:gd name="connsiteY7" fmla="*/ 75516 h 189659"/>
                  <a:gd name="connsiteX8" fmla="*/ 111021 w 167324"/>
                  <a:gd name="connsiteY8" fmla="*/ 43202 h 189659"/>
                  <a:gd name="connsiteX9" fmla="*/ 58180 w 167324"/>
                  <a:gd name="connsiteY9" fmla="*/ 33355 h 189659"/>
                  <a:gd name="connsiteX10" fmla="*/ 36406 w 167324"/>
                  <a:gd name="connsiteY10" fmla="*/ 149784 h 189659"/>
                  <a:gd name="connsiteX11" fmla="*/ 89247 w 167324"/>
                  <a:gd name="connsiteY11" fmla="*/ 159701 h 189659"/>
                  <a:gd name="connsiteX12" fmla="*/ 121977 w 167324"/>
                  <a:gd name="connsiteY12" fmla="*/ 137718 h 189659"/>
                  <a:gd name="connsiteX13" fmla="*/ 133558 w 167324"/>
                  <a:gd name="connsiteY13" fmla="*/ 75586 h 18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324" h="189659">
                    <a:moveTo>
                      <a:pt x="31968" y="69"/>
                    </a:moveTo>
                    <a:lnTo>
                      <a:pt x="123988" y="17267"/>
                    </a:lnTo>
                    <a:cubicBezTo>
                      <a:pt x="154846" y="23022"/>
                      <a:pt x="171489" y="46184"/>
                      <a:pt x="166427" y="73297"/>
                    </a:cubicBezTo>
                    <a:lnTo>
                      <a:pt x="151865" y="151310"/>
                    </a:lnTo>
                    <a:cubicBezTo>
                      <a:pt x="146803" y="178493"/>
                      <a:pt x="122809" y="194234"/>
                      <a:pt x="92020" y="188479"/>
                    </a:cubicBezTo>
                    <a:lnTo>
                      <a:pt x="0" y="171281"/>
                    </a:lnTo>
                    <a:lnTo>
                      <a:pt x="32037" y="0"/>
                    </a:lnTo>
                    <a:close/>
                    <a:moveTo>
                      <a:pt x="133558" y="75516"/>
                    </a:moveTo>
                    <a:cubicBezTo>
                      <a:pt x="137788" y="52771"/>
                      <a:pt x="127872" y="46322"/>
                      <a:pt x="111021" y="43202"/>
                    </a:cubicBezTo>
                    <a:lnTo>
                      <a:pt x="58180" y="33355"/>
                    </a:lnTo>
                    <a:lnTo>
                      <a:pt x="36406" y="149784"/>
                    </a:lnTo>
                    <a:lnTo>
                      <a:pt x="89247" y="159701"/>
                    </a:lnTo>
                    <a:cubicBezTo>
                      <a:pt x="106167" y="162890"/>
                      <a:pt x="117747" y="160464"/>
                      <a:pt x="121977" y="137718"/>
                    </a:cubicBezTo>
                    <a:lnTo>
                      <a:pt x="133558" y="75586"/>
                    </a:lnTo>
                    <a:close/>
                  </a:path>
                </a:pathLst>
              </a:custGeom>
              <a:solidFill>
                <a:srgbClr val="FFFFFF"/>
              </a:solidFill>
              <a:ln w="6930" cap="flat">
                <a:noFill/>
                <a:prstDash val="solid"/>
                <a:miter/>
              </a:ln>
            </p:spPr>
            <p:txBody>
              <a:bodyPr rtlCol="0" anchor="ctr"/>
              <a:lstStyle/>
              <a:p>
                <a:endParaRPr lang="en-US"/>
              </a:p>
            </p:txBody>
          </p:sp>
          <p:sp>
            <p:nvSpPr>
              <p:cNvPr id="398" name="Freeform 397">
                <a:extLst>
                  <a:ext uri="{FF2B5EF4-FFF2-40B4-BE49-F238E27FC236}">
                    <a16:creationId xmlns:a16="http://schemas.microsoft.com/office/drawing/2014/main" id="{30BC69A6-6C76-D5B8-437D-73B0B70BA2FD}"/>
                  </a:ext>
                </a:extLst>
              </p:cNvPr>
              <p:cNvSpPr/>
              <p:nvPr/>
            </p:nvSpPr>
            <p:spPr>
              <a:xfrm>
                <a:off x="5795922" y="4327216"/>
                <a:ext cx="54002" cy="198387"/>
              </a:xfrm>
              <a:custGeom>
                <a:avLst/>
                <a:gdLst>
                  <a:gd name="connsiteX0" fmla="*/ 30650 w 54002"/>
                  <a:gd name="connsiteY0" fmla="*/ 198388 h 198387"/>
                  <a:gd name="connsiteX1" fmla="*/ 0 w 54002"/>
                  <a:gd name="connsiteY1" fmla="*/ 194712 h 198387"/>
                  <a:gd name="connsiteX2" fmla="*/ 17059 w 54002"/>
                  <a:gd name="connsiteY2" fmla="*/ 53873 h 198387"/>
                  <a:gd name="connsiteX3" fmla="*/ 47709 w 54002"/>
                  <a:gd name="connsiteY3" fmla="*/ 57549 h 198387"/>
                  <a:gd name="connsiteX4" fmla="*/ 30650 w 54002"/>
                  <a:gd name="connsiteY4" fmla="*/ 198388 h 198387"/>
                  <a:gd name="connsiteX5" fmla="*/ 39041 w 54002"/>
                  <a:gd name="connsiteY5" fmla="*/ 131 h 198387"/>
                  <a:gd name="connsiteX6" fmla="*/ 53881 w 54002"/>
                  <a:gd name="connsiteY6" fmla="*/ 18438 h 198387"/>
                  <a:gd name="connsiteX7" fmla="*/ 35158 w 54002"/>
                  <a:gd name="connsiteY7" fmla="*/ 32446 h 198387"/>
                  <a:gd name="connsiteX8" fmla="*/ 20526 w 54002"/>
                  <a:gd name="connsiteY8" fmla="*/ 14416 h 198387"/>
                  <a:gd name="connsiteX9" fmla="*/ 39041 w 54002"/>
                  <a:gd name="connsiteY9" fmla="*/ 131 h 19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2" h="198387">
                    <a:moveTo>
                      <a:pt x="30650" y="198388"/>
                    </a:moveTo>
                    <a:lnTo>
                      <a:pt x="0" y="194712"/>
                    </a:lnTo>
                    <a:lnTo>
                      <a:pt x="17059" y="53873"/>
                    </a:lnTo>
                    <a:lnTo>
                      <a:pt x="47709" y="57549"/>
                    </a:lnTo>
                    <a:lnTo>
                      <a:pt x="30650" y="198388"/>
                    </a:lnTo>
                    <a:close/>
                    <a:moveTo>
                      <a:pt x="39041" y="131"/>
                    </a:moveTo>
                    <a:cubicBezTo>
                      <a:pt x="48403" y="1241"/>
                      <a:pt x="54990" y="9077"/>
                      <a:pt x="53881" y="18438"/>
                    </a:cubicBezTo>
                    <a:cubicBezTo>
                      <a:pt x="52771" y="27592"/>
                      <a:pt x="44519" y="33625"/>
                      <a:pt x="35158" y="32446"/>
                    </a:cubicBezTo>
                    <a:cubicBezTo>
                      <a:pt x="26004" y="31336"/>
                      <a:pt x="19416" y="23500"/>
                      <a:pt x="20526" y="14416"/>
                    </a:cubicBezTo>
                    <a:cubicBezTo>
                      <a:pt x="21635" y="5055"/>
                      <a:pt x="29888" y="-978"/>
                      <a:pt x="39041" y="131"/>
                    </a:cubicBezTo>
                    <a:close/>
                  </a:path>
                </a:pathLst>
              </a:custGeom>
              <a:solidFill>
                <a:srgbClr val="FFFFFF"/>
              </a:solidFill>
              <a:ln w="6930" cap="flat">
                <a:noFill/>
                <a:prstDash val="solid"/>
                <a:miter/>
              </a:ln>
            </p:spPr>
            <p:txBody>
              <a:bodyPr rtlCol="0" anchor="ctr"/>
              <a:lstStyle/>
              <a:p>
                <a:endParaRPr lang="en-US"/>
              </a:p>
            </p:txBody>
          </p:sp>
          <p:sp>
            <p:nvSpPr>
              <p:cNvPr id="399" name="Freeform 398">
                <a:extLst>
                  <a:ext uri="{FF2B5EF4-FFF2-40B4-BE49-F238E27FC236}">
                    <a16:creationId xmlns:a16="http://schemas.microsoft.com/office/drawing/2014/main" id="{DB7BF62D-3CDE-E449-91D4-E2F93DECC7A7}"/>
                  </a:ext>
                </a:extLst>
              </p:cNvPr>
              <p:cNvSpPr/>
              <p:nvPr/>
            </p:nvSpPr>
            <p:spPr>
              <a:xfrm>
                <a:off x="5864232" y="4390062"/>
                <a:ext cx="130154" cy="184102"/>
              </a:xfrm>
              <a:custGeom>
                <a:avLst/>
                <a:gdLst>
                  <a:gd name="connsiteX0" fmla="*/ 121625 w 130154"/>
                  <a:gd name="connsiteY0" fmla="*/ 144210 h 184102"/>
                  <a:gd name="connsiteX1" fmla="*/ 72252 w 130154"/>
                  <a:gd name="connsiteY1" fmla="*/ 183736 h 184102"/>
                  <a:gd name="connsiteX2" fmla="*/ 7900 w 130154"/>
                  <a:gd name="connsiteY2" fmla="*/ 175970 h 184102"/>
                  <a:gd name="connsiteX3" fmla="*/ 9495 w 130154"/>
                  <a:gd name="connsiteY3" fmla="*/ 153918 h 184102"/>
                  <a:gd name="connsiteX4" fmla="*/ 69131 w 130154"/>
                  <a:gd name="connsiteY4" fmla="*/ 157663 h 184102"/>
                  <a:gd name="connsiteX5" fmla="*/ 91044 w 130154"/>
                  <a:gd name="connsiteY5" fmla="*/ 138593 h 184102"/>
                  <a:gd name="connsiteX6" fmla="*/ 91807 w 130154"/>
                  <a:gd name="connsiteY6" fmla="*/ 126665 h 184102"/>
                  <a:gd name="connsiteX7" fmla="*/ 52766 w 130154"/>
                  <a:gd name="connsiteY7" fmla="*/ 136721 h 184102"/>
                  <a:gd name="connsiteX8" fmla="*/ 43335 w 130154"/>
                  <a:gd name="connsiteY8" fmla="*/ 136097 h 184102"/>
                  <a:gd name="connsiteX9" fmla="*/ 203 w 130154"/>
                  <a:gd name="connsiteY9" fmla="*/ 91993 h 184102"/>
                  <a:gd name="connsiteX10" fmla="*/ 3531 w 130154"/>
                  <a:gd name="connsiteY10" fmla="*/ 38598 h 184102"/>
                  <a:gd name="connsiteX11" fmla="*/ 51795 w 130154"/>
                  <a:gd name="connsiteY11" fmla="*/ 250 h 184102"/>
                  <a:gd name="connsiteX12" fmla="*/ 59978 w 130154"/>
                  <a:gd name="connsiteY12" fmla="*/ 736 h 184102"/>
                  <a:gd name="connsiteX13" fmla="*/ 98672 w 130154"/>
                  <a:gd name="connsiteY13" fmla="*/ 15645 h 184102"/>
                  <a:gd name="connsiteX14" fmla="*/ 99366 w 130154"/>
                  <a:gd name="connsiteY14" fmla="*/ 4480 h 184102"/>
                  <a:gd name="connsiteX15" fmla="*/ 130155 w 130154"/>
                  <a:gd name="connsiteY15" fmla="*/ 6422 h 184102"/>
                  <a:gd name="connsiteX16" fmla="*/ 121486 w 130154"/>
                  <a:gd name="connsiteY16" fmla="*/ 144279 h 184102"/>
                  <a:gd name="connsiteX17" fmla="*/ 31269 w 130154"/>
                  <a:gd name="connsiteY17" fmla="*/ 90190 h 184102"/>
                  <a:gd name="connsiteX18" fmla="*/ 50686 w 130154"/>
                  <a:gd name="connsiteY18" fmla="*/ 110577 h 184102"/>
                  <a:gd name="connsiteX19" fmla="*/ 58106 w 130154"/>
                  <a:gd name="connsiteY19" fmla="*/ 111063 h 184102"/>
                  <a:gd name="connsiteX20" fmla="*/ 93194 w 130154"/>
                  <a:gd name="connsiteY20" fmla="*/ 104544 h 184102"/>
                  <a:gd name="connsiteX21" fmla="*/ 97285 w 130154"/>
                  <a:gd name="connsiteY21" fmla="*/ 38945 h 184102"/>
                  <a:gd name="connsiteX22" fmla="*/ 63306 w 130154"/>
                  <a:gd name="connsiteY22" fmla="*/ 28058 h 184102"/>
                  <a:gd name="connsiteX23" fmla="*/ 55887 w 130154"/>
                  <a:gd name="connsiteY23" fmla="*/ 27572 h 184102"/>
                  <a:gd name="connsiteX24" fmla="*/ 34043 w 130154"/>
                  <a:gd name="connsiteY24" fmla="*/ 45394 h 184102"/>
                  <a:gd name="connsiteX25" fmla="*/ 31269 w 130154"/>
                  <a:gd name="connsiteY25" fmla="*/ 90121 h 18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4" h="184102">
                    <a:moveTo>
                      <a:pt x="121625" y="144210"/>
                    </a:moveTo>
                    <a:cubicBezTo>
                      <a:pt x="119683" y="178743"/>
                      <a:pt x="103318" y="185955"/>
                      <a:pt x="72252" y="183736"/>
                    </a:cubicBezTo>
                    <a:cubicBezTo>
                      <a:pt x="34043" y="181378"/>
                      <a:pt x="7900" y="175970"/>
                      <a:pt x="7900" y="175970"/>
                    </a:cubicBezTo>
                    <a:lnTo>
                      <a:pt x="9495" y="153918"/>
                    </a:lnTo>
                    <a:lnTo>
                      <a:pt x="69131" y="157663"/>
                    </a:lnTo>
                    <a:cubicBezTo>
                      <a:pt x="83763" y="158564"/>
                      <a:pt x="90073" y="153987"/>
                      <a:pt x="91044" y="138593"/>
                    </a:cubicBezTo>
                    <a:lnTo>
                      <a:pt x="91807" y="126665"/>
                    </a:lnTo>
                    <a:cubicBezTo>
                      <a:pt x="80573" y="131450"/>
                      <a:pt x="65941" y="137483"/>
                      <a:pt x="52766" y="136721"/>
                    </a:cubicBezTo>
                    <a:lnTo>
                      <a:pt x="43335" y="136097"/>
                    </a:lnTo>
                    <a:cubicBezTo>
                      <a:pt x="13032" y="133947"/>
                      <a:pt x="-1947" y="126042"/>
                      <a:pt x="203" y="91993"/>
                    </a:cubicBezTo>
                    <a:lnTo>
                      <a:pt x="3531" y="38598"/>
                    </a:lnTo>
                    <a:cubicBezTo>
                      <a:pt x="5681" y="4550"/>
                      <a:pt x="21492" y="-1414"/>
                      <a:pt x="51795" y="250"/>
                    </a:cubicBezTo>
                    <a:lnTo>
                      <a:pt x="59978" y="736"/>
                    </a:lnTo>
                    <a:cubicBezTo>
                      <a:pt x="73153" y="1568"/>
                      <a:pt x="88132" y="9473"/>
                      <a:pt x="98672" y="15645"/>
                    </a:cubicBezTo>
                    <a:lnTo>
                      <a:pt x="99366" y="4480"/>
                    </a:lnTo>
                    <a:lnTo>
                      <a:pt x="130155" y="6422"/>
                    </a:lnTo>
                    <a:lnTo>
                      <a:pt x="121486" y="144279"/>
                    </a:lnTo>
                    <a:close/>
                    <a:moveTo>
                      <a:pt x="31269" y="90190"/>
                    </a:moveTo>
                    <a:cubicBezTo>
                      <a:pt x="30298" y="105585"/>
                      <a:pt x="36054" y="109676"/>
                      <a:pt x="50686" y="110577"/>
                    </a:cubicBezTo>
                    <a:lnTo>
                      <a:pt x="58106" y="111063"/>
                    </a:lnTo>
                    <a:cubicBezTo>
                      <a:pt x="69062" y="111757"/>
                      <a:pt x="81821" y="107041"/>
                      <a:pt x="93194" y="104544"/>
                    </a:cubicBezTo>
                    <a:lnTo>
                      <a:pt x="97285" y="38945"/>
                    </a:lnTo>
                    <a:cubicBezTo>
                      <a:pt x="86329" y="34992"/>
                      <a:pt x="74263" y="28751"/>
                      <a:pt x="63306" y="28058"/>
                    </a:cubicBezTo>
                    <a:lnTo>
                      <a:pt x="55887" y="27572"/>
                    </a:lnTo>
                    <a:cubicBezTo>
                      <a:pt x="41255" y="26671"/>
                      <a:pt x="35014" y="29999"/>
                      <a:pt x="34043" y="45394"/>
                    </a:cubicBezTo>
                    <a:lnTo>
                      <a:pt x="31269" y="90121"/>
                    </a:lnTo>
                    <a:close/>
                  </a:path>
                </a:pathLst>
              </a:custGeom>
              <a:solidFill>
                <a:srgbClr val="FFFFFF"/>
              </a:solidFill>
              <a:ln w="6930" cap="flat">
                <a:noFill/>
                <a:prstDash val="solid"/>
                <a:miter/>
              </a:ln>
            </p:spPr>
            <p:txBody>
              <a:bodyPr rtlCol="0" anchor="ctr"/>
              <a:lstStyle/>
              <a:p>
                <a:endParaRPr lang="en-US"/>
              </a:p>
            </p:txBody>
          </p:sp>
          <p:sp>
            <p:nvSpPr>
              <p:cNvPr id="400" name="Freeform 399">
                <a:extLst>
                  <a:ext uri="{FF2B5EF4-FFF2-40B4-BE49-F238E27FC236}">
                    <a16:creationId xmlns:a16="http://schemas.microsoft.com/office/drawing/2014/main" id="{751B72B9-0C10-B6D1-6448-4F520EABCC6C}"/>
                  </a:ext>
                </a:extLst>
              </p:cNvPr>
              <p:cNvSpPr/>
              <p:nvPr/>
            </p:nvSpPr>
            <p:spPr>
              <a:xfrm>
                <a:off x="6023233" y="4340176"/>
                <a:ext cx="33563" cy="197909"/>
              </a:xfrm>
              <a:custGeom>
                <a:avLst/>
                <a:gdLst>
                  <a:gd name="connsiteX0" fmla="*/ 16713 w 33563"/>
                  <a:gd name="connsiteY0" fmla="*/ 0 h 197909"/>
                  <a:gd name="connsiteX1" fmla="*/ 33563 w 33563"/>
                  <a:gd name="connsiteY1" fmla="*/ 16504 h 197909"/>
                  <a:gd name="connsiteX2" fmla="*/ 16574 w 33563"/>
                  <a:gd name="connsiteY2" fmla="*/ 32592 h 197909"/>
                  <a:gd name="connsiteX3" fmla="*/ 0 w 33563"/>
                  <a:gd name="connsiteY3" fmla="*/ 16365 h 197909"/>
                  <a:gd name="connsiteX4" fmla="*/ 16782 w 33563"/>
                  <a:gd name="connsiteY4" fmla="*/ 0 h 197909"/>
                  <a:gd name="connsiteX5" fmla="*/ 31206 w 33563"/>
                  <a:gd name="connsiteY5" fmla="*/ 197909 h 197909"/>
                  <a:gd name="connsiteX6" fmla="*/ 347 w 33563"/>
                  <a:gd name="connsiteY6" fmla="*/ 197771 h 197909"/>
                  <a:gd name="connsiteX7" fmla="*/ 971 w 33563"/>
                  <a:gd name="connsiteY7" fmla="*/ 55892 h 197909"/>
                  <a:gd name="connsiteX8" fmla="*/ 31830 w 33563"/>
                  <a:gd name="connsiteY8" fmla="*/ 56030 h 197909"/>
                  <a:gd name="connsiteX9" fmla="*/ 31206 w 33563"/>
                  <a:gd name="connsiteY9" fmla="*/ 197909 h 1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63" h="197909">
                    <a:moveTo>
                      <a:pt x="16713" y="0"/>
                    </a:moveTo>
                    <a:cubicBezTo>
                      <a:pt x="26143" y="0"/>
                      <a:pt x="33563" y="7073"/>
                      <a:pt x="33563" y="16504"/>
                    </a:cubicBezTo>
                    <a:cubicBezTo>
                      <a:pt x="33563" y="25727"/>
                      <a:pt x="26005" y="32661"/>
                      <a:pt x="16574" y="32592"/>
                    </a:cubicBezTo>
                    <a:cubicBezTo>
                      <a:pt x="7351" y="32592"/>
                      <a:pt x="-69" y="25519"/>
                      <a:pt x="0" y="16365"/>
                    </a:cubicBezTo>
                    <a:cubicBezTo>
                      <a:pt x="0" y="6934"/>
                      <a:pt x="7559" y="0"/>
                      <a:pt x="16782" y="0"/>
                    </a:cubicBezTo>
                    <a:close/>
                    <a:moveTo>
                      <a:pt x="31206" y="197909"/>
                    </a:moveTo>
                    <a:lnTo>
                      <a:pt x="347" y="197771"/>
                    </a:lnTo>
                    <a:lnTo>
                      <a:pt x="971" y="55892"/>
                    </a:lnTo>
                    <a:lnTo>
                      <a:pt x="31830" y="56030"/>
                    </a:lnTo>
                    <a:lnTo>
                      <a:pt x="31206" y="197909"/>
                    </a:lnTo>
                    <a:close/>
                  </a:path>
                </a:pathLst>
              </a:custGeom>
              <a:solidFill>
                <a:srgbClr val="FFFFFF"/>
              </a:solidFill>
              <a:ln w="6930" cap="flat">
                <a:noFill/>
                <a:prstDash val="solid"/>
                <a:miter/>
              </a:ln>
            </p:spPr>
            <p:txBody>
              <a:bodyPr rtlCol="0" anchor="ctr"/>
              <a:lstStyle/>
              <a:p>
                <a:endParaRPr lang="en-US"/>
              </a:p>
            </p:txBody>
          </p:sp>
          <p:sp>
            <p:nvSpPr>
              <p:cNvPr id="401" name="Freeform 400">
                <a:extLst>
                  <a:ext uri="{FF2B5EF4-FFF2-40B4-BE49-F238E27FC236}">
                    <a16:creationId xmlns:a16="http://schemas.microsoft.com/office/drawing/2014/main" id="{D206E407-8229-5150-5155-18A854DC6832}"/>
                  </a:ext>
                </a:extLst>
              </p:cNvPr>
              <p:cNvSpPr/>
              <p:nvPr/>
            </p:nvSpPr>
            <p:spPr>
              <a:xfrm>
                <a:off x="6073301" y="4362297"/>
                <a:ext cx="96943" cy="175080"/>
              </a:xfrm>
              <a:custGeom>
                <a:avLst/>
                <a:gdLst>
                  <a:gd name="connsiteX0" fmla="*/ 0 w 96943"/>
                  <a:gd name="connsiteY0" fmla="*/ 34048 h 175080"/>
                  <a:gd name="connsiteX1" fmla="*/ 20110 w 96943"/>
                  <a:gd name="connsiteY1" fmla="*/ 33285 h 175080"/>
                  <a:gd name="connsiteX2" fmla="*/ 18862 w 96943"/>
                  <a:gd name="connsiteY2" fmla="*/ 1179 h 175080"/>
                  <a:gd name="connsiteX3" fmla="*/ 49720 w 96943"/>
                  <a:gd name="connsiteY3" fmla="*/ 0 h 175080"/>
                  <a:gd name="connsiteX4" fmla="*/ 50968 w 96943"/>
                  <a:gd name="connsiteY4" fmla="*/ 32314 h 175080"/>
                  <a:gd name="connsiteX5" fmla="*/ 90009 w 96943"/>
                  <a:gd name="connsiteY5" fmla="*/ 30789 h 175080"/>
                  <a:gd name="connsiteX6" fmla="*/ 91050 w 96943"/>
                  <a:gd name="connsiteY6" fmla="*/ 57417 h 175080"/>
                  <a:gd name="connsiteX7" fmla="*/ 52008 w 96943"/>
                  <a:gd name="connsiteY7" fmla="*/ 58943 h 175080"/>
                  <a:gd name="connsiteX8" fmla="*/ 54921 w 96943"/>
                  <a:gd name="connsiteY8" fmla="*/ 133072 h 175080"/>
                  <a:gd name="connsiteX9" fmla="*/ 69206 w 96943"/>
                  <a:gd name="connsiteY9" fmla="*/ 147704 h 175080"/>
                  <a:gd name="connsiteX10" fmla="*/ 96320 w 96943"/>
                  <a:gd name="connsiteY10" fmla="*/ 146178 h 175080"/>
                  <a:gd name="connsiteX11" fmla="*/ 96944 w 96943"/>
                  <a:gd name="connsiteY11" fmla="*/ 169062 h 175080"/>
                  <a:gd name="connsiteX12" fmla="*/ 58804 w 96943"/>
                  <a:gd name="connsiteY12" fmla="*/ 175026 h 175080"/>
                  <a:gd name="connsiteX13" fmla="*/ 24271 w 96943"/>
                  <a:gd name="connsiteY13" fmla="*/ 139036 h 175080"/>
                  <a:gd name="connsiteX14" fmla="*/ 21150 w 96943"/>
                  <a:gd name="connsiteY14" fmla="*/ 60191 h 175080"/>
                  <a:gd name="connsiteX15" fmla="*/ 1040 w 96943"/>
                  <a:gd name="connsiteY15" fmla="*/ 60954 h 175080"/>
                  <a:gd name="connsiteX16" fmla="*/ 0 w 96943"/>
                  <a:gd name="connsiteY16" fmla="*/ 34117 h 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943" h="175080">
                    <a:moveTo>
                      <a:pt x="0" y="34048"/>
                    </a:moveTo>
                    <a:lnTo>
                      <a:pt x="20110" y="33285"/>
                    </a:lnTo>
                    <a:lnTo>
                      <a:pt x="18862" y="1179"/>
                    </a:lnTo>
                    <a:lnTo>
                      <a:pt x="49720" y="0"/>
                    </a:lnTo>
                    <a:lnTo>
                      <a:pt x="50968" y="32314"/>
                    </a:lnTo>
                    <a:lnTo>
                      <a:pt x="90009" y="30789"/>
                    </a:lnTo>
                    <a:lnTo>
                      <a:pt x="91050" y="57417"/>
                    </a:lnTo>
                    <a:lnTo>
                      <a:pt x="52008" y="58943"/>
                    </a:lnTo>
                    <a:lnTo>
                      <a:pt x="54921" y="133072"/>
                    </a:lnTo>
                    <a:cubicBezTo>
                      <a:pt x="55337" y="144029"/>
                      <a:pt x="59012" y="148120"/>
                      <a:pt x="69206" y="147704"/>
                    </a:cubicBezTo>
                    <a:cubicBezTo>
                      <a:pt x="72465" y="147565"/>
                      <a:pt x="96320" y="146178"/>
                      <a:pt x="96320" y="146178"/>
                    </a:cubicBezTo>
                    <a:lnTo>
                      <a:pt x="96944" y="169062"/>
                    </a:lnTo>
                    <a:cubicBezTo>
                      <a:pt x="96944" y="169062"/>
                      <a:pt x="73228" y="174471"/>
                      <a:pt x="58804" y="175026"/>
                    </a:cubicBezTo>
                    <a:cubicBezTo>
                      <a:pt x="31483" y="176135"/>
                      <a:pt x="25103" y="160186"/>
                      <a:pt x="24271" y="139036"/>
                    </a:cubicBezTo>
                    <a:lnTo>
                      <a:pt x="21150" y="60191"/>
                    </a:lnTo>
                    <a:lnTo>
                      <a:pt x="1040" y="60954"/>
                    </a:lnTo>
                    <a:lnTo>
                      <a:pt x="0" y="34117"/>
                    </a:lnTo>
                    <a:close/>
                  </a:path>
                </a:pathLst>
              </a:custGeom>
              <a:solidFill>
                <a:srgbClr val="FFFFFF"/>
              </a:solidFill>
              <a:ln w="6930" cap="flat">
                <a:noFill/>
                <a:prstDash val="solid"/>
                <a:miter/>
              </a:ln>
            </p:spPr>
            <p:txBody>
              <a:bodyPr rtlCol="0" anchor="ctr"/>
              <a:lstStyle/>
              <a:p>
                <a:endParaRPr lang="en-US"/>
              </a:p>
            </p:txBody>
          </p:sp>
          <p:sp>
            <p:nvSpPr>
              <p:cNvPr id="402" name="Freeform 401">
                <a:extLst>
                  <a:ext uri="{FF2B5EF4-FFF2-40B4-BE49-F238E27FC236}">
                    <a16:creationId xmlns:a16="http://schemas.microsoft.com/office/drawing/2014/main" id="{57E80BD7-C2A9-E272-B805-8A2871E0AECC}"/>
                  </a:ext>
                </a:extLst>
              </p:cNvPr>
              <p:cNvSpPr/>
              <p:nvPr/>
            </p:nvSpPr>
            <p:spPr>
              <a:xfrm>
                <a:off x="6188543" y="4382194"/>
                <a:ext cx="131554" cy="149131"/>
              </a:xfrm>
              <a:custGeom>
                <a:avLst/>
                <a:gdLst>
                  <a:gd name="connsiteX0" fmla="*/ 66995 w 131554"/>
                  <a:gd name="connsiteY0" fmla="*/ 976 h 149131"/>
                  <a:gd name="connsiteX1" fmla="*/ 120668 w 131554"/>
                  <a:gd name="connsiteY1" fmla="*/ 36758 h 149131"/>
                  <a:gd name="connsiteX2" fmla="*/ 131555 w 131554"/>
                  <a:gd name="connsiteY2" fmla="*/ 137932 h 149131"/>
                  <a:gd name="connsiteX3" fmla="*/ 100905 w 131554"/>
                  <a:gd name="connsiteY3" fmla="*/ 141261 h 149131"/>
                  <a:gd name="connsiteX4" fmla="*/ 99656 w 131554"/>
                  <a:gd name="connsiteY4" fmla="*/ 129888 h 149131"/>
                  <a:gd name="connsiteX5" fmla="*/ 61656 w 131554"/>
                  <a:gd name="connsiteY5" fmla="*/ 146739 h 149131"/>
                  <a:gd name="connsiteX6" fmla="*/ 52225 w 131554"/>
                  <a:gd name="connsiteY6" fmla="*/ 147779 h 149131"/>
                  <a:gd name="connsiteX7" fmla="*/ 2019 w 131554"/>
                  <a:gd name="connsiteY7" fmla="*/ 111650 h 149131"/>
                  <a:gd name="connsiteX8" fmla="*/ 563 w 131554"/>
                  <a:gd name="connsiteY8" fmla="*/ 98059 h 149131"/>
                  <a:gd name="connsiteX9" fmla="*/ 42308 w 131554"/>
                  <a:gd name="connsiteY9" fmla="*/ 55759 h 149131"/>
                  <a:gd name="connsiteX10" fmla="*/ 59159 w 131554"/>
                  <a:gd name="connsiteY10" fmla="*/ 53956 h 149131"/>
                  <a:gd name="connsiteX11" fmla="*/ 91612 w 131554"/>
                  <a:gd name="connsiteY11" fmla="*/ 55481 h 149131"/>
                  <a:gd name="connsiteX12" fmla="*/ 90503 w 131554"/>
                  <a:gd name="connsiteY12" fmla="*/ 45080 h 149131"/>
                  <a:gd name="connsiteX13" fmla="*/ 67342 w 131554"/>
                  <a:gd name="connsiteY13" fmla="*/ 25525 h 149131"/>
                  <a:gd name="connsiteX14" fmla="*/ 7983 w 131554"/>
                  <a:gd name="connsiteY14" fmla="*/ 32390 h 149131"/>
                  <a:gd name="connsiteX15" fmla="*/ 5625 w 131554"/>
                  <a:gd name="connsiteY15" fmla="*/ 10615 h 149131"/>
                  <a:gd name="connsiteX16" fmla="*/ 66926 w 131554"/>
                  <a:gd name="connsiteY16" fmla="*/ 1046 h 149131"/>
                  <a:gd name="connsiteX17" fmla="*/ 64083 w 131554"/>
                  <a:gd name="connsiteY17" fmla="*/ 75938 h 149131"/>
                  <a:gd name="connsiteX18" fmla="*/ 49243 w 131554"/>
                  <a:gd name="connsiteY18" fmla="*/ 77533 h 149131"/>
                  <a:gd name="connsiteX19" fmla="*/ 30520 w 131554"/>
                  <a:gd name="connsiteY19" fmla="*/ 98822 h 149131"/>
                  <a:gd name="connsiteX20" fmla="*/ 31283 w 131554"/>
                  <a:gd name="connsiteY20" fmla="*/ 105964 h 149131"/>
                  <a:gd name="connsiteX21" fmla="*/ 54097 w 131554"/>
                  <a:gd name="connsiteY21" fmla="*/ 122538 h 149131"/>
                  <a:gd name="connsiteX22" fmla="*/ 64013 w 131554"/>
                  <a:gd name="connsiteY22" fmla="*/ 121497 h 149131"/>
                  <a:gd name="connsiteX23" fmla="*/ 97507 w 131554"/>
                  <a:gd name="connsiteY23" fmla="*/ 109154 h 149131"/>
                  <a:gd name="connsiteX24" fmla="*/ 93831 w 131554"/>
                  <a:gd name="connsiteY24" fmla="*/ 74759 h 149131"/>
                  <a:gd name="connsiteX25" fmla="*/ 64152 w 131554"/>
                  <a:gd name="connsiteY25" fmla="*/ 75938 h 14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554" h="149131">
                    <a:moveTo>
                      <a:pt x="66995" y="976"/>
                    </a:moveTo>
                    <a:cubicBezTo>
                      <a:pt x="98131" y="-2629"/>
                      <a:pt x="116993" y="2571"/>
                      <a:pt x="120668" y="36758"/>
                    </a:cubicBezTo>
                    <a:lnTo>
                      <a:pt x="131555" y="137932"/>
                    </a:lnTo>
                    <a:lnTo>
                      <a:pt x="100905" y="141261"/>
                    </a:lnTo>
                    <a:lnTo>
                      <a:pt x="99656" y="129888"/>
                    </a:lnTo>
                    <a:cubicBezTo>
                      <a:pt x="89394" y="136545"/>
                      <a:pt x="74762" y="145352"/>
                      <a:pt x="61656" y="146739"/>
                    </a:cubicBezTo>
                    <a:lnTo>
                      <a:pt x="52225" y="147779"/>
                    </a:lnTo>
                    <a:cubicBezTo>
                      <a:pt x="21782" y="150830"/>
                      <a:pt x="6388" y="152217"/>
                      <a:pt x="2019" y="111650"/>
                    </a:cubicBezTo>
                    <a:lnTo>
                      <a:pt x="563" y="98059"/>
                    </a:lnTo>
                    <a:cubicBezTo>
                      <a:pt x="-3182" y="63664"/>
                      <a:pt x="11866" y="59018"/>
                      <a:pt x="42308" y="55759"/>
                    </a:cubicBezTo>
                    <a:lnTo>
                      <a:pt x="59159" y="53956"/>
                    </a:lnTo>
                    <a:cubicBezTo>
                      <a:pt x="74762" y="52291"/>
                      <a:pt x="79893" y="53748"/>
                      <a:pt x="91612" y="55481"/>
                    </a:cubicBezTo>
                    <a:lnTo>
                      <a:pt x="90503" y="45080"/>
                    </a:lnTo>
                    <a:cubicBezTo>
                      <a:pt x="88423" y="28021"/>
                      <a:pt x="84193" y="23722"/>
                      <a:pt x="67342" y="25525"/>
                    </a:cubicBezTo>
                    <a:lnTo>
                      <a:pt x="7983" y="32390"/>
                    </a:lnTo>
                    <a:lnTo>
                      <a:pt x="5625" y="10615"/>
                    </a:lnTo>
                    <a:cubicBezTo>
                      <a:pt x="5625" y="10615"/>
                      <a:pt x="28578" y="5137"/>
                      <a:pt x="66926" y="1046"/>
                    </a:cubicBezTo>
                    <a:close/>
                    <a:moveTo>
                      <a:pt x="64083" y="75938"/>
                    </a:moveTo>
                    <a:lnTo>
                      <a:pt x="49243" y="77533"/>
                    </a:lnTo>
                    <a:cubicBezTo>
                      <a:pt x="32877" y="79267"/>
                      <a:pt x="28509" y="80515"/>
                      <a:pt x="30520" y="98822"/>
                    </a:cubicBezTo>
                    <a:lnTo>
                      <a:pt x="31283" y="105964"/>
                    </a:lnTo>
                    <a:cubicBezTo>
                      <a:pt x="32877" y="121081"/>
                      <a:pt x="39257" y="124132"/>
                      <a:pt x="54097" y="122538"/>
                    </a:cubicBezTo>
                    <a:lnTo>
                      <a:pt x="64013" y="121497"/>
                    </a:lnTo>
                    <a:cubicBezTo>
                      <a:pt x="74623" y="120319"/>
                      <a:pt x="86689" y="113523"/>
                      <a:pt x="97507" y="109154"/>
                    </a:cubicBezTo>
                    <a:lnTo>
                      <a:pt x="93831" y="74759"/>
                    </a:lnTo>
                    <a:cubicBezTo>
                      <a:pt x="82598" y="74759"/>
                      <a:pt x="74831" y="74759"/>
                      <a:pt x="64152" y="75938"/>
                    </a:cubicBezTo>
                    <a:close/>
                  </a:path>
                </a:pathLst>
              </a:custGeom>
              <a:solidFill>
                <a:srgbClr val="FFFFFF"/>
              </a:solidFill>
              <a:ln w="6930" cap="flat">
                <a:noFill/>
                <a:prstDash val="solid"/>
                <a:miter/>
              </a:ln>
            </p:spPr>
            <p:txBody>
              <a:bodyPr rtlCol="0" anchor="ctr"/>
              <a:lstStyle/>
              <a:p>
                <a:endParaRPr lang="en-US"/>
              </a:p>
            </p:txBody>
          </p:sp>
          <p:sp>
            <p:nvSpPr>
              <p:cNvPr id="403" name="Freeform 402">
                <a:extLst>
                  <a:ext uri="{FF2B5EF4-FFF2-40B4-BE49-F238E27FC236}">
                    <a16:creationId xmlns:a16="http://schemas.microsoft.com/office/drawing/2014/main" id="{D9661334-B718-4ED9-43EA-25A03BB931D2}"/>
                  </a:ext>
                </a:extLst>
              </p:cNvPr>
              <p:cNvSpPr/>
              <p:nvPr/>
            </p:nvSpPr>
            <p:spPr>
              <a:xfrm>
                <a:off x="6325785" y="4328665"/>
                <a:ext cx="60260" cy="185427"/>
              </a:xfrm>
              <a:custGeom>
                <a:avLst/>
                <a:gdLst>
                  <a:gd name="connsiteX0" fmla="*/ 60261 w 60260"/>
                  <a:gd name="connsiteY0" fmla="*/ 180365 h 185427"/>
                  <a:gd name="connsiteX1" fmla="*/ 29818 w 60260"/>
                  <a:gd name="connsiteY1" fmla="*/ 185427 h 185427"/>
                  <a:gd name="connsiteX2" fmla="*/ 0 w 60260"/>
                  <a:gd name="connsiteY2" fmla="*/ 4993 h 185427"/>
                  <a:gd name="connsiteX3" fmla="*/ 30442 w 60260"/>
                  <a:gd name="connsiteY3" fmla="*/ 0 h 185427"/>
                  <a:gd name="connsiteX4" fmla="*/ 60261 w 60260"/>
                  <a:gd name="connsiteY4" fmla="*/ 180435 h 18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0" h="185427">
                    <a:moveTo>
                      <a:pt x="60261" y="180365"/>
                    </a:moveTo>
                    <a:lnTo>
                      <a:pt x="29818" y="185427"/>
                    </a:lnTo>
                    <a:lnTo>
                      <a:pt x="0" y="4993"/>
                    </a:lnTo>
                    <a:lnTo>
                      <a:pt x="30442" y="0"/>
                    </a:lnTo>
                    <a:lnTo>
                      <a:pt x="60261" y="180435"/>
                    </a:lnTo>
                    <a:close/>
                  </a:path>
                </a:pathLst>
              </a:custGeom>
              <a:solidFill>
                <a:srgbClr val="FFFFFF"/>
              </a:solidFill>
              <a:ln w="6930" cap="flat">
                <a:noFill/>
                <a:prstDash val="solid"/>
                <a:miter/>
              </a:ln>
            </p:spPr>
            <p:txBody>
              <a:bodyPr rtlCol="0" anchor="ctr"/>
              <a:lstStyle/>
              <a:p>
                <a:endParaRPr lang="en-US"/>
              </a:p>
            </p:txBody>
          </p:sp>
          <p:sp>
            <p:nvSpPr>
              <p:cNvPr id="404" name="Freeform 403">
                <a:extLst>
                  <a:ext uri="{FF2B5EF4-FFF2-40B4-BE49-F238E27FC236}">
                    <a16:creationId xmlns:a16="http://schemas.microsoft.com/office/drawing/2014/main" id="{7A317DB1-CCF6-2AB0-C915-31C53846DAD7}"/>
                  </a:ext>
                </a:extLst>
              </p:cNvPr>
              <p:cNvSpPr/>
              <p:nvPr/>
            </p:nvSpPr>
            <p:spPr>
              <a:xfrm>
                <a:off x="6438470" y="4296384"/>
                <a:ext cx="174819" cy="194547"/>
              </a:xfrm>
              <a:custGeom>
                <a:avLst/>
                <a:gdLst>
                  <a:gd name="connsiteX0" fmla="*/ 0 w 174819"/>
                  <a:gd name="connsiteY0" fmla="*/ 26109 h 194547"/>
                  <a:gd name="connsiteX1" fmla="*/ 90495 w 174819"/>
                  <a:gd name="connsiteY1" fmla="*/ 2255 h 194547"/>
                  <a:gd name="connsiteX2" fmla="*/ 152836 w 174819"/>
                  <a:gd name="connsiteY2" fmla="*/ 34708 h 194547"/>
                  <a:gd name="connsiteX3" fmla="*/ 173084 w 174819"/>
                  <a:gd name="connsiteY3" fmla="*/ 111473 h 194547"/>
                  <a:gd name="connsiteX4" fmla="*/ 134875 w 174819"/>
                  <a:gd name="connsiteY4" fmla="*/ 170693 h 194547"/>
                  <a:gd name="connsiteX5" fmla="*/ 44381 w 174819"/>
                  <a:gd name="connsiteY5" fmla="*/ 194548 h 194547"/>
                  <a:gd name="connsiteX6" fmla="*/ 0 w 174819"/>
                  <a:gd name="connsiteY6" fmla="*/ 26040 h 194547"/>
                  <a:gd name="connsiteX7" fmla="*/ 124127 w 174819"/>
                  <a:gd name="connsiteY7" fmla="*/ 50796 h 194547"/>
                  <a:gd name="connsiteX8" fmla="*/ 89871 w 174819"/>
                  <a:gd name="connsiteY8" fmla="*/ 31241 h 194547"/>
                  <a:gd name="connsiteX9" fmla="*/ 37862 w 174819"/>
                  <a:gd name="connsiteY9" fmla="*/ 44971 h 194547"/>
                  <a:gd name="connsiteX10" fmla="*/ 68027 w 174819"/>
                  <a:gd name="connsiteY10" fmla="*/ 159529 h 194547"/>
                  <a:gd name="connsiteX11" fmla="*/ 120036 w 174819"/>
                  <a:gd name="connsiteY11" fmla="*/ 145798 h 194547"/>
                  <a:gd name="connsiteX12" fmla="*/ 140215 w 174819"/>
                  <a:gd name="connsiteY12" fmla="*/ 111889 h 194547"/>
                  <a:gd name="connsiteX13" fmla="*/ 124127 w 174819"/>
                  <a:gd name="connsiteY13" fmla="*/ 50727 h 19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19" h="194547">
                    <a:moveTo>
                      <a:pt x="0" y="26109"/>
                    </a:moveTo>
                    <a:lnTo>
                      <a:pt x="90495" y="2255"/>
                    </a:lnTo>
                    <a:cubicBezTo>
                      <a:pt x="120798" y="-5720"/>
                      <a:pt x="145832" y="8010"/>
                      <a:pt x="152836" y="34708"/>
                    </a:cubicBezTo>
                    <a:lnTo>
                      <a:pt x="173084" y="111473"/>
                    </a:lnTo>
                    <a:cubicBezTo>
                      <a:pt x="180157" y="138170"/>
                      <a:pt x="165248" y="162718"/>
                      <a:pt x="134875" y="170693"/>
                    </a:cubicBezTo>
                    <a:lnTo>
                      <a:pt x="44381" y="194548"/>
                    </a:lnTo>
                    <a:lnTo>
                      <a:pt x="0" y="26040"/>
                    </a:lnTo>
                    <a:close/>
                    <a:moveTo>
                      <a:pt x="124127" y="50796"/>
                    </a:moveTo>
                    <a:cubicBezTo>
                      <a:pt x="118233" y="28398"/>
                      <a:pt x="106513" y="26872"/>
                      <a:pt x="89871" y="31241"/>
                    </a:cubicBezTo>
                    <a:lnTo>
                      <a:pt x="37862" y="44971"/>
                    </a:lnTo>
                    <a:lnTo>
                      <a:pt x="68027" y="159529"/>
                    </a:lnTo>
                    <a:lnTo>
                      <a:pt x="120036" y="145798"/>
                    </a:lnTo>
                    <a:cubicBezTo>
                      <a:pt x="136678" y="141429"/>
                      <a:pt x="146109" y="134287"/>
                      <a:pt x="140215" y="111889"/>
                    </a:cubicBezTo>
                    <a:lnTo>
                      <a:pt x="124127" y="50727"/>
                    </a:lnTo>
                    <a:close/>
                  </a:path>
                </a:pathLst>
              </a:custGeom>
              <a:solidFill>
                <a:srgbClr val="FFFFFF"/>
              </a:solidFill>
              <a:ln w="6930" cap="flat">
                <a:noFill/>
                <a:prstDash val="solid"/>
                <a:miter/>
              </a:ln>
            </p:spPr>
            <p:txBody>
              <a:bodyPr rtlCol="0" anchor="ctr"/>
              <a:lstStyle/>
              <a:p>
                <a:endParaRPr lang="en-US"/>
              </a:p>
            </p:txBody>
          </p:sp>
          <p:sp>
            <p:nvSpPr>
              <p:cNvPr id="405" name="Freeform 404">
                <a:extLst>
                  <a:ext uri="{FF2B5EF4-FFF2-40B4-BE49-F238E27FC236}">
                    <a16:creationId xmlns:a16="http://schemas.microsoft.com/office/drawing/2014/main" id="{804156B4-012C-88E1-77AD-2A32BD0EB559}"/>
                  </a:ext>
                </a:extLst>
              </p:cNvPr>
              <p:cNvSpPr/>
              <p:nvPr/>
            </p:nvSpPr>
            <p:spPr>
              <a:xfrm>
                <a:off x="6622066" y="4275076"/>
                <a:ext cx="146439" cy="156923"/>
              </a:xfrm>
              <a:custGeom>
                <a:avLst/>
                <a:gdLst>
                  <a:gd name="connsiteX0" fmla="*/ 124779 w 146439"/>
                  <a:gd name="connsiteY0" fmla="*/ 33340 h 156923"/>
                  <a:gd name="connsiteX1" fmla="*/ 141700 w 146439"/>
                  <a:gd name="connsiteY1" fmla="*/ 80148 h 156923"/>
                  <a:gd name="connsiteX2" fmla="*/ 113684 w 146439"/>
                  <a:gd name="connsiteY2" fmla="*/ 140824 h 156923"/>
                  <a:gd name="connsiteX3" fmla="*/ 81855 w 146439"/>
                  <a:gd name="connsiteY3" fmla="*/ 152335 h 156923"/>
                  <a:gd name="connsiteX4" fmla="*/ 21664 w 146439"/>
                  <a:gd name="connsiteY4" fmla="*/ 123558 h 156923"/>
                  <a:gd name="connsiteX5" fmla="*/ 4744 w 146439"/>
                  <a:gd name="connsiteY5" fmla="*/ 76750 h 156923"/>
                  <a:gd name="connsiteX6" fmla="*/ 32551 w 146439"/>
                  <a:gd name="connsiteY6" fmla="*/ 16143 h 156923"/>
                  <a:gd name="connsiteX7" fmla="*/ 64380 w 146439"/>
                  <a:gd name="connsiteY7" fmla="*/ 4631 h 156923"/>
                  <a:gd name="connsiteX8" fmla="*/ 124779 w 146439"/>
                  <a:gd name="connsiteY8" fmla="*/ 33340 h 156923"/>
                  <a:gd name="connsiteX9" fmla="*/ 112783 w 146439"/>
                  <a:gd name="connsiteY9" fmla="*/ 90827 h 156923"/>
                  <a:gd name="connsiteX10" fmla="*/ 95239 w 146439"/>
                  <a:gd name="connsiteY10" fmla="*/ 42355 h 156923"/>
                  <a:gd name="connsiteX11" fmla="*/ 68749 w 146439"/>
                  <a:gd name="connsiteY11" fmla="*/ 30497 h 156923"/>
                  <a:gd name="connsiteX12" fmla="*/ 45796 w 146439"/>
                  <a:gd name="connsiteY12" fmla="*/ 38818 h 156923"/>
                  <a:gd name="connsiteX13" fmla="*/ 33244 w 146439"/>
                  <a:gd name="connsiteY13" fmla="*/ 64823 h 156923"/>
                  <a:gd name="connsiteX14" fmla="*/ 50789 w 146439"/>
                  <a:gd name="connsiteY14" fmla="*/ 113294 h 156923"/>
                  <a:gd name="connsiteX15" fmla="*/ 77140 w 146439"/>
                  <a:gd name="connsiteY15" fmla="*/ 125430 h 156923"/>
                  <a:gd name="connsiteX16" fmla="*/ 100093 w 146439"/>
                  <a:gd name="connsiteY16" fmla="*/ 117109 h 156923"/>
                  <a:gd name="connsiteX17" fmla="*/ 112783 w 146439"/>
                  <a:gd name="connsiteY17" fmla="*/ 90827 h 15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39" h="156923">
                    <a:moveTo>
                      <a:pt x="124779" y="33340"/>
                    </a:moveTo>
                    <a:lnTo>
                      <a:pt x="141700" y="80148"/>
                    </a:lnTo>
                    <a:cubicBezTo>
                      <a:pt x="153419" y="112462"/>
                      <a:pt x="143156" y="130214"/>
                      <a:pt x="113684" y="140824"/>
                    </a:cubicBezTo>
                    <a:lnTo>
                      <a:pt x="81855" y="152335"/>
                    </a:lnTo>
                    <a:cubicBezTo>
                      <a:pt x="52592" y="162945"/>
                      <a:pt x="33383" y="155872"/>
                      <a:pt x="21664" y="123558"/>
                    </a:cubicBezTo>
                    <a:lnTo>
                      <a:pt x="4744" y="76750"/>
                    </a:lnTo>
                    <a:cubicBezTo>
                      <a:pt x="-6975" y="44435"/>
                      <a:pt x="3288" y="26752"/>
                      <a:pt x="32551" y="16143"/>
                    </a:cubicBezTo>
                    <a:lnTo>
                      <a:pt x="64380" y="4631"/>
                    </a:lnTo>
                    <a:cubicBezTo>
                      <a:pt x="93852" y="-6047"/>
                      <a:pt x="113130" y="1026"/>
                      <a:pt x="124779" y="33340"/>
                    </a:cubicBezTo>
                    <a:close/>
                    <a:moveTo>
                      <a:pt x="112783" y="90827"/>
                    </a:moveTo>
                    <a:lnTo>
                      <a:pt x="95239" y="42355"/>
                    </a:lnTo>
                    <a:cubicBezTo>
                      <a:pt x="90038" y="28070"/>
                      <a:pt x="82757" y="25435"/>
                      <a:pt x="68749" y="30497"/>
                    </a:cubicBezTo>
                    <a:lnTo>
                      <a:pt x="45796" y="38818"/>
                    </a:lnTo>
                    <a:cubicBezTo>
                      <a:pt x="31996" y="43811"/>
                      <a:pt x="28044" y="50538"/>
                      <a:pt x="33244" y="64823"/>
                    </a:cubicBezTo>
                    <a:lnTo>
                      <a:pt x="50789" y="113294"/>
                    </a:lnTo>
                    <a:cubicBezTo>
                      <a:pt x="56059" y="127788"/>
                      <a:pt x="63340" y="130423"/>
                      <a:pt x="77140" y="125430"/>
                    </a:cubicBezTo>
                    <a:lnTo>
                      <a:pt x="100093" y="117109"/>
                    </a:lnTo>
                    <a:cubicBezTo>
                      <a:pt x="114170" y="112046"/>
                      <a:pt x="118053" y="105320"/>
                      <a:pt x="112783" y="90827"/>
                    </a:cubicBezTo>
                    <a:close/>
                  </a:path>
                </a:pathLst>
              </a:custGeom>
              <a:solidFill>
                <a:srgbClr val="FFFFFF"/>
              </a:solidFill>
              <a:ln w="6930" cap="flat">
                <a:noFill/>
                <a:prstDash val="solid"/>
                <a:miter/>
              </a:ln>
            </p:spPr>
            <p:txBody>
              <a:bodyPr rtlCol="0" anchor="ctr"/>
              <a:lstStyle/>
              <a:p>
                <a:endParaRPr lang="en-US"/>
              </a:p>
            </p:txBody>
          </p:sp>
          <p:sp>
            <p:nvSpPr>
              <p:cNvPr id="406" name="Freeform 405">
                <a:extLst>
                  <a:ext uri="{FF2B5EF4-FFF2-40B4-BE49-F238E27FC236}">
                    <a16:creationId xmlns:a16="http://schemas.microsoft.com/office/drawing/2014/main" id="{15B737C4-6F3A-66AA-266D-5CCB0CB2E556}"/>
                  </a:ext>
                </a:extLst>
              </p:cNvPr>
              <p:cNvSpPr/>
              <p:nvPr/>
            </p:nvSpPr>
            <p:spPr>
              <a:xfrm>
                <a:off x="6754750" y="4177737"/>
                <a:ext cx="246936" cy="207443"/>
              </a:xfrm>
              <a:custGeom>
                <a:avLst/>
                <a:gdLst>
                  <a:gd name="connsiteX0" fmla="*/ 27877 w 246936"/>
                  <a:gd name="connsiteY0" fmla="*/ 66327 h 207443"/>
                  <a:gd name="connsiteX1" fmla="*/ 32315 w 246936"/>
                  <a:gd name="connsiteY1" fmla="*/ 75481 h 207443"/>
                  <a:gd name="connsiteX2" fmla="*/ 58735 w 246936"/>
                  <a:gd name="connsiteY2" fmla="*/ 49615 h 207443"/>
                  <a:gd name="connsiteX3" fmla="*/ 65461 w 246936"/>
                  <a:gd name="connsiteY3" fmla="*/ 46356 h 207443"/>
                  <a:gd name="connsiteX4" fmla="*/ 105889 w 246936"/>
                  <a:gd name="connsiteY4" fmla="*/ 41363 h 207443"/>
                  <a:gd name="connsiteX5" fmla="*/ 136124 w 246936"/>
                  <a:gd name="connsiteY5" fmla="*/ 11961 h 207443"/>
                  <a:gd name="connsiteX6" fmla="*/ 143058 w 246936"/>
                  <a:gd name="connsiteY6" fmla="*/ 8563 h 207443"/>
                  <a:gd name="connsiteX7" fmla="*/ 202209 w 246936"/>
                  <a:gd name="connsiteY7" fmla="*/ 25484 h 207443"/>
                  <a:gd name="connsiteX8" fmla="*/ 246936 w 246936"/>
                  <a:gd name="connsiteY8" fmla="*/ 117435 h 207443"/>
                  <a:gd name="connsiteX9" fmla="*/ 219199 w 246936"/>
                  <a:gd name="connsiteY9" fmla="*/ 130956 h 207443"/>
                  <a:gd name="connsiteX10" fmla="*/ 176621 w 246936"/>
                  <a:gd name="connsiteY10" fmla="*/ 43444 h 207443"/>
                  <a:gd name="connsiteX11" fmla="*/ 149784 w 246936"/>
                  <a:gd name="connsiteY11" fmla="*/ 35469 h 207443"/>
                  <a:gd name="connsiteX12" fmla="*/ 143543 w 246936"/>
                  <a:gd name="connsiteY12" fmla="*/ 38520 h 207443"/>
                  <a:gd name="connsiteX13" fmla="*/ 121492 w 246936"/>
                  <a:gd name="connsiteY13" fmla="*/ 58075 h 207443"/>
                  <a:gd name="connsiteX14" fmla="*/ 126277 w 246936"/>
                  <a:gd name="connsiteY14" fmla="*/ 66258 h 207443"/>
                  <a:gd name="connsiteX15" fmla="*/ 169478 w 246936"/>
                  <a:gd name="connsiteY15" fmla="*/ 155089 h 207443"/>
                  <a:gd name="connsiteX16" fmla="*/ 141740 w 246936"/>
                  <a:gd name="connsiteY16" fmla="*/ 168611 h 207443"/>
                  <a:gd name="connsiteX17" fmla="*/ 99163 w 246936"/>
                  <a:gd name="connsiteY17" fmla="*/ 81098 h 207443"/>
                  <a:gd name="connsiteX18" fmla="*/ 72049 w 246936"/>
                  <a:gd name="connsiteY18" fmla="*/ 73262 h 207443"/>
                  <a:gd name="connsiteX19" fmla="*/ 66016 w 246936"/>
                  <a:gd name="connsiteY19" fmla="*/ 76174 h 207443"/>
                  <a:gd name="connsiteX20" fmla="*/ 42647 w 246936"/>
                  <a:gd name="connsiteY20" fmla="*/ 96978 h 207443"/>
                  <a:gd name="connsiteX21" fmla="*/ 89801 w 246936"/>
                  <a:gd name="connsiteY21" fmla="*/ 193921 h 207443"/>
                  <a:gd name="connsiteX22" fmla="*/ 62064 w 246936"/>
                  <a:gd name="connsiteY22" fmla="*/ 207444 h 207443"/>
                  <a:gd name="connsiteX23" fmla="*/ 0 w 246936"/>
                  <a:gd name="connsiteY23" fmla="*/ 79849 h 207443"/>
                  <a:gd name="connsiteX24" fmla="*/ 27738 w 246936"/>
                  <a:gd name="connsiteY24" fmla="*/ 66327 h 20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6936" h="207443">
                    <a:moveTo>
                      <a:pt x="27877" y="66327"/>
                    </a:moveTo>
                    <a:lnTo>
                      <a:pt x="32315" y="75481"/>
                    </a:lnTo>
                    <a:cubicBezTo>
                      <a:pt x="39457" y="66189"/>
                      <a:pt x="47085" y="55302"/>
                      <a:pt x="58735" y="49615"/>
                    </a:cubicBezTo>
                    <a:lnTo>
                      <a:pt x="65461" y="46356"/>
                    </a:lnTo>
                    <a:cubicBezTo>
                      <a:pt x="82243" y="38173"/>
                      <a:pt x="95072" y="34984"/>
                      <a:pt x="105889" y="41363"/>
                    </a:cubicBezTo>
                    <a:cubicBezTo>
                      <a:pt x="113656" y="30684"/>
                      <a:pt x="124543" y="17648"/>
                      <a:pt x="136124" y="11961"/>
                    </a:cubicBezTo>
                    <a:lnTo>
                      <a:pt x="143058" y="8563"/>
                    </a:lnTo>
                    <a:cubicBezTo>
                      <a:pt x="170380" y="-4751"/>
                      <a:pt x="187369" y="-4959"/>
                      <a:pt x="202209" y="25484"/>
                    </a:cubicBezTo>
                    <a:lnTo>
                      <a:pt x="246936" y="117435"/>
                    </a:lnTo>
                    <a:lnTo>
                      <a:pt x="219199" y="130956"/>
                    </a:lnTo>
                    <a:lnTo>
                      <a:pt x="176621" y="43444"/>
                    </a:lnTo>
                    <a:cubicBezTo>
                      <a:pt x="169964" y="29783"/>
                      <a:pt x="162960" y="29020"/>
                      <a:pt x="149784" y="35469"/>
                    </a:cubicBezTo>
                    <a:lnTo>
                      <a:pt x="143543" y="38520"/>
                    </a:lnTo>
                    <a:cubicBezTo>
                      <a:pt x="135499" y="42473"/>
                      <a:pt x="127247" y="51696"/>
                      <a:pt x="121492" y="58075"/>
                    </a:cubicBezTo>
                    <a:cubicBezTo>
                      <a:pt x="123018" y="60086"/>
                      <a:pt x="124682" y="62929"/>
                      <a:pt x="126277" y="66258"/>
                    </a:cubicBezTo>
                    <a:lnTo>
                      <a:pt x="169478" y="155089"/>
                    </a:lnTo>
                    <a:lnTo>
                      <a:pt x="141740" y="168611"/>
                    </a:lnTo>
                    <a:lnTo>
                      <a:pt x="99163" y="81098"/>
                    </a:lnTo>
                    <a:cubicBezTo>
                      <a:pt x="92506" y="67437"/>
                      <a:pt x="85502" y="66674"/>
                      <a:pt x="72049" y="73262"/>
                    </a:cubicBezTo>
                    <a:lnTo>
                      <a:pt x="66016" y="76174"/>
                    </a:lnTo>
                    <a:cubicBezTo>
                      <a:pt x="56377" y="80890"/>
                      <a:pt x="50414" y="89558"/>
                      <a:pt x="42647" y="96978"/>
                    </a:cubicBezTo>
                    <a:lnTo>
                      <a:pt x="89801" y="193921"/>
                    </a:lnTo>
                    <a:lnTo>
                      <a:pt x="62064" y="207444"/>
                    </a:lnTo>
                    <a:lnTo>
                      <a:pt x="0" y="79849"/>
                    </a:lnTo>
                    <a:lnTo>
                      <a:pt x="27738" y="66327"/>
                    </a:lnTo>
                    <a:close/>
                  </a:path>
                </a:pathLst>
              </a:custGeom>
              <a:solidFill>
                <a:srgbClr val="FFFFFF"/>
              </a:solidFill>
              <a:ln w="6930" cap="flat">
                <a:noFill/>
                <a:prstDash val="solid"/>
                <a:miter/>
              </a:ln>
            </p:spPr>
            <p:txBody>
              <a:bodyPr rtlCol="0" anchor="ctr"/>
              <a:lstStyle/>
              <a:p>
                <a:endParaRPr lang="en-US"/>
              </a:p>
            </p:txBody>
          </p:sp>
          <p:sp>
            <p:nvSpPr>
              <p:cNvPr id="407" name="Freeform 406">
                <a:extLst>
                  <a:ext uri="{FF2B5EF4-FFF2-40B4-BE49-F238E27FC236}">
                    <a16:creationId xmlns:a16="http://schemas.microsoft.com/office/drawing/2014/main" id="{91C880A6-246F-F8EF-0039-B590BD0B0239}"/>
                  </a:ext>
                </a:extLst>
              </p:cNvPr>
              <p:cNvSpPr/>
              <p:nvPr/>
            </p:nvSpPr>
            <p:spPr>
              <a:xfrm>
                <a:off x="6939161" y="4092737"/>
                <a:ext cx="122231" cy="180730"/>
              </a:xfrm>
              <a:custGeom>
                <a:avLst/>
                <a:gdLst>
                  <a:gd name="connsiteX0" fmla="*/ 8368 w 122231"/>
                  <a:gd name="connsiteY0" fmla="*/ 2514 h 180730"/>
                  <a:gd name="connsiteX1" fmla="*/ 31321 w 122231"/>
                  <a:gd name="connsiteY1" fmla="*/ 8062 h 180730"/>
                  <a:gd name="connsiteX2" fmla="*/ 24941 w 122231"/>
                  <a:gd name="connsiteY2" fmla="*/ 30599 h 180730"/>
                  <a:gd name="connsiteX3" fmla="*/ 2335 w 122231"/>
                  <a:gd name="connsiteY3" fmla="*/ 25121 h 180730"/>
                  <a:gd name="connsiteX4" fmla="*/ 8368 w 122231"/>
                  <a:gd name="connsiteY4" fmla="*/ 2514 h 180730"/>
                  <a:gd name="connsiteX5" fmla="*/ 122231 w 122231"/>
                  <a:gd name="connsiteY5" fmla="*/ 165058 h 180730"/>
                  <a:gd name="connsiteX6" fmla="*/ 95673 w 122231"/>
                  <a:gd name="connsiteY6" fmla="*/ 180730 h 180730"/>
                  <a:gd name="connsiteX7" fmla="*/ 23554 w 122231"/>
                  <a:gd name="connsiteY7" fmla="*/ 58545 h 180730"/>
                  <a:gd name="connsiteX8" fmla="*/ 50113 w 122231"/>
                  <a:gd name="connsiteY8" fmla="*/ 42873 h 180730"/>
                  <a:gd name="connsiteX9" fmla="*/ 122231 w 122231"/>
                  <a:gd name="connsiteY9" fmla="*/ 165058 h 18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31" h="180730">
                    <a:moveTo>
                      <a:pt x="8368" y="2514"/>
                    </a:moveTo>
                    <a:cubicBezTo>
                      <a:pt x="16481" y="-2270"/>
                      <a:pt x="26467" y="-121"/>
                      <a:pt x="31321" y="8062"/>
                    </a:cubicBezTo>
                    <a:cubicBezTo>
                      <a:pt x="35967" y="15967"/>
                      <a:pt x="33124" y="25814"/>
                      <a:pt x="24941" y="30599"/>
                    </a:cubicBezTo>
                    <a:cubicBezTo>
                      <a:pt x="17036" y="35245"/>
                      <a:pt x="7050" y="33095"/>
                      <a:pt x="2335" y="25121"/>
                    </a:cubicBezTo>
                    <a:cubicBezTo>
                      <a:pt x="-2450" y="16938"/>
                      <a:pt x="393" y="7160"/>
                      <a:pt x="8368" y="2514"/>
                    </a:cubicBezTo>
                    <a:close/>
                    <a:moveTo>
                      <a:pt x="122231" y="165058"/>
                    </a:moveTo>
                    <a:lnTo>
                      <a:pt x="95673" y="180730"/>
                    </a:lnTo>
                    <a:lnTo>
                      <a:pt x="23554" y="58545"/>
                    </a:lnTo>
                    <a:lnTo>
                      <a:pt x="50113" y="42873"/>
                    </a:lnTo>
                    <a:lnTo>
                      <a:pt x="122231" y="165058"/>
                    </a:lnTo>
                    <a:close/>
                  </a:path>
                </a:pathLst>
              </a:custGeom>
              <a:solidFill>
                <a:srgbClr val="FFFFFF"/>
              </a:solidFill>
              <a:ln w="6930" cap="flat">
                <a:noFill/>
                <a:prstDash val="solid"/>
                <a:miter/>
              </a:ln>
            </p:spPr>
            <p:txBody>
              <a:bodyPr rtlCol="0" anchor="ctr"/>
              <a:lstStyle/>
              <a:p>
                <a:endParaRPr lang="en-US"/>
              </a:p>
            </p:txBody>
          </p:sp>
          <p:sp>
            <p:nvSpPr>
              <p:cNvPr id="408" name="Freeform 407">
                <a:extLst>
                  <a:ext uri="{FF2B5EF4-FFF2-40B4-BE49-F238E27FC236}">
                    <a16:creationId xmlns:a16="http://schemas.microsoft.com/office/drawing/2014/main" id="{51FD7E75-EE82-BCE1-1A60-40879E89F286}"/>
                  </a:ext>
                </a:extLst>
              </p:cNvPr>
              <p:cNvSpPr/>
              <p:nvPr/>
            </p:nvSpPr>
            <p:spPr>
              <a:xfrm>
                <a:off x="7014793" y="4063635"/>
                <a:ext cx="181960" cy="175297"/>
              </a:xfrm>
              <a:custGeom>
                <a:avLst/>
                <a:gdLst>
                  <a:gd name="connsiteX0" fmla="*/ 0 w 181960"/>
                  <a:gd name="connsiteY0" fmla="*/ 57481 h 175297"/>
                  <a:gd name="connsiteX1" fmla="*/ 25588 w 181960"/>
                  <a:gd name="connsiteY1" fmla="*/ 40284 h 175297"/>
                  <a:gd name="connsiteX2" fmla="*/ 31691 w 181960"/>
                  <a:gd name="connsiteY2" fmla="*/ 49368 h 175297"/>
                  <a:gd name="connsiteX3" fmla="*/ 57556 w 181960"/>
                  <a:gd name="connsiteY3" fmla="*/ 16984 h 175297"/>
                  <a:gd name="connsiteX4" fmla="*/ 63936 w 181960"/>
                  <a:gd name="connsiteY4" fmla="*/ 12685 h 175297"/>
                  <a:gd name="connsiteX5" fmla="*/ 124890 w 181960"/>
                  <a:gd name="connsiteY5" fmla="*/ 21214 h 175297"/>
                  <a:gd name="connsiteX6" fmla="*/ 181960 w 181960"/>
                  <a:gd name="connsiteY6" fmla="*/ 106092 h 175297"/>
                  <a:gd name="connsiteX7" fmla="*/ 156372 w 181960"/>
                  <a:gd name="connsiteY7" fmla="*/ 123289 h 175297"/>
                  <a:gd name="connsiteX8" fmla="*/ 102075 w 181960"/>
                  <a:gd name="connsiteY8" fmla="*/ 42573 h 175297"/>
                  <a:gd name="connsiteX9" fmla="*/ 74407 w 181960"/>
                  <a:gd name="connsiteY9" fmla="*/ 38412 h 175297"/>
                  <a:gd name="connsiteX10" fmla="*/ 68651 w 181960"/>
                  <a:gd name="connsiteY10" fmla="*/ 42295 h 175297"/>
                  <a:gd name="connsiteX11" fmla="*/ 44797 w 181960"/>
                  <a:gd name="connsiteY11" fmla="*/ 68854 h 175297"/>
                  <a:gd name="connsiteX12" fmla="*/ 104780 w 181960"/>
                  <a:gd name="connsiteY12" fmla="*/ 158101 h 175297"/>
                  <a:gd name="connsiteX13" fmla="*/ 79192 w 181960"/>
                  <a:gd name="connsiteY13" fmla="*/ 175298 h 175297"/>
                  <a:gd name="connsiteX14" fmla="*/ 0 w 181960"/>
                  <a:gd name="connsiteY14" fmla="*/ 57551 h 17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960" h="175297">
                    <a:moveTo>
                      <a:pt x="0" y="57481"/>
                    </a:moveTo>
                    <a:lnTo>
                      <a:pt x="25588" y="40284"/>
                    </a:lnTo>
                    <a:lnTo>
                      <a:pt x="31691" y="49368"/>
                    </a:lnTo>
                    <a:cubicBezTo>
                      <a:pt x="37723" y="38689"/>
                      <a:pt x="46600" y="24335"/>
                      <a:pt x="57556" y="16984"/>
                    </a:cubicBezTo>
                    <a:lnTo>
                      <a:pt x="63936" y="12685"/>
                    </a:lnTo>
                    <a:cubicBezTo>
                      <a:pt x="89108" y="-4235"/>
                      <a:pt x="105959" y="-6870"/>
                      <a:pt x="124890" y="21214"/>
                    </a:cubicBezTo>
                    <a:lnTo>
                      <a:pt x="181960" y="106092"/>
                    </a:lnTo>
                    <a:lnTo>
                      <a:pt x="156372" y="123289"/>
                    </a:lnTo>
                    <a:lnTo>
                      <a:pt x="102075" y="42573"/>
                    </a:lnTo>
                    <a:cubicBezTo>
                      <a:pt x="93615" y="29952"/>
                      <a:pt x="86542" y="30229"/>
                      <a:pt x="74407" y="38412"/>
                    </a:cubicBezTo>
                    <a:lnTo>
                      <a:pt x="68651" y="42295"/>
                    </a:lnTo>
                    <a:cubicBezTo>
                      <a:pt x="59775" y="48259"/>
                      <a:pt x="52286" y="59909"/>
                      <a:pt x="44797" y="68854"/>
                    </a:cubicBezTo>
                    <a:lnTo>
                      <a:pt x="104780" y="158101"/>
                    </a:lnTo>
                    <a:lnTo>
                      <a:pt x="79192" y="175298"/>
                    </a:lnTo>
                    <a:lnTo>
                      <a:pt x="0" y="57551"/>
                    </a:lnTo>
                    <a:close/>
                  </a:path>
                </a:pathLst>
              </a:custGeom>
              <a:solidFill>
                <a:srgbClr val="FFFFFF"/>
              </a:solidFill>
              <a:ln w="6930" cap="flat">
                <a:noFill/>
                <a:prstDash val="solid"/>
                <a:miter/>
              </a:ln>
            </p:spPr>
            <p:txBody>
              <a:bodyPr rtlCol="0" anchor="ctr"/>
              <a:lstStyle/>
              <a:p>
                <a:endParaRPr lang="en-US"/>
              </a:p>
            </p:txBody>
          </p:sp>
          <p:sp>
            <p:nvSpPr>
              <p:cNvPr id="409" name="Freeform 408">
                <a:extLst>
                  <a:ext uri="{FF2B5EF4-FFF2-40B4-BE49-F238E27FC236}">
                    <a16:creationId xmlns:a16="http://schemas.microsoft.com/office/drawing/2014/main" id="{7F428F30-C472-B918-B7DC-A891921C87C9}"/>
                  </a:ext>
                </a:extLst>
              </p:cNvPr>
              <p:cNvSpPr/>
              <p:nvPr/>
            </p:nvSpPr>
            <p:spPr>
              <a:xfrm>
                <a:off x="7146964" y="3974069"/>
                <a:ext cx="174609" cy="165859"/>
              </a:xfrm>
              <a:custGeom>
                <a:avLst/>
                <a:gdLst>
                  <a:gd name="connsiteX0" fmla="*/ 46530 w 174609"/>
                  <a:gd name="connsiteY0" fmla="*/ 16818 h 165859"/>
                  <a:gd name="connsiteX1" fmla="*/ 111021 w 174609"/>
                  <a:gd name="connsiteY1" fmla="*/ 18205 h 165859"/>
                  <a:gd name="connsiteX2" fmla="*/ 174610 w 174609"/>
                  <a:gd name="connsiteY2" fmla="*/ 97674 h 165859"/>
                  <a:gd name="connsiteX3" fmla="*/ 150478 w 174609"/>
                  <a:gd name="connsiteY3" fmla="*/ 116952 h 165859"/>
                  <a:gd name="connsiteX4" fmla="*/ 143335 w 174609"/>
                  <a:gd name="connsiteY4" fmla="*/ 108006 h 165859"/>
                  <a:gd name="connsiteX5" fmla="*/ 120382 w 174609"/>
                  <a:gd name="connsiteY5" fmla="*/ 142609 h 165859"/>
                  <a:gd name="connsiteX6" fmla="*/ 112962 w 174609"/>
                  <a:gd name="connsiteY6" fmla="*/ 148504 h 165859"/>
                  <a:gd name="connsiteX7" fmla="*/ 51176 w 174609"/>
                  <a:gd name="connsiteY7" fmla="*/ 144967 h 165859"/>
                  <a:gd name="connsiteX8" fmla="*/ 42647 w 174609"/>
                  <a:gd name="connsiteY8" fmla="*/ 134288 h 165859"/>
                  <a:gd name="connsiteX9" fmla="*/ 55129 w 174609"/>
                  <a:gd name="connsiteY9" fmla="*/ 76178 h 165859"/>
                  <a:gd name="connsiteX10" fmla="*/ 68374 w 174609"/>
                  <a:gd name="connsiteY10" fmla="*/ 65637 h 165859"/>
                  <a:gd name="connsiteX11" fmla="*/ 96528 w 174609"/>
                  <a:gd name="connsiteY11" fmla="*/ 49480 h 165859"/>
                  <a:gd name="connsiteX12" fmla="*/ 90009 w 174609"/>
                  <a:gd name="connsiteY12" fmla="*/ 41297 h 165859"/>
                  <a:gd name="connsiteX13" fmla="*/ 59983 w 174609"/>
                  <a:gd name="connsiteY13" fmla="*/ 37275 h 165859"/>
                  <a:gd name="connsiteX14" fmla="*/ 13661 w 174609"/>
                  <a:gd name="connsiteY14" fmla="*/ 74929 h 165859"/>
                  <a:gd name="connsiteX15" fmla="*/ 0 w 174609"/>
                  <a:gd name="connsiteY15" fmla="*/ 57801 h 165859"/>
                  <a:gd name="connsiteX16" fmla="*/ 46530 w 174609"/>
                  <a:gd name="connsiteY16" fmla="*/ 16749 h 165859"/>
                  <a:gd name="connsiteX17" fmla="*/ 84323 w 174609"/>
                  <a:gd name="connsiteY17" fmla="*/ 81586 h 165859"/>
                  <a:gd name="connsiteX18" fmla="*/ 72673 w 174609"/>
                  <a:gd name="connsiteY18" fmla="*/ 90879 h 165859"/>
                  <a:gd name="connsiteX19" fmla="*/ 68305 w 174609"/>
                  <a:gd name="connsiteY19" fmla="*/ 118894 h 165859"/>
                  <a:gd name="connsiteX20" fmla="*/ 72812 w 174609"/>
                  <a:gd name="connsiteY20" fmla="*/ 124511 h 165859"/>
                  <a:gd name="connsiteX21" fmla="*/ 100966 w 174609"/>
                  <a:gd name="connsiteY21" fmla="*/ 126244 h 165859"/>
                  <a:gd name="connsiteX22" fmla="*/ 108733 w 174609"/>
                  <a:gd name="connsiteY22" fmla="*/ 120003 h 165859"/>
                  <a:gd name="connsiteX23" fmla="*/ 130299 w 174609"/>
                  <a:gd name="connsiteY23" fmla="*/ 91572 h 165859"/>
                  <a:gd name="connsiteX24" fmla="*/ 108663 w 174609"/>
                  <a:gd name="connsiteY24" fmla="*/ 64528 h 165859"/>
                  <a:gd name="connsiteX25" fmla="*/ 84323 w 174609"/>
                  <a:gd name="connsiteY25" fmla="*/ 81447 h 16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609" h="165859">
                    <a:moveTo>
                      <a:pt x="46530" y="16818"/>
                    </a:moveTo>
                    <a:cubicBezTo>
                      <a:pt x="70870" y="-2945"/>
                      <a:pt x="89593" y="-8631"/>
                      <a:pt x="111021" y="18205"/>
                    </a:cubicBezTo>
                    <a:lnTo>
                      <a:pt x="174610" y="97674"/>
                    </a:lnTo>
                    <a:lnTo>
                      <a:pt x="150478" y="116952"/>
                    </a:lnTo>
                    <a:lnTo>
                      <a:pt x="143335" y="108006"/>
                    </a:lnTo>
                    <a:cubicBezTo>
                      <a:pt x="138204" y="119102"/>
                      <a:pt x="130645" y="134357"/>
                      <a:pt x="120382" y="142609"/>
                    </a:cubicBezTo>
                    <a:lnTo>
                      <a:pt x="112962" y="148504"/>
                    </a:lnTo>
                    <a:cubicBezTo>
                      <a:pt x="88900" y="167435"/>
                      <a:pt x="76695" y="176866"/>
                      <a:pt x="51176" y="144967"/>
                    </a:cubicBezTo>
                    <a:lnTo>
                      <a:pt x="42647" y="134288"/>
                    </a:lnTo>
                    <a:cubicBezTo>
                      <a:pt x="21011" y="107244"/>
                      <a:pt x="31205" y="95316"/>
                      <a:pt x="55129" y="76178"/>
                    </a:cubicBezTo>
                    <a:lnTo>
                      <a:pt x="68374" y="65637"/>
                    </a:lnTo>
                    <a:cubicBezTo>
                      <a:pt x="80648" y="55860"/>
                      <a:pt x="85779" y="54334"/>
                      <a:pt x="96528" y="49480"/>
                    </a:cubicBezTo>
                    <a:lnTo>
                      <a:pt x="90009" y="41297"/>
                    </a:lnTo>
                    <a:cubicBezTo>
                      <a:pt x="79122" y="28052"/>
                      <a:pt x="73228" y="26665"/>
                      <a:pt x="59983" y="37275"/>
                    </a:cubicBezTo>
                    <a:lnTo>
                      <a:pt x="13661" y="74929"/>
                    </a:lnTo>
                    <a:lnTo>
                      <a:pt x="0" y="57801"/>
                    </a:lnTo>
                    <a:cubicBezTo>
                      <a:pt x="0" y="57801"/>
                      <a:pt x="16435" y="40881"/>
                      <a:pt x="46530" y="16749"/>
                    </a:cubicBezTo>
                    <a:close/>
                    <a:moveTo>
                      <a:pt x="84323" y="81586"/>
                    </a:moveTo>
                    <a:lnTo>
                      <a:pt x="72673" y="90879"/>
                    </a:lnTo>
                    <a:cubicBezTo>
                      <a:pt x="59844" y="101141"/>
                      <a:pt x="56793" y="104539"/>
                      <a:pt x="68305" y="118894"/>
                    </a:cubicBezTo>
                    <a:lnTo>
                      <a:pt x="72812" y="124511"/>
                    </a:lnTo>
                    <a:cubicBezTo>
                      <a:pt x="82312" y="136369"/>
                      <a:pt x="89316" y="135537"/>
                      <a:pt x="100966" y="126244"/>
                    </a:cubicBezTo>
                    <a:lnTo>
                      <a:pt x="108733" y="120003"/>
                    </a:lnTo>
                    <a:cubicBezTo>
                      <a:pt x="117123" y="113346"/>
                      <a:pt x="123572" y="101141"/>
                      <a:pt x="130299" y="91572"/>
                    </a:cubicBezTo>
                    <a:lnTo>
                      <a:pt x="108663" y="64528"/>
                    </a:lnTo>
                    <a:cubicBezTo>
                      <a:pt x="99163" y="70561"/>
                      <a:pt x="92645" y="74791"/>
                      <a:pt x="84323" y="81447"/>
                    </a:cubicBezTo>
                    <a:close/>
                  </a:path>
                </a:pathLst>
              </a:custGeom>
              <a:solidFill>
                <a:srgbClr val="FFFFFF"/>
              </a:solidFill>
              <a:ln w="6930" cap="flat">
                <a:noFill/>
                <a:prstDash val="solid"/>
                <a:miter/>
              </a:ln>
            </p:spPr>
            <p:txBody>
              <a:bodyPr rtlCol="0" anchor="ctr"/>
              <a:lstStyle/>
              <a:p>
                <a:endParaRPr lang="en-US"/>
              </a:p>
            </p:txBody>
          </p:sp>
          <p:sp>
            <p:nvSpPr>
              <p:cNvPr id="410" name="Freeform 409">
                <a:extLst>
                  <a:ext uri="{FF2B5EF4-FFF2-40B4-BE49-F238E27FC236}">
                    <a16:creationId xmlns:a16="http://schemas.microsoft.com/office/drawing/2014/main" id="{5D5F2821-0FEC-7178-DC07-2B18A4B267F9}"/>
                  </a:ext>
                </a:extLst>
              </p:cNvPr>
              <p:cNvSpPr/>
              <p:nvPr/>
            </p:nvSpPr>
            <p:spPr>
              <a:xfrm>
                <a:off x="7253269" y="3870781"/>
                <a:ext cx="187507" cy="175789"/>
              </a:xfrm>
              <a:custGeom>
                <a:avLst/>
                <a:gdLst>
                  <a:gd name="connsiteX0" fmla="*/ 0 w 187507"/>
                  <a:gd name="connsiteY0" fmla="*/ 72536 h 175789"/>
                  <a:gd name="connsiteX1" fmla="*/ 22468 w 187507"/>
                  <a:gd name="connsiteY1" fmla="*/ 51385 h 175789"/>
                  <a:gd name="connsiteX2" fmla="*/ 29957 w 187507"/>
                  <a:gd name="connsiteY2" fmla="*/ 59360 h 175789"/>
                  <a:gd name="connsiteX3" fmla="*/ 50205 w 187507"/>
                  <a:gd name="connsiteY3" fmla="*/ 23162 h 175789"/>
                  <a:gd name="connsiteX4" fmla="*/ 55822 w 187507"/>
                  <a:gd name="connsiteY4" fmla="*/ 17892 h 175789"/>
                  <a:gd name="connsiteX5" fmla="*/ 117331 w 187507"/>
                  <a:gd name="connsiteY5" fmla="*/ 16366 h 175789"/>
                  <a:gd name="connsiteX6" fmla="*/ 187508 w 187507"/>
                  <a:gd name="connsiteY6" fmla="*/ 90773 h 175789"/>
                  <a:gd name="connsiteX7" fmla="*/ 165040 w 187507"/>
                  <a:gd name="connsiteY7" fmla="*/ 111923 h 175789"/>
                  <a:gd name="connsiteX8" fmla="*/ 98331 w 187507"/>
                  <a:gd name="connsiteY8" fmla="*/ 41123 h 175789"/>
                  <a:gd name="connsiteX9" fmla="*/ 70315 w 187507"/>
                  <a:gd name="connsiteY9" fmla="*/ 41539 h 175789"/>
                  <a:gd name="connsiteX10" fmla="*/ 65253 w 187507"/>
                  <a:gd name="connsiteY10" fmla="*/ 46323 h 175789"/>
                  <a:gd name="connsiteX11" fmla="*/ 46045 w 187507"/>
                  <a:gd name="connsiteY11" fmla="*/ 76419 h 175789"/>
                  <a:gd name="connsiteX12" fmla="*/ 119758 w 187507"/>
                  <a:gd name="connsiteY12" fmla="*/ 154640 h 175789"/>
                  <a:gd name="connsiteX13" fmla="*/ 97291 w 187507"/>
                  <a:gd name="connsiteY13" fmla="*/ 175790 h 175789"/>
                  <a:gd name="connsiteX14" fmla="*/ 0 w 187507"/>
                  <a:gd name="connsiteY14" fmla="*/ 72536 h 17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507" h="175789">
                    <a:moveTo>
                      <a:pt x="0" y="72536"/>
                    </a:moveTo>
                    <a:lnTo>
                      <a:pt x="22468" y="51385"/>
                    </a:lnTo>
                    <a:lnTo>
                      <a:pt x="29957" y="59360"/>
                    </a:lnTo>
                    <a:cubicBezTo>
                      <a:pt x="34187" y="47849"/>
                      <a:pt x="40636" y="32246"/>
                      <a:pt x="50205" y="23162"/>
                    </a:cubicBezTo>
                    <a:lnTo>
                      <a:pt x="55822" y="17892"/>
                    </a:lnTo>
                    <a:cubicBezTo>
                      <a:pt x="77943" y="-2911"/>
                      <a:pt x="94101" y="-8251"/>
                      <a:pt x="117331" y="16366"/>
                    </a:cubicBezTo>
                    <a:lnTo>
                      <a:pt x="187508" y="90773"/>
                    </a:lnTo>
                    <a:lnTo>
                      <a:pt x="165040" y="111923"/>
                    </a:lnTo>
                    <a:lnTo>
                      <a:pt x="98331" y="41123"/>
                    </a:lnTo>
                    <a:cubicBezTo>
                      <a:pt x="87929" y="30097"/>
                      <a:pt x="80994" y="31484"/>
                      <a:pt x="70315" y="41539"/>
                    </a:cubicBezTo>
                    <a:lnTo>
                      <a:pt x="65253" y="46323"/>
                    </a:lnTo>
                    <a:cubicBezTo>
                      <a:pt x="57487" y="53674"/>
                      <a:pt x="52008" y="66364"/>
                      <a:pt x="46045" y="76419"/>
                    </a:cubicBezTo>
                    <a:lnTo>
                      <a:pt x="119758" y="154640"/>
                    </a:lnTo>
                    <a:lnTo>
                      <a:pt x="97291" y="175790"/>
                    </a:lnTo>
                    <a:lnTo>
                      <a:pt x="0" y="72536"/>
                    </a:lnTo>
                    <a:close/>
                  </a:path>
                </a:pathLst>
              </a:custGeom>
              <a:solidFill>
                <a:srgbClr val="FFFFFF"/>
              </a:solidFill>
              <a:ln w="6930" cap="flat">
                <a:noFill/>
                <a:prstDash val="solid"/>
                <a:miter/>
              </a:ln>
            </p:spPr>
            <p:txBody>
              <a:bodyPr rtlCol="0" anchor="ctr"/>
              <a:lstStyle/>
              <a:p>
                <a:endParaRPr lang="en-US"/>
              </a:p>
            </p:txBody>
          </p:sp>
          <p:sp>
            <p:nvSpPr>
              <p:cNvPr id="411" name="Freeform 410">
                <a:extLst>
                  <a:ext uri="{FF2B5EF4-FFF2-40B4-BE49-F238E27FC236}">
                    <a16:creationId xmlns:a16="http://schemas.microsoft.com/office/drawing/2014/main" id="{1E469195-ED4D-ECB7-FC3C-8664D918B091}"/>
                  </a:ext>
                </a:extLst>
              </p:cNvPr>
              <p:cNvSpPr/>
              <p:nvPr/>
            </p:nvSpPr>
            <p:spPr>
              <a:xfrm>
                <a:off x="7374368" y="3759207"/>
                <a:ext cx="163699" cy="162847"/>
              </a:xfrm>
              <a:custGeom>
                <a:avLst/>
                <a:gdLst>
                  <a:gd name="connsiteX0" fmla="*/ 163699 w 163699"/>
                  <a:gd name="connsiteY0" fmla="*/ 94170 h 162847"/>
                  <a:gd name="connsiteX1" fmla="*/ 122717 w 163699"/>
                  <a:gd name="connsiteY1" fmla="*/ 143405 h 162847"/>
                  <a:gd name="connsiteX2" fmla="*/ 57880 w 163699"/>
                  <a:gd name="connsiteY2" fmla="*/ 147288 h 162847"/>
                  <a:gd name="connsiteX3" fmla="*/ 18145 w 163699"/>
                  <a:gd name="connsiteY3" fmla="*/ 110674 h 162847"/>
                  <a:gd name="connsiteX4" fmla="*/ 16758 w 163699"/>
                  <a:gd name="connsiteY4" fmla="*/ 45698 h 162847"/>
                  <a:gd name="connsiteX5" fmla="*/ 61555 w 163699"/>
                  <a:gd name="connsiteY5" fmla="*/ 0 h 162847"/>
                  <a:gd name="connsiteX6" fmla="*/ 80070 w 163699"/>
                  <a:gd name="connsiteY6" fmla="*/ 17059 h 162847"/>
                  <a:gd name="connsiteX7" fmla="*/ 39919 w 163699"/>
                  <a:gd name="connsiteY7" fmla="*/ 60607 h 162847"/>
                  <a:gd name="connsiteX8" fmla="*/ 40751 w 163699"/>
                  <a:gd name="connsiteY8" fmla="*/ 89455 h 162847"/>
                  <a:gd name="connsiteX9" fmla="*/ 77157 w 163699"/>
                  <a:gd name="connsiteY9" fmla="*/ 123018 h 162847"/>
                  <a:gd name="connsiteX10" fmla="*/ 106005 w 163699"/>
                  <a:gd name="connsiteY10" fmla="*/ 121492 h 162847"/>
                  <a:gd name="connsiteX11" fmla="*/ 146155 w 163699"/>
                  <a:gd name="connsiteY11" fmla="*/ 77944 h 162847"/>
                  <a:gd name="connsiteX12" fmla="*/ 163699 w 163699"/>
                  <a:gd name="connsiteY12" fmla="*/ 94170 h 16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99" h="162847">
                    <a:moveTo>
                      <a:pt x="163699" y="94170"/>
                    </a:moveTo>
                    <a:cubicBezTo>
                      <a:pt x="163699" y="94170"/>
                      <a:pt x="148721" y="115251"/>
                      <a:pt x="122717" y="143405"/>
                    </a:cubicBezTo>
                    <a:cubicBezTo>
                      <a:pt x="101844" y="166427"/>
                      <a:pt x="83121" y="170588"/>
                      <a:pt x="57880" y="147288"/>
                    </a:cubicBezTo>
                    <a:lnTo>
                      <a:pt x="18145" y="110674"/>
                    </a:lnTo>
                    <a:cubicBezTo>
                      <a:pt x="-7096" y="87374"/>
                      <a:pt x="-4531" y="68443"/>
                      <a:pt x="16758" y="45698"/>
                    </a:cubicBezTo>
                    <a:cubicBezTo>
                      <a:pt x="43040" y="17128"/>
                      <a:pt x="61555" y="0"/>
                      <a:pt x="61555" y="0"/>
                    </a:cubicBezTo>
                    <a:lnTo>
                      <a:pt x="80070" y="17059"/>
                    </a:lnTo>
                    <a:lnTo>
                      <a:pt x="39919" y="60607"/>
                    </a:lnTo>
                    <a:cubicBezTo>
                      <a:pt x="30003" y="71425"/>
                      <a:pt x="29587" y="79192"/>
                      <a:pt x="40751" y="89455"/>
                    </a:cubicBezTo>
                    <a:lnTo>
                      <a:pt x="77157" y="123018"/>
                    </a:lnTo>
                    <a:cubicBezTo>
                      <a:pt x="88322" y="133280"/>
                      <a:pt x="96019" y="132310"/>
                      <a:pt x="106005" y="121492"/>
                    </a:cubicBezTo>
                    <a:lnTo>
                      <a:pt x="146155" y="77944"/>
                    </a:lnTo>
                    <a:lnTo>
                      <a:pt x="163699" y="94170"/>
                    </a:lnTo>
                    <a:close/>
                  </a:path>
                </a:pathLst>
              </a:custGeom>
              <a:solidFill>
                <a:srgbClr val="FFFFFF"/>
              </a:solidFill>
              <a:ln w="6930" cap="flat">
                <a:noFill/>
                <a:prstDash val="solid"/>
                <a:miter/>
              </a:ln>
            </p:spPr>
            <p:txBody>
              <a:bodyPr rtlCol="0" anchor="ctr"/>
              <a:lstStyle/>
              <a:p>
                <a:endParaRPr lang="en-US"/>
              </a:p>
            </p:txBody>
          </p:sp>
          <p:sp>
            <p:nvSpPr>
              <p:cNvPr id="412" name="Freeform 411">
                <a:extLst>
                  <a:ext uri="{FF2B5EF4-FFF2-40B4-BE49-F238E27FC236}">
                    <a16:creationId xmlns:a16="http://schemas.microsoft.com/office/drawing/2014/main" id="{8D6B8569-1D72-CD81-EDFE-67008EE3D022}"/>
                  </a:ext>
                </a:extLst>
              </p:cNvPr>
              <p:cNvSpPr/>
              <p:nvPr/>
            </p:nvSpPr>
            <p:spPr>
              <a:xfrm>
                <a:off x="7463545" y="3661982"/>
                <a:ext cx="164254" cy="157760"/>
              </a:xfrm>
              <a:custGeom>
                <a:avLst/>
                <a:gdLst>
                  <a:gd name="connsiteX0" fmla="*/ 164254 w 164254"/>
                  <a:gd name="connsiteY0" fmla="*/ 78433 h 157760"/>
                  <a:gd name="connsiteX1" fmla="*/ 124243 w 164254"/>
                  <a:gd name="connsiteY1" fmla="*/ 134671 h 157760"/>
                  <a:gd name="connsiteX2" fmla="*/ 61902 w 164254"/>
                  <a:gd name="connsiteY2" fmla="*/ 145212 h 157760"/>
                  <a:gd name="connsiteX3" fmla="*/ 18007 w 164254"/>
                  <a:gd name="connsiteY3" fmla="*/ 110817 h 157760"/>
                  <a:gd name="connsiteX4" fmla="*/ 12944 w 164254"/>
                  <a:gd name="connsiteY4" fmla="*/ 44246 h 157760"/>
                  <a:gd name="connsiteX5" fmla="*/ 31529 w 164254"/>
                  <a:gd name="connsiteY5" fmla="*/ 20530 h 157760"/>
                  <a:gd name="connsiteX6" fmla="*/ 96020 w 164254"/>
                  <a:gd name="connsiteY6" fmla="*/ 11307 h 157760"/>
                  <a:gd name="connsiteX7" fmla="*/ 127710 w 164254"/>
                  <a:gd name="connsiteY7" fmla="*/ 36202 h 157760"/>
                  <a:gd name="connsiteX8" fmla="*/ 128542 w 164254"/>
                  <a:gd name="connsiteY8" fmla="*/ 40016 h 157760"/>
                  <a:gd name="connsiteX9" fmla="*/ 71125 w 164254"/>
                  <a:gd name="connsiteY9" fmla="*/ 113244 h 157760"/>
                  <a:gd name="connsiteX10" fmla="*/ 78198 w 164254"/>
                  <a:gd name="connsiteY10" fmla="*/ 118791 h 157760"/>
                  <a:gd name="connsiteX11" fmla="*/ 106976 w 164254"/>
                  <a:gd name="connsiteY11" fmla="*/ 115116 h 157760"/>
                  <a:gd name="connsiteX12" fmla="*/ 146849 w 164254"/>
                  <a:gd name="connsiteY12" fmla="*/ 64217 h 157760"/>
                  <a:gd name="connsiteX13" fmla="*/ 164185 w 164254"/>
                  <a:gd name="connsiteY13" fmla="*/ 78433 h 157760"/>
                  <a:gd name="connsiteX14" fmla="*/ 81735 w 164254"/>
                  <a:gd name="connsiteY14" fmla="*/ 39392 h 157760"/>
                  <a:gd name="connsiteX15" fmla="*/ 47409 w 164254"/>
                  <a:gd name="connsiteY15" fmla="*/ 41264 h 157760"/>
                  <a:gd name="connsiteX16" fmla="*/ 37007 w 164254"/>
                  <a:gd name="connsiteY16" fmla="*/ 54578 h 157760"/>
                  <a:gd name="connsiteX17" fmla="*/ 41861 w 164254"/>
                  <a:gd name="connsiteY17" fmla="*/ 90291 h 157760"/>
                  <a:gd name="connsiteX18" fmla="*/ 52055 w 164254"/>
                  <a:gd name="connsiteY18" fmla="*/ 98265 h 157760"/>
                  <a:gd name="connsiteX19" fmla="*/ 91581 w 164254"/>
                  <a:gd name="connsiteY19" fmla="*/ 47020 h 157760"/>
                  <a:gd name="connsiteX20" fmla="*/ 81804 w 164254"/>
                  <a:gd name="connsiteY20" fmla="*/ 39322 h 15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54" h="157760">
                    <a:moveTo>
                      <a:pt x="164254" y="78433"/>
                    </a:moveTo>
                    <a:cubicBezTo>
                      <a:pt x="164254" y="78433"/>
                      <a:pt x="147889" y="104506"/>
                      <a:pt x="124243" y="134671"/>
                    </a:cubicBezTo>
                    <a:cubicBezTo>
                      <a:pt x="105242" y="159289"/>
                      <a:pt x="88946" y="166431"/>
                      <a:pt x="61902" y="145212"/>
                    </a:cubicBezTo>
                    <a:lnTo>
                      <a:pt x="18007" y="110817"/>
                    </a:lnTo>
                    <a:cubicBezTo>
                      <a:pt x="-3698" y="93758"/>
                      <a:pt x="-6264" y="68725"/>
                      <a:pt x="12944" y="44246"/>
                    </a:cubicBezTo>
                    <a:lnTo>
                      <a:pt x="31529" y="20530"/>
                    </a:lnTo>
                    <a:cubicBezTo>
                      <a:pt x="50876" y="-4157"/>
                      <a:pt x="74245" y="-5752"/>
                      <a:pt x="96020" y="11307"/>
                    </a:cubicBezTo>
                    <a:lnTo>
                      <a:pt x="127710" y="36202"/>
                    </a:lnTo>
                    <a:cubicBezTo>
                      <a:pt x="129444" y="37589"/>
                      <a:pt x="129929" y="38213"/>
                      <a:pt x="128542" y="40016"/>
                    </a:cubicBezTo>
                    <a:lnTo>
                      <a:pt x="71125" y="113244"/>
                    </a:lnTo>
                    <a:lnTo>
                      <a:pt x="78198" y="118791"/>
                    </a:lnTo>
                    <a:cubicBezTo>
                      <a:pt x="93870" y="131065"/>
                      <a:pt x="96089" y="129054"/>
                      <a:pt x="106976" y="115116"/>
                    </a:cubicBezTo>
                    <a:lnTo>
                      <a:pt x="146849" y="64217"/>
                    </a:lnTo>
                    <a:lnTo>
                      <a:pt x="164185" y="78433"/>
                    </a:lnTo>
                    <a:close/>
                    <a:moveTo>
                      <a:pt x="81735" y="39392"/>
                    </a:moveTo>
                    <a:cubicBezTo>
                      <a:pt x="62734" y="24483"/>
                      <a:pt x="57256" y="28713"/>
                      <a:pt x="47409" y="41264"/>
                    </a:cubicBezTo>
                    <a:lnTo>
                      <a:pt x="37007" y="54578"/>
                    </a:lnTo>
                    <a:cubicBezTo>
                      <a:pt x="27022" y="67268"/>
                      <a:pt x="22306" y="74965"/>
                      <a:pt x="41861" y="90291"/>
                    </a:cubicBezTo>
                    <a:lnTo>
                      <a:pt x="52055" y="98265"/>
                    </a:lnTo>
                    <a:lnTo>
                      <a:pt x="91581" y="47020"/>
                    </a:lnTo>
                    <a:lnTo>
                      <a:pt x="81804" y="39322"/>
                    </a:lnTo>
                    <a:close/>
                  </a:path>
                </a:pathLst>
              </a:custGeom>
              <a:solidFill>
                <a:srgbClr val="FFFFFF"/>
              </a:solidFill>
              <a:ln w="6930" cap="flat">
                <a:noFill/>
                <a:prstDash val="solid"/>
                <a:miter/>
              </a:ln>
            </p:spPr>
            <p:txBody>
              <a:bodyPr rtlCol="0" anchor="ctr"/>
              <a:lstStyle/>
              <a:p>
                <a:endParaRPr lang="en-US"/>
              </a:p>
            </p:txBody>
          </p:sp>
        </p:grpSp>
        <p:sp>
          <p:nvSpPr>
            <p:cNvPr id="150" name="Freeform 149">
              <a:extLst>
                <a:ext uri="{FF2B5EF4-FFF2-40B4-BE49-F238E27FC236}">
                  <a16:creationId xmlns:a16="http://schemas.microsoft.com/office/drawing/2014/main" id="{63F57898-470B-7670-8583-6D528041952E}"/>
                </a:ext>
              </a:extLst>
            </p:cNvPr>
            <p:cNvSpPr/>
            <p:nvPr/>
          </p:nvSpPr>
          <p:spPr>
            <a:xfrm>
              <a:off x="4474838" y="998528"/>
              <a:ext cx="3147691" cy="3147691"/>
            </a:xfrm>
            <a:custGeom>
              <a:avLst/>
              <a:gdLst>
                <a:gd name="connsiteX0" fmla="*/ 2955260 w 3147691"/>
                <a:gd name="connsiteY0" fmla="*/ 1773905 h 3147691"/>
                <a:gd name="connsiteX1" fmla="*/ 2870244 w 3147691"/>
                <a:gd name="connsiteY1" fmla="*/ 2091295 h 3147691"/>
                <a:gd name="connsiteX2" fmla="*/ 3036810 w 3147691"/>
                <a:gd name="connsiteY2" fmla="*/ 2187476 h 3147691"/>
                <a:gd name="connsiteX3" fmla="*/ 2836750 w 3147691"/>
                <a:gd name="connsiteY3" fmla="*/ 2533992 h 3147691"/>
                <a:gd name="connsiteX4" fmla="*/ 2669907 w 3147691"/>
                <a:gd name="connsiteY4" fmla="*/ 2437672 h 3147691"/>
                <a:gd name="connsiteX5" fmla="*/ 2437672 w 3147691"/>
                <a:gd name="connsiteY5" fmla="*/ 2669907 h 3147691"/>
                <a:gd name="connsiteX6" fmla="*/ 2533992 w 3147691"/>
                <a:gd name="connsiteY6" fmla="*/ 2836750 h 3147691"/>
                <a:gd name="connsiteX7" fmla="*/ 2187477 w 3147691"/>
                <a:gd name="connsiteY7" fmla="*/ 3036810 h 3147691"/>
                <a:gd name="connsiteX8" fmla="*/ 2091296 w 3147691"/>
                <a:gd name="connsiteY8" fmla="*/ 2870244 h 3147691"/>
                <a:gd name="connsiteX9" fmla="*/ 1773905 w 3147691"/>
                <a:gd name="connsiteY9" fmla="*/ 2955260 h 3147691"/>
                <a:gd name="connsiteX10" fmla="*/ 1773905 w 3147691"/>
                <a:gd name="connsiteY10" fmla="*/ 3147692 h 3147691"/>
                <a:gd name="connsiteX11" fmla="*/ 1373787 w 3147691"/>
                <a:gd name="connsiteY11" fmla="*/ 3147692 h 3147691"/>
                <a:gd name="connsiteX12" fmla="*/ 1373787 w 3147691"/>
                <a:gd name="connsiteY12" fmla="*/ 2955260 h 3147691"/>
                <a:gd name="connsiteX13" fmla="*/ 1056396 w 3147691"/>
                <a:gd name="connsiteY13" fmla="*/ 2870244 h 3147691"/>
                <a:gd name="connsiteX14" fmla="*/ 960215 w 3147691"/>
                <a:gd name="connsiteY14" fmla="*/ 3036810 h 3147691"/>
                <a:gd name="connsiteX15" fmla="*/ 613700 w 3147691"/>
                <a:gd name="connsiteY15" fmla="*/ 2836750 h 3147691"/>
                <a:gd name="connsiteX16" fmla="*/ 710020 w 3147691"/>
                <a:gd name="connsiteY16" fmla="*/ 2669907 h 3147691"/>
                <a:gd name="connsiteX17" fmla="*/ 477785 w 3147691"/>
                <a:gd name="connsiteY17" fmla="*/ 2437672 h 3147691"/>
                <a:gd name="connsiteX18" fmla="*/ 310941 w 3147691"/>
                <a:gd name="connsiteY18" fmla="*/ 2533992 h 3147691"/>
                <a:gd name="connsiteX19" fmla="*/ 110882 w 3147691"/>
                <a:gd name="connsiteY19" fmla="*/ 2187476 h 3147691"/>
                <a:gd name="connsiteX20" fmla="*/ 277448 w 3147691"/>
                <a:gd name="connsiteY20" fmla="*/ 2091295 h 3147691"/>
                <a:gd name="connsiteX21" fmla="*/ 192431 w 3147691"/>
                <a:gd name="connsiteY21" fmla="*/ 1773905 h 3147691"/>
                <a:gd name="connsiteX22" fmla="*/ 0 w 3147691"/>
                <a:gd name="connsiteY22" fmla="*/ 1773905 h 3147691"/>
                <a:gd name="connsiteX23" fmla="*/ 0 w 3147691"/>
                <a:gd name="connsiteY23" fmla="*/ 1373787 h 3147691"/>
                <a:gd name="connsiteX24" fmla="*/ 192431 w 3147691"/>
                <a:gd name="connsiteY24" fmla="*/ 1373787 h 3147691"/>
                <a:gd name="connsiteX25" fmla="*/ 277448 w 3147691"/>
                <a:gd name="connsiteY25" fmla="*/ 1056396 h 3147691"/>
                <a:gd name="connsiteX26" fmla="*/ 110882 w 3147691"/>
                <a:gd name="connsiteY26" fmla="*/ 960215 h 3147691"/>
                <a:gd name="connsiteX27" fmla="*/ 310941 w 3147691"/>
                <a:gd name="connsiteY27" fmla="*/ 613700 h 3147691"/>
                <a:gd name="connsiteX28" fmla="*/ 477785 w 3147691"/>
                <a:gd name="connsiteY28" fmla="*/ 710020 h 3147691"/>
                <a:gd name="connsiteX29" fmla="*/ 710020 w 3147691"/>
                <a:gd name="connsiteY29" fmla="*/ 477785 h 3147691"/>
                <a:gd name="connsiteX30" fmla="*/ 613700 w 3147691"/>
                <a:gd name="connsiteY30" fmla="*/ 310941 h 3147691"/>
                <a:gd name="connsiteX31" fmla="*/ 960215 w 3147691"/>
                <a:gd name="connsiteY31" fmla="*/ 110882 h 3147691"/>
                <a:gd name="connsiteX32" fmla="*/ 1056396 w 3147691"/>
                <a:gd name="connsiteY32" fmla="*/ 277448 h 3147691"/>
                <a:gd name="connsiteX33" fmla="*/ 1373787 w 3147691"/>
                <a:gd name="connsiteY33" fmla="*/ 192431 h 3147691"/>
                <a:gd name="connsiteX34" fmla="*/ 1373787 w 3147691"/>
                <a:gd name="connsiteY34" fmla="*/ 0 h 3147691"/>
                <a:gd name="connsiteX35" fmla="*/ 1773905 w 3147691"/>
                <a:gd name="connsiteY35" fmla="*/ 0 h 3147691"/>
                <a:gd name="connsiteX36" fmla="*/ 1773905 w 3147691"/>
                <a:gd name="connsiteY36" fmla="*/ 192431 h 3147691"/>
                <a:gd name="connsiteX37" fmla="*/ 2091296 w 3147691"/>
                <a:gd name="connsiteY37" fmla="*/ 277448 h 3147691"/>
                <a:gd name="connsiteX38" fmla="*/ 2187477 w 3147691"/>
                <a:gd name="connsiteY38" fmla="*/ 110882 h 3147691"/>
                <a:gd name="connsiteX39" fmla="*/ 2533992 w 3147691"/>
                <a:gd name="connsiteY39" fmla="*/ 310941 h 3147691"/>
                <a:gd name="connsiteX40" fmla="*/ 2437672 w 3147691"/>
                <a:gd name="connsiteY40" fmla="*/ 477785 h 3147691"/>
                <a:gd name="connsiteX41" fmla="*/ 2669907 w 3147691"/>
                <a:gd name="connsiteY41" fmla="*/ 710020 h 3147691"/>
                <a:gd name="connsiteX42" fmla="*/ 2836750 w 3147691"/>
                <a:gd name="connsiteY42" fmla="*/ 613700 h 3147691"/>
                <a:gd name="connsiteX43" fmla="*/ 3036810 w 3147691"/>
                <a:gd name="connsiteY43" fmla="*/ 960215 h 3147691"/>
                <a:gd name="connsiteX44" fmla="*/ 2870244 w 3147691"/>
                <a:gd name="connsiteY44" fmla="*/ 1056396 h 3147691"/>
                <a:gd name="connsiteX45" fmla="*/ 2955260 w 3147691"/>
                <a:gd name="connsiteY45" fmla="*/ 1373787 h 3147691"/>
                <a:gd name="connsiteX46" fmla="*/ 3147692 w 3147691"/>
                <a:gd name="connsiteY46" fmla="*/ 1373787 h 3147691"/>
                <a:gd name="connsiteX47" fmla="*/ 3147692 w 3147691"/>
                <a:gd name="connsiteY47" fmla="*/ 1773905 h 3147691"/>
                <a:gd name="connsiteX48" fmla="*/ 2955260 w 3147691"/>
                <a:gd name="connsiteY48" fmla="*/ 1773905 h 3147691"/>
                <a:gd name="connsiteX49" fmla="*/ 648650 w 3147691"/>
                <a:gd name="connsiteY49" fmla="*/ 808697 h 3147691"/>
                <a:gd name="connsiteX50" fmla="*/ 648650 w 3147691"/>
                <a:gd name="connsiteY50" fmla="*/ 808697 h 3147691"/>
                <a:gd name="connsiteX51" fmla="*/ 636445 w 3147691"/>
                <a:gd name="connsiteY51" fmla="*/ 824092 h 3147691"/>
                <a:gd name="connsiteX52" fmla="*/ 615364 w 3147691"/>
                <a:gd name="connsiteY52" fmla="*/ 850928 h 3147691"/>
                <a:gd name="connsiteX53" fmla="*/ 600525 w 3147691"/>
                <a:gd name="connsiteY53" fmla="*/ 871246 h 3147691"/>
                <a:gd name="connsiteX54" fmla="*/ 584020 w 3147691"/>
                <a:gd name="connsiteY54" fmla="*/ 894476 h 3147691"/>
                <a:gd name="connsiteX55" fmla="*/ 568973 w 3147691"/>
                <a:gd name="connsiteY55" fmla="*/ 917083 h 3147691"/>
                <a:gd name="connsiteX56" fmla="*/ 554757 w 3147691"/>
                <a:gd name="connsiteY56" fmla="*/ 939273 h 3147691"/>
                <a:gd name="connsiteX57" fmla="*/ 539917 w 3147691"/>
                <a:gd name="connsiteY57" fmla="*/ 963752 h 3147691"/>
                <a:gd name="connsiteX58" fmla="*/ 527713 w 3147691"/>
                <a:gd name="connsiteY58" fmla="*/ 985041 h 3147691"/>
                <a:gd name="connsiteX59" fmla="*/ 513150 w 3147691"/>
                <a:gd name="connsiteY59" fmla="*/ 1011461 h 3147691"/>
                <a:gd name="connsiteX60" fmla="*/ 503026 w 3147691"/>
                <a:gd name="connsiteY60" fmla="*/ 1031224 h 3147691"/>
                <a:gd name="connsiteX61" fmla="*/ 488533 w 3147691"/>
                <a:gd name="connsiteY61" fmla="*/ 1060280 h 3147691"/>
                <a:gd name="connsiteX62" fmla="*/ 482153 w 3147691"/>
                <a:gd name="connsiteY62" fmla="*/ 1074495 h 3147691"/>
                <a:gd name="connsiteX63" fmla="*/ 448521 w 3147691"/>
                <a:gd name="connsiteY63" fmla="*/ 1155004 h 3147691"/>
                <a:gd name="connsiteX64" fmla="*/ 431948 w 3147691"/>
                <a:gd name="connsiteY64" fmla="*/ 1202991 h 3147691"/>
                <a:gd name="connsiteX65" fmla="*/ 1304303 w 3147691"/>
                <a:gd name="connsiteY65" fmla="*/ 1202991 h 3147691"/>
                <a:gd name="connsiteX66" fmla="*/ 1573915 w 3147691"/>
                <a:gd name="connsiteY66" fmla="*/ 373282 h 3147691"/>
                <a:gd name="connsiteX67" fmla="*/ 1843527 w 3147691"/>
                <a:gd name="connsiteY67" fmla="*/ 1202991 h 3147691"/>
                <a:gd name="connsiteX68" fmla="*/ 2715883 w 3147691"/>
                <a:gd name="connsiteY68" fmla="*/ 1202991 h 3147691"/>
                <a:gd name="connsiteX69" fmla="*/ 2699309 w 3147691"/>
                <a:gd name="connsiteY69" fmla="*/ 1155004 h 3147691"/>
                <a:gd name="connsiteX70" fmla="*/ 2665677 w 3147691"/>
                <a:gd name="connsiteY70" fmla="*/ 1074495 h 3147691"/>
                <a:gd name="connsiteX71" fmla="*/ 2659298 w 3147691"/>
                <a:gd name="connsiteY71" fmla="*/ 1060280 h 3147691"/>
                <a:gd name="connsiteX72" fmla="*/ 2644804 w 3147691"/>
                <a:gd name="connsiteY72" fmla="*/ 1031224 h 3147691"/>
                <a:gd name="connsiteX73" fmla="*/ 2634680 w 3147691"/>
                <a:gd name="connsiteY73" fmla="*/ 1011461 h 3147691"/>
                <a:gd name="connsiteX74" fmla="*/ 2620118 w 3147691"/>
                <a:gd name="connsiteY74" fmla="*/ 985110 h 3147691"/>
                <a:gd name="connsiteX75" fmla="*/ 2607844 w 3147691"/>
                <a:gd name="connsiteY75" fmla="*/ 963752 h 3147691"/>
                <a:gd name="connsiteX76" fmla="*/ 2593073 w 3147691"/>
                <a:gd name="connsiteY76" fmla="*/ 939412 h 3147691"/>
                <a:gd name="connsiteX77" fmla="*/ 2578788 w 3147691"/>
                <a:gd name="connsiteY77" fmla="*/ 917083 h 3147691"/>
                <a:gd name="connsiteX78" fmla="*/ 2563810 w 3147691"/>
                <a:gd name="connsiteY78" fmla="*/ 894615 h 3147691"/>
                <a:gd name="connsiteX79" fmla="*/ 2547167 w 3147691"/>
                <a:gd name="connsiteY79" fmla="*/ 871246 h 3147691"/>
                <a:gd name="connsiteX80" fmla="*/ 2532466 w 3147691"/>
                <a:gd name="connsiteY80" fmla="*/ 850997 h 3147691"/>
                <a:gd name="connsiteX81" fmla="*/ 2511316 w 3147691"/>
                <a:gd name="connsiteY81" fmla="*/ 824092 h 3147691"/>
                <a:gd name="connsiteX82" fmla="*/ 2499111 w 3147691"/>
                <a:gd name="connsiteY82" fmla="*/ 808766 h 3147691"/>
                <a:gd name="connsiteX83" fmla="*/ 2499111 w 3147691"/>
                <a:gd name="connsiteY83" fmla="*/ 808766 h 3147691"/>
                <a:gd name="connsiteX84" fmla="*/ 2339133 w 3147691"/>
                <a:gd name="connsiteY84" fmla="*/ 648788 h 3147691"/>
                <a:gd name="connsiteX85" fmla="*/ 2339133 w 3147691"/>
                <a:gd name="connsiteY85" fmla="*/ 648788 h 3147691"/>
                <a:gd name="connsiteX86" fmla="*/ 2323877 w 3147691"/>
                <a:gd name="connsiteY86" fmla="*/ 636653 h 3147691"/>
                <a:gd name="connsiteX87" fmla="*/ 2296833 w 3147691"/>
                <a:gd name="connsiteY87" fmla="*/ 615434 h 3147691"/>
                <a:gd name="connsiteX88" fmla="*/ 2276723 w 3147691"/>
                <a:gd name="connsiteY88" fmla="*/ 600802 h 3147691"/>
                <a:gd name="connsiteX89" fmla="*/ 2253285 w 3147691"/>
                <a:gd name="connsiteY89" fmla="*/ 584090 h 3147691"/>
                <a:gd name="connsiteX90" fmla="*/ 2230817 w 3147691"/>
                <a:gd name="connsiteY90" fmla="*/ 569111 h 3147691"/>
                <a:gd name="connsiteX91" fmla="*/ 2208557 w 3147691"/>
                <a:gd name="connsiteY91" fmla="*/ 554826 h 3147691"/>
                <a:gd name="connsiteX92" fmla="*/ 2184148 w 3147691"/>
                <a:gd name="connsiteY92" fmla="*/ 539987 h 3147691"/>
                <a:gd name="connsiteX93" fmla="*/ 2162790 w 3147691"/>
                <a:gd name="connsiteY93" fmla="*/ 527713 h 3147691"/>
                <a:gd name="connsiteX94" fmla="*/ 2136439 w 3147691"/>
                <a:gd name="connsiteY94" fmla="*/ 513150 h 3147691"/>
                <a:gd name="connsiteX95" fmla="*/ 2116745 w 3147691"/>
                <a:gd name="connsiteY95" fmla="*/ 503026 h 3147691"/>
                <a:gd name="connsiteX96" fmla="*/ 2087620 w 3147691"/>
                <a:gd name="connsiteY96" fmla="*/ 488533 h 3147691"/>
                <a:gd name="connsiteX97" fmla="*/ 2073543 w 3147691"/>
                <a:gd name="connsiteY97" fmla="*/ 482153 h 3147691"/>
                <a:gd name="connsiteX98" fmla="*/ 1992757 w 3147691"/>
                <a:gd name="connsiteY98" fmla="*/ 448452 h 3147691"/>
                <a:gd name="connsiteX99" fmla="*/ 1992757 w 3147691"/>
                <a:gd name="connsiteY99" fmla="*/ 448452 h 3147691"/>
                <a:gd name="connsiteX100" fmla="*/ 1774113 w 3147691"/>
                <a:gd name="connsiteY100" fmla="*/ 390202 h 3147691"/>
                <a:gd name="connsiteX101" fmla="*/ 1774113 w 3147691"/>
                <a:gd name="connsiteY101" fmla="*/ 390202 h 3147691"/>
                <a:gd name="connsiteX102" fmla="*/ 1730842 w 3147691"/>
                <a:gd name="connsiteY102" fmla="*/ 383823 h 3147691"/>
                <a:gd name="connsiteX103" fmla="*/ 1719053 w 3147691"/>
                <a:gd name="connsiteY103" fmla="*/ 382297 h 3147691"/>
                <a:gd name="connsiteX104" fmla="*/ 1681815 w 3147691"/>
                <a:gd name="connsiteY104" fmla="*/ 378344 h 3147691"/>
                <a:gd name="connsiteX105" fmla="*/ 1657545 w 3147691"/>
                <a:gd name="connsiteY105" fmla="*/ 376472 h 3147691"/>
                <a:gd name="connsiteX106" fmla="*/ 1629530 w 3147691"/>
                <a:gd name="connsiteY106" fmla="*/ 374669 h 3147691"/>
                <a:gd name="connsiteX107" fmla="*/ 1574054 w 3147691"/>
                <a:gd name="connsiteY107" fmla="*/ 373282 h 3147691"/>
                <a:gd name="connsiteX108" fmla="*/ 1518578 w 3147691"/>
                <a:gd name="connsiteY108" fmla="*/ 374669 h 3147691"/>
                <a:gd name="connsiteX109" fmla="*/ 1490563 w 3147691"/>
                <a:gd name="connsiteY109" fmla="*/ 376472 h 3147691"/>
                <a:gd name="connsiteX110" fmla="*/ 1466292 w 3147691"/>
                <a:gd name="connsiteY110" fmla="*/ 378344 h 3147691"/>
                <a:gd name="connsiteX111" fmla="*/ 1429054 w 3147691"/>
                <a:gd name="connsiteY111" fmla="*/ 382297 h 3147691"/>
                <a:gd name="connsiteX112" fmla="*/ 1417266 w 3147691"/>
                <a:gd name="connsiteY112" fmla="*/ 383823 h 3147691"/>
                <a:gd name="connsiteX113" fmla="*/ 1373995 w 3147691"/>
                <a:gd name="connsiteY113" fmla="*/ 390202 h 3147691"/>
                <a:gd name="connsiteX114" fmla="*/ 1373995 w 3147691"/>
                <a:gd name="connsiteY114" fmla="*/ 390202 h 3147691"/>
                <a:gd name="connsiteX115" fmla="*/ 1155282 w 3147691"/>
                <a:gd name="connsiteY115" fmla="*/ 448452 h 3147691"/>
                <a:gd name="connsiteX116" fmla="*/ 1155282 w 3147691"/>
                <a:gd name="connsiteY116" fmla="*/ 448452 h 3147691"/>
                <a:gd name="connsiteX117" fmla="*/ 1074634 w 3147691"/>
                <a:gd name="connsiteY117" fmla="*/ 482084 h 3147691"/>
                <a:gd name="connsiteX118" fmla="*/ 1060418 w 3147691"/>
                <a:gd name="connsiteY118" fmla="*/ 488464 h 3147691"/>
                <a:gd name="connsiteX119" fmla="*/ 1031363 w 3147691"/>
                <a:gd name="connsiteY119" fmla="*/ 502957 h 3147691"/>
                <a:gd name="connsiteX120" fmla="*/ 1011600 w 3147691"/>
                <a:gd name="connsiteY120" fmla="*/ 513081 h 3147691"/>
                <a:gd name="connsiteX121" fmla="*/ 985249 w 3147691"/>
                <a:gd name="connsiteY121" fmla="*/ 527643 h 3147691"/>
                <a:gd name="connsiteX122" fmla="*/ 963890 w 3147691"/>
                <a:gd name="connsiteY122" fmla="*/ 539917 h 3147691"/>
                <a:gd name="connsiteX123" fmla="*/ 939481 w 3147691"/>
                <a:gd name="connsiteY123" fmla="*/ 554757 h 3147691"/>
                <a:gd name="connsiteX124" fmla="*/ 917221 w 3147691"/>
                <a:gd name="connsiteY124" fmla="*/ 569042 h 3147691"/>
                <a:gd name="connsiteX125" fmla="*/ 894754 w 3147691"/>
                <a:gd name="connsiteY125" fmla="*/ 584021 h 3147691"/>
                <a:gd name="connsiteX126" fmla="*/ 871246 w 3147691"/>
                <a:gd name="connsiteY126" fmla="*/ 600733 h 3147691"/>
                <a:gd name="connsiteX127" fmla="*/ 851205 w 3147691"/>
                <a:gd name="connsiteY127" fmla="*/ 615364 h 3147691"/>
                <a:gd name="connsiteX128" fmla="*/ 824022 w 3147691"/>
                <a:gd name="connsiteY128" fmla="*/ 636722 h 3147691"/>
                <a:gd name="connsiteX129" fmla="*/ 808905 w 3147691"/>
                <a:gd name="connsiteY129" fmla="*/ 648719 h 3147691"/>
                <a:gd name="connsiteX130" fmla="*/ 648858 w 3147691"/>
                <a:gd name="connsiteY130" fmla="*/ 808766 h 3147691"/>
                <a:gd name="connsiteX131" fmla="*/ 648650 w 3147691"/>
                <a:gd name="connsiteY131" fmla="*/ 2339064 h 3147691"/>
                <a:gd name="connsiteX132" fmla="*/ 648650 w 3147691"/>
                <a:gd name="connsiteY132" fmla="*/ 2339064 h 3147691"/>
                <a:gd name="connsiteX133" fmla="*/ 808697 w 3147691"/>
                <a:gd name="connsiteY133" fmla="*/ 2499111 h 3147691"/>
                <a:gd name="connsiteX134" fmla="*/ 823814 w 3147691"/>
                <a:gd name="connsiteY134" fmla="*/ 2511108 h 3147691"/>
                <a:gd name="connsiteX135" fmla="*/ 850997 w 3147691"/>
                <a:gd name="connsiteY135" fmla="*/ 2532466 h 3147691"/>
                <a:gd name="connsiteX136" fmla="*/ 868195 w 3147691"/>
                <a:gd name="connsiteY136" fmla="*/ 2545018 h 3147691"/>
                <a:gd name="connsiteX137" fmla="*/ 1137599 w 3147691"/>
                <a:gd name="connsiteY137" fmla="*/ 1715794 h 3147691"/>
                <a:gd name="connsiteX138" fmla="*/ 431878 w 3147691"/>
                <a:gd name="connsiteY138" fmla="*/ 1203060 h 3147691"/>
                <a:gd name="connsiteX139" fmla="*/ 390133 w 3147691"/>
                <a:gd name="connsiteY139" fmla="*/ 1373856 h 3147691"/>
                <a:gd name="connsiteX140" fmla="*/ 390133 w 3147691"/>
                <a:gd name="connsiteY140" fmla="*/ 1373856 h 3147691"/>
                <a:gd name="connsiteX141" fmla="*/ 383753 w 3147691"/>
                <a:gd name="connsiteY141" fmla="*/ 1417127 h 3147691"/>
                <a:gd name="connsiteX142" fmla="*/ 382228 w 3147691"/>
                <a:gd name="connsiteY142" fmla="*/ 1428916 h 3147691"/>
                <a:gd name="connsiteX143" fmla="*/ 378275 w 3147691"/>
                <a:gd name="connsiteY143" fmla="*/ 1466154 h 3147691"/>
                <a:gd name="connsiteX144" fmla="*/ 376403 w 3147691"/>
                <a:gd name="connsiteY144" fmla="*/ 1490424 h 3147691"/>
                <a:gd name="connsiteX145" fmla="*/ 374600 w 3147691"/>
                <a:gd name="connsiteY145" fmla="*/ 1518440 h 3147691"/>
                <a:gd name="connsiteX146" fmla="*/ 373213 w 3147691"/>
                <a:gd name="connsiteY146" fmla="*/ 1573915 h 3147691"/>
                <a:gd name="connsiteX147" fmla="*/ 374600 w 3147691"/>
                <a:gd name="connsiteY147" fmla="*/ 1629391 h 3147691"/>
                <a:gd name="connsiteX148" fmla="*/ 376403 w 3147691"/>
                <a:gd name="connsiteY148" fmla="*/ 1657406 h 3147691"/>
                <a:gd name="connsiteX149" fmla="*/ 378275 w 3147691"/>
                <a:gd name="connsiteY149" fmla="*/ 1681677 h 3147691"/>
                <a:gd name="connsiteX150" fmla="*/ 382228 w 3147691"/>
                <a:gd name="connsiteY150" fmla="*/ 1718915 h 3147691"/>
                <a:gd name="connsiteX151" fmla="*/ 383753 w 3147691"/>
                <a:gd name="connsiteY151" fmla="*/ 1730703 h 3147691"/>
                <a:gd name="connsiteX152" fmla="*/ 390133 w 3147691"/>
                <a:gd name="connsiteY152" fmla="*/ 1773975 h 3147691"/>
                <a:gd name="connsiteX153" fmla="*/ 390133 w 3147691"/>
                <a:gd name="connsiteY153" fmla="*/ 1773975 h 3147691"/>
                <a:gd name="connsiteX154" fmla="*/ 448452 w 3147691"/>
                <a:gd name="connsiteY154" fmla="*/ 1992826 h 3147691"/>
                <a:gd name="connsiteX155" fmla="*/ 482084 w 3147691"/>
                <a:gd name="connsiteY155" fmla="*/ 2073335 h 3147691"/>
                <a:gd name="connsiteX156" fmla="*/ 488464 w 3147691"/>
                <a:gd name="connsiteY156" fmla="*/ 2087551 h 3147691"/>
                <a:gd name="connsiteX157" fmla="*/ 502957 w 3147691"/>
                <a:gd name="connsiteY157" fmla="*/ 2116606 h 3147691"/>
                <a:gd name="connsiteX158" fmla="*/ 513081 w 3147691"/>
                <a:gd name="connsiteY158" fmla="*/ 2136370 h 3147691"/>
                <a:gd name="connsiteX159" fmla="*/ 527643 w 3147691"/>
                <a:gd name="connsiteY159" fmla="*/ 2162790 h 3147691"/>
                <a:gd name="connsiteX160" fmla="*/ 539848 w 3147691"/>
                <a:gd name="connsiteY160" fmla="*/ 2184079 h 3147691"/>
                <a:gd name="connsiteX161" fmla="*/ 554688 w 3147691"/>
                <a:gd name="connsiteY161" fmla="*/ 2208557 h 3147691"/>
                <a:gd name="connsiteX162" fmla="*/ 568903 w 3147691"/>
                <a:gd name="connsiteY162" fmla="*/ 2230748 h 3147691"/>
                <a:gd name="connsiteX163" fmla="*/ 583951 w 3147691"/>
                <a:gd name="connsiteY163" fmla="*/ 2253354 h 3147691"/>
                <a:gd name="connsiteX164" fmla="*/ 600455 w 3147691"/>
                <a:gd name="connsiteY164" fmla="*/ 2276584 h 3147691"/>
                <a:gd name="connsiteX165" fmla="*/ 615295 w 3147691"/>
                <a:gd name="connsiteY165" fmla="*/ 2296902 h 3147691"/>
                <a:gd name="connsiteX166" fmla="*/ 636376 w 3147691"/>
                <a:gd name="connsiteY166" fmla="*/ 2323739 h 3147691"/>
                <a:gd name="connsiteX167" fmla="*/ 648580 w 3147691"/>
                <a:gd name="connsiteY167" fmla="*/ 2339133 h 3147691"/>
                <a:gd name="connsiteX168" fmla="*/ 1773905 w 3147691"/>
                <a:gd name="connsiteY168" fmla="*/ 2757559 h 3147691"/>
                <a:gd name="connsiteX169" fmla="*/ 1773905 w 3147691"/>
                <a:gd name="connsiteY169" fmla="*/ 2757559 h 3147691"/>
                <a:gd name="connsiteX170" fmla="*/ 1992757 w 3147691"/>
                <a:gd name="connsiteY170" fmla="*/ 2699240 h 3147691"/>
                <a:gd name="connsiteX171" fmla="*/ 2073266 w 3147691"/>
                <a:gd name="connsiteY171" fmla="*/ 2665608 h 3147691"/>
                <a:gd name="connsiteX172" fmla="*/ 2087481 w 3147691"/>
                <a:gd name="connsiteY172" fmla="*/ 2659228 h 3147691"/>
                <a:gd name="connsiteX173" fmla="*/ 2116537 w 3147691"/>
                <a:gd name="connsiteY173" fmla="*/ 2644735 h 3147691"/>
                <a:gd name="connsiteX174" fmla="*/ 2136300 w 3147691"/>
                <a:gd name="connsiteY174" fmla="*/ 2634611 h 3147691"/>
                <a:gd name="connsiteX175" fmla="*/ 2162651 w 3147691"/>
                <a:gd name="connsiteY175" fmla="*/ 2620048 h 3147691"/>
                <a:gd name="connsiteX176" fmla="*/ 2184009 w 3147691"/>
                <a:gd name="connsiteY176" fmla="*/ 2607774 h 3147691"/>
                <a:gd name="connsiteX177" fmla="*/ 2208419 w 3147691"/>
                <a:gd name="connsiteY177" fmla="*/ 2592935 h 3147691"/>
                <a:gd name="connsiteX178" fmla="*/ 2230678 w 3147691"/>
                <a:gd name="connsiteY178" fmla="*/ 2578650 h 3147691"/>
                <a:gd name="connsiteX179" fmla="*/ 2253215 w 3147691"/>
                <a:gd name="connsiteY179" fmla="*/ 2563671 h 3147691"/>
                <a:gd name="connsiteX180" fmla="*/ 2276584 w 3147691"/>
                <a:gd name="connsiteY180" fmla="*/ 2547028 h 3147691"/>
                <a:gd name="connsiteX181" fmla="*/ 2279289 w 3147691"/>
                <a:gd name="connsiteY181" fmla="*/ 2545087 h 3147691"/>
                <a:gd name="connsiteX182" fmla="*/ 1573915 w 3147691"/>
                <a:gd name="connsiteY182" fmla="*/ 2032630 h 3147691"/>
                <a:gd name="connsiteX183" fmla="*/ 868542 w 3147691"/>
                <a:gd name="connsiteY183" fmla="*/ 2545087 h 3147691"/>
                <a:gd name="connsiteX184" fmla="*/ 871107 w 3147691"/>
                <a:gd name="connsiteY184" fmla="*/ 2546959 h 3147691"/>
                <a:gd name="connsiteX185" fmla="*/ 894615 w 3147691"/>
                <a:gd name="connsiteY185" fmla="*/ 2563671 h 3147691"/>
                <a:gd name="connsiteX186" fmla="*/ 917083 w 3147691"/>
                <a:gd name="connsiteY186" fmla="*/ 2578650 h 3147691"/>
                <a:gd name="connsiteX187" fmla="*/ 939412 w 3147691"/>
                <a:gd name="connsiteY187" fmla="*/ 2592935 h 3147691"/>
                <a:gd name="connsiteX188" fmla="*/ 963821 w 3147691"/>
                <a:gd name="connsiteY188" fmla="*/ 2607774 h 3147691"/>
                <a:gd name="connsiteX189" fmla="*/ 985179 w 3147691"/>
                <a:gd name="connsiteY189" fmla="*/ 2620048 h 3147691"/>
                <a:gd name="connsiteX190" fmla="*/ 1011530 w 3147691"/>
                <a:gd name="connsiteY190" fmla="*/ 2634611 h 3147691"/>
                <a:gd name="connsiteX191" fmla="*/ 1031293 w 3147691"/>
                <a:gd name="connsiteY191" fmla="*/ 2644735 h 3147691"/>
                <a:gd name="connsiteX192" fmla="*/ 1060349 w 3147691"/>
                <a:gd name="connsiteY192" fmla="*/ 2659159 h 3147691"/>
                <a:gd name="connsiteX193" fmla="*/ 1074634 w 3147691"/>
                <a:gd name="connsiteY193" fmla="*/ 2665608 h 3147691"/>
                <a:gd name="connsiteX194" fmla="*/ 1155004 w 3147691"/>
                <a:gd name="connsiteY194" fmla="*/ 2699171 h 3147691"/>
                <a:gd name="connsiteX195" fmla="*/ 1373856 w 3147691"/>
                <a:gd name="connsiteY195" fmla="*/ 2757559 h 3147691"/>
                <a:gd name="connsiteX196" fmla="*/ 1373856 w 3147691"/>
                <a:gd name="connsiteY196" fmla="*/ 2757559 h 3147691"/>
                <a:gd name="connsiteX197" fmla="*/ 1417127 w 3147691"/>
                <a:gd name="connsiteY197" fmla="*/ 2763938 h 3147691"/>
                <a:gd name="connsiteX198" fmla="*/ 1428915 w 3147691"/>
                <a:gd name="connsiteY198" fmla="*/ 2765464 h 3147691"/>
                <a:gd name="connsiteX199" fmla="*/ 1466154 w 3147691"/>
                <a:gd name="connsiteY199" fmla="*/ 2769417 h 3147691"/>
                <a:gd name="connsiteX200" fmla="*/ 1490424 w 3147691"/>
                <a:gd name="connsiteY200" fmla="*/ 2771289 h 3147691"/>
                <a:gd name="connsiteX201" fmla="*/ 1518439 w 3147691"/>
                <a:gd name="connsiteY201" fmla="*/ 2773092 h 3147691"/>
                <a:gd name="connsiteX202" fmla="*/ 1573915 w 3147691"/>
                <a:gd name="connsiteY202" fmla="*/ 2774479 h 3147691"/>
                <a:gd name="connsiteX203" fmla="*/ 1629391 w 3147691"/>
                <a:gd name="connsiteY203" fmla="*/ 2773092 h 3147691"/>
                <a:gd name="connsiteX204" fmla="*/ 1657406 w 3147691"/>
                <a:gd name="connsiteY204" fmla="*/ 2771289 h 3147691"/>
                <a:gd name="connsiteX205" fmla="*/ 1681677 w 3147691"/>
                <a:gd name="connsiteY205" fmla="*/ 2769417 h 3147691"/>
                <a:gd name="connsiteX206" fmla="*/ 1718915 w 3147691"/>
                <a:gd name="connsiteY206" fmla="*/ 2765464 h 3147691"/>
                <a:gd name="connsiteX207" fmla="*/ 1730703 w 3147691"/>
                <a:gd name="connsiteY207" fmla="*/ 2763938 h 3147691"/>
                <a:gd name="connsiteX208" fmla="*/ 1773974 w 3147691"/>
                <a:gd name="connsiteY208" fmla="*/ 2757559 h 3147691"/>
                <a:gd name="connsiteX209" fmla="*/ 2757559 w 3147691"/>
                <a:gd name="connsiteY209" fmla="*/ 1773905 h 3147691"/>
                <a:gd name="connsiteX210" fmla="*/ 2757559 w 3147691"/>
                <a:gd name="connsiteY210" fmla="*/ 1773905 h 3147691"/>
                <a:gd name="connsiteX211" fmla="*/ 2763939 w 3147691"/>
                <a:gd name="connsiteY211" fmla="*/ 1730634 h 3147691"/>
                <a:gd name="connsiteX212" fmla="*/ 2765464 w 3147691"/>
                <a:gd name="connsiteY212" fmla="*/ 1718845 h 3147691"/>
                <a:gd name="connsiteX213" fmla="*/ 2769417 w 3147691"/>
                <a:gd name="connsiteY213" fmla="*/ 1681607 h 3147691"/>
                <a:gd name="connsiteX214" fmla="*/ 2771289 w 3147691"/>
                <a:gd name="connsiteY214" fmla="*/ 1657337 h 3147691"/>
                <a:gd name="connsiteX215" fmla="*/ 2773092 w 3147691"/>
                <a:gd name="connsiteY215" fmla="*/ 1629322 h 3147691"/>
                <a:gd name="connsiteX216" fmla="*/ 2774479 w 3147691"/>
                <a:gd name="connsiteY216" fmla="*/ 1573846 h 3147691"/>
                <a:gd name="connsiteX217" fmla="*/ 2773092 w 3147691"/>
                <a:gd name="connsiteY217" fmla="*/ 1518370 h 3147691"/>
                <a:gd name="connsiteX218" fmla="*/ 2771289 w 3147691"/>
                <a:gd name="connsiteY218" fmla="*/ 1490355 h 3147691"/>
                <a:gd name="connsiteX219" fmla="*/ 2769417 w 3147691"/>
                <a:gd name="connsiteY219" fmla="*/ 1466084 h 3147691"/>
                <a:gd name="connsiteX220" fmla="*/ 2765464 w 3147691"/>
                <a:gd name="connsiteY220" fmla="*/ 1428846 h 3147691"/>
                <a:gd name="connsiteX221" fmla="*/ 2763939 w 3147691"/>
                <a:gd name="connsiteY221" fmla="*/ 1417058 h 3147691"/>
                <a:gd name="connsiteX222" fmla="*/ 2757559 w 3147691"/>
                <a:gd name="connsiteY222" fmla="*/ 1373787 h 3147691"/>
                <a:gd name="connsiteX223" fmla="*/ 2757559 w 3147691"/>
                <a:gd name="connsiteY223" fmla="*/ 1373787 h 3147691"/>
                <a:gd name="connsiteX224" fmla="*/ 2715813 w 3147691"/>
                <a:gd name="connsiteY224" fmla="*/ 1202991 h 3147691"/>
                <a:gd name="connsiteX225" fmla="*/ 2010093 w 3147691"/>
                <a:gd name="connsiteY225" fmla="*/ 1715725 h 3147691"/>
                <a:gd name="connsiteX226" fmla="*/ 2279497 w 3147691"/>
                <a:gd name="connsiteY226" fmla="*/ 2544948 h 3147691"/>
                <a:gd name="connsiteX227" fmla="*/ 2296764 w 3147691"/>
                <a:gd name="connsiteY227" fmla="*/ 2532397 h 3147691"/>
                <a:gd name="connsiteX228" fmla="*/ 2323669 w 3147691"/>
                <a:gd name="connsiteY228" fmla="*/ 2511247 h 3147691"/>
                <a:gd name="connsiteX229" fmla="*/ 2338995 w 3147691"/>
                <a:gd name="connsiteY229" fmla="*/ 2499042 h 3147691"/>
                <a:gd name="connsiteX230" fmla="*/ 2338995 w 3147691"/>
                <a:gd name="connsiteY230" fmla="*/ 2499042 h 3147691"/>
                <a:gd name="connsiteX231" fmla="*/ 2498973 w 3147691"/>
                <a:gd name="connsiteY231" fmla="*/ 2339064 h 3147691"/>
                <a:gd name="connsiteX232" fmla="*/ 2498973 w 3147691"/>
                <a:gd name="connsiteY232" fmla="*/ 2339064 h 3147691"/>
                <a:gd name="connsiteX233" fmla="*/ 2511177 w 3147691"/>
                <a:gd name="connsiteY233" fmla="*/ 2323739 h 3147691"/>
                <a:gd name="connsiteX234" fmla="*/ 2532327 w 3147691"/>
                <a:gd name="connsiteY234" fmla="*/ 2296833 h 3147691"/>
                <a:gd name="connsiteX235" fmla="*/ 2547029 w 3147691"/>
                <a:gd name="connsiteY235" fmla="*/ 2276584 h 3147691"/>
                <a:gd name="connsiteX236" fmla="*/ 2563671 w 3147691"/>
                <a:gd name="connsiteY236" fmla="*/ 2253215 h 3147691"/>
                <a:gd name="connsiteX237" fmla="*/ 2578650 w 3147691"/>
                <a:gd name="connsiteY237" fmla="*/ 2230748 h 3147691"/>
                <a:gd name="connsiteX238" fmla="*/ 2592935 w 3147691"/>
                <a:gd name="connsiteY238" fmla="*/ 2208419 h 3147691"/>
                <a:gd name="connsiteX239" fmla="*/ 2607774 w 3147691"/>
                <a:gd name="connsiteY239" fmla="*/ 2184009 h 3147691"/>
                <a:gd name="connsiteX240" fmla="*/ 2620048 w 3147691"/>
                <a:gd name="connsiteY240" fmla="*/ 2162651 h 3147691"/>
                <a:gd name="connsiteX241" fmla="*/ 2634611 w 3147691"/>
                <a:gd name="connsiteY241" fmla="*/ 2136300 h 3147691"/>
                <a:gd name="connsiteX242" fmla="*/ 2644735 w 3147691"/>
                <a:gd name="connsiteY242" fmla="*/ 2116537 h 3147691"/>
                <a:gd name="connsiteX243" fmla="*/ 2659228 w 3147691"/>
                <a:gd name="connsiteY243" fmla="*/ 2087482 h 3147691"/>
                <a:gd name="connsiteX244" fmla="*/ 2665608 w 3147691"/>
                <a:gd name="connsiteY244" fmla="*/ 2073266 h 3147691"/>
                <a:gd name="connsiteX245" fmla="*/ 2699240 w 3147691"/>
                <a:gd name="connsiteY245" fmla="*/ 1992757 h 3147691"/>
                <a:gd name="connsiteX246" fmla="*/ 2757559 w 3147691"/>
                <a:gd name="connsiteY246" fmla="*/ 1773905 h 314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147691" h="3147691">
                  <a:moveTo>
                    <a:pt x="2955260" y="1773905"/>
                  </a:moveTo>
                  <a:cubicBezTo>
                    <a:pt x="2939380" y="1884441"/>
                    <a:pt x="2910464" y="1990746"/>
                    <a:pt x="2870244" y="2091295"/>
                  </a:cubicBezTo>
                  <a:lnTo>
                    <a:pt x="3036810" y="2187476"/>
                  </a:lnTo>
                  <a:lnTo>
                    <a:pt x="2836750" y="2533992"/>
                  </a:lnTo>
                  <a:lnTo>
                    <a:pt x="2669907" y="2437672"/>
                  </a:lnTo>
                  <a:cubicBezTo>
                    <a:pt x="2601880" y="2523937"/>
                    <a:pt x="2523867" y="2601880"/>
                    <a:pt x="2437672" y="2669907"/>
                  </a:cubicBezTo>
                  <a:lnTo>
                    <a:pt x="2533992" y="2836750"/>
                  </a:lnTo>
                  <a:lnTo>
                    <a:pt x="2187477" y="3036810"/>
                  </a:lnTo>
                  <a:lnTo>
                    <a:pt x="2091296" y="2870244"/>
                  </a:lnTo>
                  <a:cubicBezTo>
                    <a:pt x="1990676" y="2910464"/>
                    <a:pt x="1884440" y="2939381"/>
                    <a:pt x="1773905" y="2955260"/>
                  </a:cubicBezTo>
                  <a:lnTo>
                    <a:pt x="1773905" y="3147692"/>
                  </a:lnTo>
                  <a:lnTo>
                    <a:pt x="1373787" y="3147692"/>
                  </a:lnTo>
                  <a:lnTo>
                    <a:pt x="1373787" y="2955260"/>
                  </a:lnTo>
                  <a:cubicBezTo>
                    <a:pt x="1263251" y="2939381"/>
                    <a:pt x="1156946" y="2910464"/>
                    <a:pt x="1056396" y="2870244"/>
                  </a:cubicBezTo>
                  <a:lnTo>
                    <a:pt x="960215" y="3036810"/>
                  </a:lnTo>
                  <a:lnTo>
                    <a:pt x="613700" y="2836750"/>
                  </a:lnTo>
                  <a:lnTo>
                    <a:pt x="710020" y="2669907"/>
                  </a:lnTo>
                  <a:cubicBezTo>
                    <a:pt x="623755" y="2601880"/>
                    <a:pt x="545812" y="2523867"/>
                    <a:pt x="477785" y="2437672"/>
                  </a:cubicBezTo>
                  <a:lnTo>
                    <a:pt x="310941" y="2533992"/>
                  </a:lnTo>
                  <a:lnTo>
                    <a:pt x="110882" y="2187476"/>
                  </a:lnTo>
                  <a:lnTo>
                    <a:pt x="277448" y="2091295"/>
                  </a:lnTo>
                  <a:cubicBezTo>
                    <a:pt x="237228" y="1990677"/>
                    <a:pt x="208311" y="1884441"/>
                    <a:pt x="192431" y="1773905"/>
                  </a:cubicBezTo>
                  <a:lnTo>
                    <a:pt x="0" y="1773905"/>
                  </a:lnTo>
                  <a:lnTo>
                    <a:pt x="0" y="1373787"/>
                  </a:lnTo>
                  <a:lnTo>
                    <a:pt x="192431" y="1373787"/>
                  </a:lnTo>
                  <a:cubicBezTo>
                    <a:pt x="208311" y="1263251"/>
                    <a:pt x="237228" y="1156946"/>
                    <a:pt x="277448" y="1056396"/>
                  </a:cubicBezTo>
                  <a:lnTo>
                    <a:pt x="110882" y="960215"/>
                  </a:lnTo>
                  <a:lnTo>
                    <a:pt x="310941" y="613700"/>
                  </a:lnTo>
                  <a:lnTo>
                    <a:pt x="477785" y="710020"/>
                  </a:lnTo>
                  <a:cubicBezTo>
                    <a:pt x="545812" y="623755"/>
                    <a:pt x="623824" y="545812"/>
                    <a:pt x="710020" y="477785"/>
                  </a:cubicBezTo>
                  <a:lnTo>
                    <a:pt x="613700" y="310941"/>
                  </a:lnTo>
                  <a:lnTo>
                    <a:pt x="960215" y="110882"/>
                  </a:lnTo>
                  <a:lnTo>
                    <a:pt x="1056396" y="277448"/>
                  </a:lnTo>
                  <a:cubicBezTo>
                    <a:pt x="1157015" y="237228"/>
                    <a:pt x="1263251" y="208311"/>
                    <a:pt x="1373787" y="192431"/>
                  </a:cubicBezTo>
                  <a:lnTo>
                    <a:pt x="1373787" y="0"/>
                  </a:lnTo>
                  <a:lnTo>
                    <a:pt x="1773905" y="0"/>
                  </a:lnTo>
                  <a:lnTo>
                    <a:pt x="1773905" y="192431"/>
                  </a:lnTo>
                  <a:cubicBezTo>
                    <a:pt x="1884440" y="208311"/>
                    <a:pt x="1990746" y="237228"/>
                    <a:pt x="2091296" y="277448"/>
                  </a:cubicBezTo>
                  <a:lnTo>
                    <a:pt x="2187477" y="110882"/>
                  </a:lnTo>
                  <a:lnTo>
                    <a:pt x="2533992" y="310941"/>
                  </a:lnTo>
                  <a:lnTo>
                    <a:pt x="2437672" y="477785"/>
                  </a:lnTo>
                  <a:cubicBezTo>
                    <a:pt x="2523937" y="545812"/>
                    <a:pt x="2601880" y="623824"/>
                    <a:pt x="2669907" y="710020"/>
                  </a:cubicBezTo>
                  <a:lnTo>
                    <a:pt x="2836750" y="613700"/>
                  </a:lnTo>
                  <a:lnTo>
                    <a:pt x="3036810" y="960215"/>
                  </a:lnTo>
                  <a:lnTo>
                    <a:pt x="2870244" y="1056396"/>
                  </a:lnTo>
                  <a:cubicBezTo>
                    <a:pt x="2910464" y="1157015"/>
                    <a:pt x="2939380" y="1263251"/>
                    <a:pt x="2955260" y="1373787"/>
                  </a:cubicBezTo>
                  <a:lnTo>
                    <a:pt x="3147692" y="1373787"/>
                  </a:lnTo>
                  <a:lnTo>
                    <a:pt x="3147692" y="1773905"/>
                  </a:lnTo>
                  <a:lnTo>
                    <a:pt x="2955260" y="1773905"/>
                  </a:lnTo>
                  <a:close/>
                  <a:moveTo>
                    <a:pt x="648650" y="808697"/>
                  </a:moveTo>
                  <a:lnTo>
                    <a:pt x="648650" y="808697"/>
                  </a:lnTo>
                  <a:cubicBezTo>
                    <a:pt x="644489" y="813759"/>
                    <a:pt x="640536" y="818960"/>
                    <a:pt x="636445" y="824092"/>
                  </a:cubicBezTo>
                  <a:cubicBezTo>
                    <a:pt x="629303" y="832968"/>
                    <a:pt x="622229" y="841844"/>
                    <a:pt x="615364" y="850928"/>
                  </a:cubicBezTo>
                  <a:cubicBezTo>
                    <a:pt x="610302" y="857585"/>
                    <a:pt x="605448" y="864450"/>
                    <a:pt x="600525" y="871246"/>
                  </a:cubicBezTo>
                  <a:cubicBezTo>
                    <a:pt x="594977" y="878943"/>
                    <a:pt x="589360" y="886641"/>
                    <a:pt x="584020" y="894476"/>
                  </a:cubicBezTo>
                  <a:cubicBezTo>
                    <a:pt x="578889" y="901966"/>
                    <a:pt x="573896" y="909524"/>
                    <a:pt x="568973" y="917083"/>
                  </a:cubicBezTo>
                  <a:cubicBezTo>
                    <a:pt x="564188" y="924433"/>
                    <a:pt x="559403" y="931784"/>
                    <a:pt x="554757" y="939273"/>
                  </a:cubicBezTo>
                  <a:cubicBezTo>
                    <a:pt x="549695" y="947386"/>
                    <a:pt x="544772" y="955500"/>
                    <a:pt x="539917" y="963752"/>
                  </a:cubicBezTo>
                  <a:cubicBezTo>
                    <a:pt x="535757" y="970756"/>
                    <a:pt x="531735" y="977898"/>
                    <a:pt x="527713" y="985041"/>
                  </a:cubicBezTo>
                  <a:cubicBezTo>
                    <a:pt x="522789" y="993778"/>
                    <a:pt x="517866" y="1002585"/>
                    <a:pt x="513150" y="1011461"/>
                  </a:cubicBezTo>
                  <a:cubicBezTo>
                    <a:pt x="509683" y="1017979"/>
                    <a:pt x="506424" y="1024567"/>
                    <a:pt x="503026" y="1031224"/>
                  </a:cubicBezTo>
                  <a:cubicBezTo>
                    <a:pt x="498102" y="1040863"/>
                    <a:pt x="493179" y="1050502"/>
                    <a:pt x="488533" y="1060280"/>
                  </a:cubicBezTo>
                  <a:cubicBezTo>
                    <a:pt x="486314" y="1064995"/>
                    <a:pt x="484303" y="1069780"/>
                    <a:pt x="482153" y="1074495"/>
                  </a:cubicBezTo>
                  <a:cubicBezTo>
                    <a:pt x="470087" y="1100846"/>
                    <a:pt x="458715" y="1127683"/>
                    <a:pt x="448521" y="1155004"/>
                  </a:cubicBezTo>
                  <a:cubicBezTo>
                    <a:pt x="442627" y="1170815"/>
                    <a:pt x="437149" y="1186903"/>
                    <a:pt x="431948" y="1202991"/>
                  </a:cubicBezTo>
                  <a:lnTo>
                    <a:pt x="1304303" y="1202991"/>
                  </a:lnTo>
                  <a:lnTo>
                    <a:pt x="1573915" y="373282"/>
                  </a:lnTo>
                  <a:lnTo>
                    <a:pt x="1843527" y="1202991"/>
                  </a:lnTo>
                  <a:lnTo>
                    <a:pt x="2715883" y="1202991"/>
                  </a:lnTo>
                  <a:cubicBezTo>
                    <a:pt x="2710613" y="1186833"/>
                    <a:pt x="2705204" y="1170815"/>
                    <a:pt x="2699309" y="1155004"/>
                  </a:cubicBezTo>
                  <a:cubicBezTo>
                    <a:pt x="2689116" y="1127613"/>
                    <a:pt x="2677812" y="1100846"/>
                    <a:pt x="2665677" y="1074495"/>
                  </a:cubicBezTo>
                  <a:cubicBezTo>
                    <a:pt x="2663527" y="1069780"/>
                    <a:pt x="2661516" y="1064995"/>
                    <a:pt x="2659298" y="1060280"/>
                  </a:cubicBezTo>
                  <a:cubicBezTo>
                    <a:pt x="2654651" y="1050502"/>
                    <a:pt x="2649728" y="1040863"/>
                    <a:pt x="2644804" y="1031224"/>
                  </a:cubicBezTo>
                  <a:cubicBezTo>
                    <a:pt x="2641476" y="1024636"/>
                    <a:pt x="2638147" y="1017979"/>
                    <a:pt x="2634680" y="1011461"/>
                  </a:cubicBezTo>
                  <a:cubicBezTo>
                    <a:pt x="2629965" y="1002585"/>
                    <a:pt x="2625041" y="993847"/>
                    <a:pt x="2620118" y="985110"/>
                  </a:cubicBezTo>
                  <a:cubicBezTo>
                    <a:pt x="2616096" y="977967"/>
                    <a:pt x="2612004" y="970825"/>
                    <a:pt x="2607844" y="963752"/>
                  </a:cubicBezTo>
                  <a:cubicBezTo>
                    <a:pt x="2602990" y="955569"/>
                    <a:pt x="2598066" y="947456"/>
                    <a:pt x="2593073" y="939412"/>
                  </a:cubicBezTo>
                  <a:cubicBezTo>
                    <a:pt x="2588358" y="931923"/>
                    <a:pt x="2583573" y="924503"/>
                    <a:pt x="2578788" y="917083"/>
                  </a:cubicBezTo>
                  <a:cubicBezTo>
                    <a:pt x="2573865" y="909524"/>
                    <a:pt x="2568941" y="902035"/>
                    <a:pt x="2563810" y="894615"/>
                  </a:cubicBezTo>
                  <a:cubicBezTo>
                    <a:pt x="2558401" y="886710"/>
                    <a:pt x="2552784" y="879013"/>
                    <a:pt x="2547167" y="871246"/>
                  </a:cubicBezTo>
                  <a:cubicBezTo>
                    <a:pt x="2542313" y="864520"/>
                    <a:pt x="2537459" y="857654"/>
                    <a:pt x="2532466" y="850997"/>
                  </a:cubicBezTo>
                  <a:cubicBezTo>
                    <a:pt x="2525601" y="841913"/>
                    <a:pt x="2518458" y="832968"/>
                    <a:pt x="2511316" y="824092"/>
                  </a:cubicBezTo>
                  <a:cubicBezTo>
                    <a:pt x="2507225" y="819030"/>
                    <a:pt x="2503272" y="813759"/>
                    <a:pt x="2499111" y="808766"/>
                  </a:cubicBezTo>
                  <a:lnTo>
                    <a:pt x="2499111" y="808766"/>
                  </a:lnTo>
                  <a:cubicBezTo>
                    <a:pt x="2450917" y="750517"/>
                    <a:pt x="2397314" y="696983"/>
                    <a:pt x="2339133" y="648788"/>
                  </a:cubicBezTo>
                  <a:lnTo>
                    <a:pt x="2339133" y="648788"/>
                  </a:lnTo>
                  <a:cubicBezTo>
                    <a:pt x="2334140" y="644628"/>
                    <a:pt x="2328940" y="640744"/>
                    <a:pt x="2323877" y="636653"/>
                  </a:cubicBezTo>
                  <a:cubicBezTo>
                    <a:pt x="2314932" y="629511"/>
                    <a:pt x="2305987" y="622299"/>
                    <a:pt x="2296833" y="615434"/>
                  </a:cubicBezTo>
                  <a:cubicBezTo>
                    <a:pt x="2290245" y="610441"/>
                    <a:pt x="2283450" y="605656"/>
                    <a:pt x="2276723" y="600802"/>
                  </a:cubicBezTo>
                  <a:cubicBezTo>
                    <a:pt x="2268957" y="595185"/>
                    <a:pt x="2261190" y="589568"/>
                    <a:pt x="2253285" y="584090"/>
                  </a:cubicBezTo>
                  <a:cubicBezTo>
                    <a:pt x="2245865" y="579028"/>
                    <a:pt x="2238376" y="574035"/>
                    <a:pt x="2230817" y="569111"/>
                  </a:cubicBezTo>
                  <a:cubicBezTo>
                    <a:pt x="2223466" y="564257"/>
                    <a:pt x="2216047" y="559473"/>
                    <a:pt x="2208557" y="554826"/>
                  </a:cubicBezTo>
                  <a:cubicBezTo>
                    <a:pt x="2200513" y="549764"/>
                    <a:pt x="2192331" y="544841"/>
                    <a:pt x="2184148" y="539987"/>
                  </a:cubicBezTo>
                  <a:cubicBezTo>
                    <a:pt x="2177075" y="535826"/>
                    <a:pt x="2170002" y="531735"/>
                    <a:pt x="2162790" y="527713"/>
                  </a:cubicBezTo>
                  <a:cubicBezTo>
                    <a:pt x="2154052" y="522789"/>
                    <a:pt x="2145315" y="517866"/>
                    <a:pt x="2136439" y="513150"/>
                  </a:cubicBezTo>
                  <a:cubicBezTo>
                    <a:pt x="2129920" y="509683"/>
                    <a:pt x="2123333" y="506424"/>
                    <a:pt x="2116745" y="503026"/>
                  </a:cubicBezTo>
                  <a:cubicBezTo>
                    <a:pt x="2107106" y="498103"/>
                    <a:pt x="2097467" y="493179"/>
                    <a:pt x="2087620" y="488533"/>
                  </a:cubicBezTo>
                  <a:cubicBezTo>
                    <a:pt x="2082974" y="486314"/>
                    <a:pt x="2078259" y="484303"/>
                    <a:pt x="2073543" y="482153"/>
                  </a:cubicBezTo>
                  <a:cubicBezTo>
                    <a:pt x="2047054" y="470018"/>
                    <a:pt x="2020217" y="458645"/>
                    <a:pt x="1992757" y="448452"/>
                  </a:cubicBezTo>
                  <a:lnTo>
                    <a:pt x="1992757" y="448452"/>
                  </a:lnTo>
                  <a:cubicBezTo>
                    <a:pt x="1922719" y="422378"/>
                    <a:pt x="1849560" y="402823"/>
                    <a:pt x="1774113" y="390202"/>
                  </a:cubicBezTo>
                  <a:lnTo>
                    <a:pt x="1774113" y="390202"/>
                  </a:lnTo>
                  <a:cubicBezTo>
                    <a:pt x="1759759" y="387775"/>
                    <a:pt x="1745335" y="385764"/>
                    <a:pt x="1730842" y="383823"/>
                  </a:cubicBezTo>
                  <a:cubicBezTo>
                    <a:pt x="1726959" y="383337"/>
                    <a:pt x="1723006" y="382782"/>
                    <a:pt x="1719053" y="382297"/>
                  </a:cubicBezTo>
                  <a:cubicBezTo>
                    <a:pt x="1706710" y="380771"/>
                    <a:pt x="1694298" y="379454"/>
                    <a:pt x="1681815" y="378344"/>
                  </a:cubicBezTo>
                  <a:cubicBezTo>
                    <a:pt x="1673771" y="377651"/>
                    <a:pt x="1665658" y="377027"/>
                    <a:pt x="1657545" y="376472"/>
                  </a:cubicBezTo>
                  <a:cubicBezTo>
                    <a:pt x="1648183" y="375779"/>
                    <a:pt x="1638891" y="375085"/>
                    <a:pt x="1629530" y="374669"/>
                  </a:cubicBezTo>
                  <a:cubicBezTo>
                    <a:pt x="1611153" y="373837"/>
                    <a:pt x="1592638" y="373282"/>
                    <a:pt x="1574054" y="373282"/>
                  </a:cubicBezTo>
                  <a:cubicBezTo>
                    <a:pt x="1555469" y="373282"/>
                    <a:pt x="1536955" y="373837"/>
                    <a:pt x="1518578" y="374669"/>
                  </a:cubicBezTo>
                  <a:cubicBezTo>
                    <a:pt x="1509217" y="375085"/>
                    <a:pt x="1499855" y="375848"/>
                    <a:pt x="1490563" y="376472"/>
                  </a:cubicBezTo>
                  <a:cubicBezTo>
                    <a:pt x="1482450" y="377027"/>
                    <a:pt x="1474336" y="377582"/>
                    <a:pt x="1466292" y="378344"/>
                  </a:cubicBezTo>
                  <a:cubicBezTo>
                    <a:pt x="1453810" y="379454"/>
                    <a:pt x="1441398" y="380771"/>
                    <a:pt x="1429054" y="382297"/>
                  </a:cubicBezTo>
                  <a:cubicBezTo>
                    <a:pt x="1425102" y="382782"/>
                    <a:pt x="1421218" y="383268"/>
                    <a:pt x="1417266" y="383823"/>
                  </a:cubicBezTo>
                  <a:cubicBezTo>
                    <a:pt x="1402773" y="385764"/>
                    <a:pt x="1388349" y="387775"/>
                    <a:pt x="1373995" y="390202"/>
                  </a:cubicBezTo>
                  <a:lnTo>
                    <a:pt x="1373995" y="390202"/>
                  </a:lnTo>
                  <a:cubicBezTo>
                    <a:pt x="1298478" y="402892"/>
                    <a:pt x="1225320" y="422448"/>
                    <a:pt x="1155282" y="448452"/>
                  </a:cubicBezTo>
                  <a:lnTo>
                    <a:pt x="1155282" y="448452"/>
                  </a:lnTo>
                  <a:cubicBezTo>
                    <a:pt x="1127891" y="458645"/>
                    <a:pt x="1101054" y="470018"/>
                    <a:pt x="1074634" y="482084"/>
                  </a:cubicBezTo>
                  <a:cubicBezTo>
                    <a:pt x="1069918" y="484234"/>
                    <a:pt x="1065134" y="486245"/>
                    <a:pt x="1060418" y="488464"/>
                  </a:cubicBezTo>
                  <a:cubicBezTo>
                    <a:pt x="1050641" y="493110"/>
                    <a:pt x="1041002" y="498033"/>
                    <a:pt x="1031363" y="502957"/>
                  </a:cubicBezTo>
                  <a:cubicBezTo>
                    <a:pt x="1024775" y="506285"/>
                    <a:pt x="1018118" y="509614"/>
                    <a:pt x="1011600" y="513081"/>
                  </a:cubicBezTo>
                  <a:cubicBezTo>
                    <a:pt x="1002723" y="517796"/>
                    <a:pt x="993986" y="522720"/>
                    <a:pt x="985249" y="527643"/>
                  </a:cubicBezTo>
                  <a:cubicBezTo>
                    <a:pt x="978106" y="531665"/>
                    <a:pt x="970964" y="535757"/>
                    <a:pt x="963890" y="539917"/>
                  </a:cubicBezTo>
                  <a:cubicBezTo>
                    <a:pt x="955708" y="544772"/>
                    <a:pt x="947525" y="549695"/>
                    <a:pt x="939481" y="554757"/>
                  </a:cubicBezTo>
                  <a:cubicBezTo>
                    <a:pt x="931992" y="559403"/>
                    <a:pt x="924572" y="564188"/>
                    <a:pt x="917221" y="569042"/>
                  </a:cubicBezTo>
                  <a:cubicBezTo>
                    <a:pt x="909663" y="573966"/>
                    <a:pt x="902174" y="578889"/>
                    <a:pt x="894754" y="584021"/>
                  </a:cubicBezTo>
                  <a:cubicBezTo>
                    <a:pt x="886849" y="589499"/>
                    <a:pt x="879013" y="595116"/>
                    <a:pt x="871246" y="600733"/>
                  </a:cubicBezTo>
                  <a:cubicBezTo>
                    <a:pt x="864520" y="605587"/>
                    <a:pt x="857793" y="610371"/>
                    <a:pt x="851205" y="615364"/>
                  </a:cubicBezTo>
                  <a:cubicBezTo>
                    <a:pt x="841983" y="622299"/>
                    <a:pt x="833037" y="629511"/>
                    <a:pt x="824022" y="636722"/>
                  </a:cubicBezTo>
                  <a:cubicBezTo>
                    <a:pt x="819029" y="640744"/>
                    <a:pt x="813898" y="644628"/>
                    <a:pt x="808905" y="648719"/>
                  </a:cubicBezTo>
                  <a:cubicBezTo>
                    <a:pt x="750656" y="696914"/>
                    <a:pt x="697122" y="750517"/>
                    <a:pt x="648858" y="808766"/>
                  </a:cubicBezTo>
                  <a:close/>
                  <a:moveTo>
                    <a:pt x="648650" y="2339064"/>
                  </a:moveTo>
                  <a:lnTo>
                    <a:pt x="648650" y="2339064"/>
                  </a:lnTo>
                  <a:cubicBezTo>
                    <a:pt x="696844" y="2397313"/>
                    <a:pt x="750448" y="2450847"/>
                    <a:pt x="808697" y="2499111"/>
                  </a:cubicBezTo>
                  <a:cubicBezTo>
                    <a:pt x="813621" y="2503203"/>
                    <a:pt x="818752" y="2507086"/>
                    <a:pt x="823814" y="2511108"/>
                  </a:cubicBezTo>
                  <a:cubicBezTo>
                    <a:pt x="832829" y="2518320"/>
                    <a:pt x="841775" y="2525532"/>
                    <a:pt x="850997" y="2532466"/>
                  </a:cubicBezTo>
                  <a:cubicBezTo>
                    <a:pt x="856684" y="2536766"/>
                    <a:pt x="862509" y="2540857"/>
                    <a:pt x="868195" y="2545018"/>
                  </a:cubicBezTo>
                  <a:lnTo>
                    <a:pt x="1137599" y="1715794"/>
                  </a:lnTo>
                  <a:lnTo>
                    <a:pt x="431878" y="1203060"/>
                  </a:lnTo>
                  <a:cubicBezTo>
                    <a:pt x="413918" y="1258328"/>
                    <a:pt x="399911" y="1315398"/>
                    <a:pt x="390133" y="1373856"/>
                  </a:cubicBezTo>
                  <a:lnTo>
                    <a:pt x="390133" y="1373856"/>
                  </a:lnTo>
                  <a:cubicBezTo>
                    <a:pt x="387706" y="1388210"/>
                    <a:pt x="385695" y="1402634"/>
                    <a:pt x="383753" y="1417127"/>
                  </a:cubicBezTo>
                  <a:cubicBezTo>
                    <a:pt x="383268" y="1421010"/>
                    <a:pt x="382713" y="1424963"/>
                    <a:pt x="382228" y="1428916"/>
                  </a:cubicBezTo>
                  <a:cubicBezTo>
                    <a:pt x="380702" y="1441259"/>
                    <a:pt x="379384" y="1453672"/>
                    <a:pt x="378275" y="1466154"/>
                  </a:cubicBezTo>
                  <a:cubicBezTo>
                    <a:pt x="377582" y="1474198"/>
                    <a:pt x="376957" y="1482311"/>
                    <a:pt x="376403" y="1490424"/>
                  </a:cubicBezTo>
                  <a:cubicBezTo>
                    <a:pt x="375709" y="1499786"/>
                    <a:pt x="375016" y="1509078"/>
                    <a:pt x="374600" y="1518440"/>
                  </a:cubicBezTo>
                  <a:cubicBezTo>
                    <a:pt x="373768" y="1536816"/>
                    <a:pt x="373213" y="1555331"/>
                    <a:pt x="373213" y="1573915"/>
                  </a:cubicBezTo>
                  <a:cubicBezTo>
                    <a:pt x="373213" y="1592500"/>
                    <a:pt x="373768" y="1611015"/>
                    <a:pt x="374600" y="1629391"/>
                  </a:cubicBezTo>
                  <a:cubicBezTo>
                    <a:pt x="375016" y="1638753"/>
                    <a:pt x="375779" y="1648114"/>
                    <a:pt x="376403" y="1657406"/>
                  </a:cubicBezTo>
                  <a:cubicBezTo>
                    <a:pt x="376957" y="1665519"/>
                    <a:pt x="377512" y="1673633"/>
                    <a:pt x="378275" y="1681677"/>
                  </a:cubicBezTo>
                  <a:cubicBezTo>
                    <a:pt x="379384" y="1694159"/>
                    <a:pt x="380702" y="1706572"/>
                    <a:pt x="382228" y="1718915"/>
                  </a:cubicBezTo>
                  <a:cubicBezTo>
                    <a:pt x="382713" y="1722867"/>
                    <a:pt x="383198" y="1726751"/>
                    <a:pt x="383753" y="1730703"/>
                  </a:cubicBezTo>
                  <a:cubicBezTo>
                    <a:pt x="385695" y="1745196"/>
                    <a:pt x="387706" y="1759620"/>
                    <a:pt x="390133" y="1773975"/>
                  </a:cubicBezTo>
                  <a:lnTo>
                    <a:pt x="390133" y="1773975"/>
                  </a:lnTo>
                  <a:cubicBezTo>
                    <a:pt x="402823" y="1849560"/>
                    <a:pt x="422378" y="1922719"/>
                    <a:pt x="448452" y="1992826"/>
                  </a:cubicBezTo>
                  <a:cubicBezTo>
                    <a:pt x="458645" y="2020217"/>
                    <a:pt x="469949" y="2046984"/>
                    <a:pt x="482084" y="2073335"/>
                  </a:cubicBezTo>
                  <a:cubicBezTo>
                    <a:pt x="484234" y="2078051"/>
                    <a:pt x="486245" y="2082835"/>
                    <a:pt x="488464" y="2087551"/>
                  </a:cubicBezTo>
                  <a:cubicBezTo>
                    <a:pt x="493110" y="2097328"/>
                    <a:pt x="498033" y="2106967"/>
                    <a:pt x="502957" y="2116606"/>
                  </a:cubicBezTo>
                  <a:cubicBezTo>
                    <a:pt x="506285" y="2123194"/>
                    <a:pt x="509614" y="2129851"/>
                    <a:pt x="513081" y="2136370"/>
                  </a:cubicBezTo>
                  <a:cubicBezTo>
                    <a:pt x="517796" y="2145246"/>
                    <a:pt x="522720" y="2154053"/>
                    <a:pt x="527643" y="2162790"/>
                  </a:cubicBezTo>
                  <a:cubicBezTo>
                    <a:pt x="531665" y="2169932"/>
                    <a:pt x="535687" y="2177006"/>
                    <a:pt x="539848" y="2184079"/>
                  </a:cubicBezTo>
                  <a:cubicBezTo>
                    <a:pt x="544702" y="2192331"/>
                    <a:pt x="549695" y="2200444"/>
                    <a:pt x="554688" y="2208557"/>
                  </a:cubicBezTo>
                  <a:cubicBezTo>
                    <a:pt x="559334" y="2215977"/>
                    <a:pt x="564119" y="2223397"/>
                    <a:pt x="568903" y="2230748"/>
                  </a:cubicBezTo>
                  <a:cubicBezTo>
                    <a:pt x="573896" y="2238306"/>
                    <a:pt x="578820" y="2245865"/>
                    <a:pt x="583951" y="2253354"/>
                  </a:cubicBezTo>
                  <a:cubicBezTo>
                    <a:pt x="589360" y="2261190"/>
                    <a:pt x="594908" y="2268887"/>
                    <a:pt x="600455" y="2276584"/>
                  </a:cubicBezTo>
                  <a:cubicBezTo>
                    <a:pt x="605379" y="2283380"/>
                    <a:pt x="610233" y="2290245"/>
                    <a:pt x="615295" y="2296902"/>
                  </a:cubicBezTo>
                  <a:cubicBezTo>
                    <a:pt x="622160" y="2305987"/>
                    <a:pt x="629303" y="2314863"/>
                    <a:pt x="636376" y="2323739"/>
                  </a:cubicBezTo>
                  <a:cubicBezTo>
                    <a:pt x="640467" y="2328870"/>
                    <a:pt x="644420" y="2334071"/>
                    <a:pt x="648580" y="2339133"/>
                  </a:cubicBezTo>
                  <a:close/>
                  <a:moveTo>
                    <a:pt x="1773905" y="2757559"/>
                  </a:moveTo>
                  <a:lnTo>
                    <a:pt x="1773905" y="2757559"/>
                  </a:lnTo>
                  <a:cubicBezTo>
                    <a:pt x="1849491" y="2744869"/>
                    <a:pt x="1922649" y="2725314"/>
                    <a:pt x="1992757" y="2699240"/>
                  </a:cubicBezTo>
                  <a:cubicBezTo>
                    <a:pt x="2020148" y="2689046"/>
                    <a:pt x="2046915" y="2677743"/>
                    <a:pt x="2073266" y="2665608"/>
                  </a:cubicBezTo>
                  <a:cubicBezTo>
                    <a:pt x="2077981" y="2663458"/>
                    <a:pt x="2082766" y="2661447"/>
                    <a:pt x="2087481" y="2659228"/>
                  </a:cubicBezTo>
                  <a:cubicBezTo>
                    <a:pt x="2097259" y="2654582"/>
                    <a:pt x="2106898" y="2649659"/>
                    <a:pt x="2116537" y="2644735"/>
                  </a:cubicBezTo>
                  <a:cubicBezTo>
                    <a:pt x="2123125" y="2641407"/>
                    <a:pt x="2129782" y="2638078"/>
                    <a:pt x="2136300" y="2634611"/>
                  </a:cubicBezTo>
                  <a:cubicBezTo>
                    <a:pt x="2145176" y="2629895"/>
                    <a:pt x="2153914" y="2624972"/>
                    <a:pt x="2162651" y="2620048"/>
                  </a:cubicBezTo>
                  <a:cubicBezTo>
                    <a:pt x="2169794" y="2616026"/>
                    <a:pt x="2176936" y="2611935"/>
                    <a:pt x="2184009" y="2607774"/>
                  </a:cubicBezTo>
                  <a:cubicBezTo>
                    <a:pt x="2192192" y="2602920"/>
                    <a:pt x="2200375" y="2597997"/>
                    <a:pt x="2208419" y="2592935"/>
                  </a:cubicBezTo>
                  <a:cubicBezTo>
                    <a:pt x="2215908" y="2588289"/>
                    <a:pt x="2223328" y="2583504"/>
                    <a:pt x="2230678" y="2578650"/>
                  </a:cubicBezTo>
                  <a:cubicBezTo>
                    <a:pt x="2238237" y="2573726"/>
                    <a:pt x="2245795" y="2568733"/>
                    <a:pt x="2253215" y="2563671"/>
                  </a:cubicBezTo>
                  <a:cubicBezTo>
                    <a:pt x="2261121" y="2558262"/>
                    <a:pt x="2268818" y="2552645"/>
                    <a:pt x="2276584" y="2547028"/>
                  </a:cubicBezTo>
                  <a:cubicBezTo>
                    <a:pt x="2277486" y="2546404"/>
                    <a:pt x="2278387" y="2545711"/>
                    <a:pt x="2279289" y="2545087"/>
                  </a:cubicBezTo>
                  <a:lnTo>
                    <a:pt x="1573915" y="2032630"/>
                  </a:lnTo>
                  <a:lnTo>
                    <a:pt x="868542" y="2545087"/>
                  </a:lnTo>
                  <a:cubicBezTo>
                    <a:pt x="869374" y="2545711"/>
                    <a:pt x="870275" y="2546335"/>
                    <a:pt x="871107" y="2546959"/>
                  </a:cubicBezTo>
                  <a:cubicBezTo>
                    <a:pt x="878874" y="2552576"/>
                    <a:pt x="886710" y="2558262"/>
                    <a:pt x="894615" y="2563671"/>
                  </a:cubicBezTo>
                  <a:cubicBezTo>
                    <a:pt x="902035" y="2568733"/>
                    <a:pt x="909524" y="2573726"/>
                    <a:pt x="917083" y="2578650"/>
                  </a:cubicBezTo>
                  <a:cubicBezTo>
                    <a:pt x="924503" y="2583504"/>
                    <a:pt x="931923" y="2588289"/>
                    <a:pt x="939412" y="2592935"/>
                  </a:cubicBezTo>
                  <a:cubicBezTo>
                    <a:pt x="947456" y="2597997"/>
                    <a:pt x="955569" y="2602920"/>
                    <a:pt x="963821" y="2607774"/>
                  </a:cubicBezTo>
                  <a:cubicBezTo>
                    <a:pt x="970894" y="2611935"/>
                    <a:pt x="978037" y="2616026"/>
                    <a:pt x="985179" y="2620048"/>
                  </a:cubicBezTo>
                  <a:cubicBezTo>
                    <a:pt x="993917" y="2624972"/>
                    <a:pt x="1002654" y="2629895"/>
                    <a:pt x="1011530" y="2634611"/>
                  </a:cubicBezTo>
                  <a:cubicBezTo>
                    <a:pt x="1018049" y="2638078"/>
                    <a:pt x="1024706" y="2641407"/>
                    <a:pt x="1031293" y="2644735"/>
                  </a:cubicBezTo>
                  <a:cubicBezTo>
                    <a:pt x="1040932" y="2649589"/>
                    <a:pt x="1050571" y="2654582"/>
                    <a:pt x="1060349" y="2659159"/>
                  </a:cubicBezTo>
                  <a:cubicBezTo>
                    <a:pt x="1065064" y="2661378"/>
                    <a:pt x="1069918" y="2663458"/>
                    <a:pt x="1074634" y="2665608"/>
                  </a:cubicBezTo>
                  <a:cubicBezTo>
                    <a:pt x="1100985" y="2677674"/>
                    <a:pt x="1127683" y="2688977"/>
                    <a:pt x="1155004" y="2699171"/>
                  </a:cubicBezTo>
                  <a:cubicBezTo>
                    <a:pt x="1225112" y="2725244"/>
                    <a:pt x="1298270" y="2744869"/>
                    <a:pt x="1373856" y="2757559"/>
                  </a:cubicBezTo>
                  <a:lnTo>
                    <a:pt x="1373856" y="2757559"/>
                  </a:lnTo>
                  <a:cubicBezTo>
                    <a:pt x="1388210" y="2759986"/>
                    <a:pt x="1402634" y="2761997"/>
                    <a:pt x="1417127" y="2763938"/>
                  </a:cubicBezTo>
                  <a:cubicBezTo>
                    <a:pt x="1421010" y="2764424"/>
                    <a:pt x="1424963" y="2764979"/>
                    <a:pt x="1428915" y="2765464"/>
                  </a:cubicBezTo>
                  <a:cubicBezTo>
                    <a:pt x="1441259" y="2766990"/>
                    <a:pt x="1453672" y="2768307"/>
                    <a:pt x="1466154" y="2769417"/>
                  </a:cubicBezTo>
                  <a:cubicBezTo>
                    <a:pt x="1474198" y="2770110"/>
                    <a:pt x="1482311" y="2770734"/>
                    <a:pt x="1490424" y="2771289"/>
                  </a:cubicBezTo>
                  <a:cubicBezTo>
                    <a:pt x="1499786" y="2771982"/>
                    <a:pt x="1509078" y="2772676"/>
                    <a:pt x="1518439" y="2773092"/>
                  </a:cubicBezTo>
                  <a:cubicBezTo>
                    <a:pt x="1536816" y="2773924"/>
                    <a:pt x="1555331" y="2774479"/>
                    <a:pt x="1573915" y="2774479"/>
                  </a:cubicBezTo>
                  <a:cubicBezTo>
                    <a:pt x="1592499" y="2774479"/>
                    <a:pt x="1611015" y="2773924"/>
                    <a:pt x="1629391" y="2773092"/>
                  </a:cubicBezTo>
                  <a:cubicBezTo>
                    <a:pt x="1638752" y="2772676"/>
                    <a:pt x="1648114" y="2771913"/>
                    <a:pt x="1657406" y="2771289"/>
                  </a:cubicBezTo>
                  <a:cubicBezTo>
                    <a:pt x="1665519" y="2770734"/>
                    <a:pt x="1673633" y="2770179"/>
                    <a:pt x="1681677" y="2769417"/>
                  </a:cubicBezTo>
                  <a:cubicBezTo>
                    <a:pt x="1694159" y="2768307"/>
                    <a:pt x="1706571" y="2766990"/>
                    <a:pt x="1718915" y="2765464"/>
                  </a:cubicBezTo>
                  <a:cubicBezTo>
                    <a:pt x="1722867" y="2764979"/>
                    <a:pt x="1726751" y="2764493"/>
                    <a:pt x="1730703" y="2763938"/>
                  </a:cubicBezTo>
                  <a:cubicBezTo>
                    <a:pt x="1745196" y="2761997"/>
                    <a:pt x="1759620" y="2759986"/>
                    <a:pt x="1773974" y="2757559"/>
                  </a:cubicBezTo>
                  <a:close/>
                  <a:moveTo>
                    <a:pt x="2757559" y="1773905"/>
                  </a:moveTo>
                  <a:lnTo>
                    <a:pt x="2757559" y="1773905"/>
                  </a:lnTo>
                  <a:cubicBezTo>
                    <a:pt x="2759986" y="1759551"/>
                    <a:pt x="2761997" y="1745127"/>
                    <a:pt x="2763939" y="1730634"/>
                  </a:cubicBezTo>
                  <a:cubicBezTo>
                    <a:pt x="2764424" y="1726751"/>
                    <a:pt x="2764979" y="1722798"/>
                    <a:pt x="2765464" y="1718845"/>
                  </a:cubicBezTo>
                  <a:cubicBezTo>
                    <a:pt x="2766990" y="1706502"/>
                    <a:pt x="2768307" y="1694089"/>
                    <a:pt x="2769417" y="1681607"/>
                  </a:cubicBezTo>
                  <a:cubicBezTo>
                    <a:pt x="2770110" y="1673563"/>
                    <a:pt x="2770734" y="1665450"/>
                    <a:pt x="2771289" y="1657337"/>
                  </a:cubicBezTo>
                  <a:cubicBezTo>
                    <a:pt x="2771983" y="1647975"/>
                    <a:pt x="2772676" y="1638683"/>
                    <a:pt x="2773092" y="1629322"/>
                  </a:cubicBezTo>
                  <a:cubicBezTo>
                    <a:pt x="2773924" y="1610945"/>
                    <a:pt x="2774479" y="1592430"/>
                    <a:pt x="2774479" y="1573846"/>
                  </a:cubicBezTo>
                  <a:cubicBezTo>
                    <a:pt x="2774479" y="1555262"/>
                    <a:pt x="2773924" y="1536746"/>
                    <a:pt x="2773092" y="1518370"/>
                  </a:cubicBezTo>
                  <a:cubicBezTo>
                    <a:pt x="2772676" y="1509009"/>
                    <a:pt x="2771913" y="1499647"/>
                    <a:pt x="2771289" y="1490355"/>
                  </a:cubicBezTo>
                  <a:cubicBezTo>
                    <a:pt x="2770734" y="1482242"/>
                    <a:pt x="2770180" y="1474128"/>
                    <a:pt x="2769417" y="1466084"/>
                  </a:cubicBezTo>
                  <a:cubicBezTo>
                    <a:pt x="2768307" y="1453602"/>
                    <a:pt x="2766990" y="1441190"/>
                    <a:pt x="2765464" y="1428846"/>
                  </a:cubicBezTo>
                  <a:cubicBezTo>
                    <a:pt x="2764979" y="1424893"/>
                    <a:pt x="2764493" y="1421010"/>
                    <a:pt x="2763939" y="1417058"/>
                  </a:cubicBezTo>
                  <a:cubicBezTo>
                    <a:pt x="2761997" y="1402565"/>
                    <a:pt x="2759986" y="1388141"/>
                    <a:pt x="2757559" y="1373787"/>
                  </a:cubicBezTo>
                  <a:lnTo>
                    <a:pt x="2757559" y="1373787"/>
                  </a:lnTo>
                  <a:cubicBezTo>
                    <a:pt x="2747712" y="1315329"/>
                    <a:pt x="2733774" y="1258258"/>
                    <a:pt x="2715813" y="1202991"/>
                  </a:cubicBezTo>
                  <a:lnTo>
                    <a:pt x="2010093" y="1715725"/>
                  </a:lnTo>
                  <a:lnTo>
                    <a:pt x="2279497" y="2544948"/>
                  </a:lnTo>
                  <a:cubicBezTo>
                    <a:pt x="2285253" y="2540787"/>
                    <a:pt x="2291078" y="2536696"/>
                    <a:pt x="2296764" y="2532397"/>
                  </a:cubicBezTo>
                  <a:cubicBezTo>
                    <a:pt x="2305848" y="2525532"/>
                    <a:pt x="2314793" y="2518389"/>
                    <a:pt x="2323669" y="2511247"/>
                  </a:cubicBezTo>
                  <a:cubicBezTo>
                    <a:pt x="2328732" y="2507155"/>
                    <a:pt x="2334002" y="2503203"/>
                    <a:pt x="2338995" y="2499042"/>
                  </a:cubicBezTo>
                  <a:lnTo>
                    <a:pt x="2338995" y="2499042"/>
                  </a:lnTo>
                  <a:cubicBezTo>
                    <a:pt x="2397244" y="2450847"/>
                    <a:pt x="2450778" y="2397244"/>
                    <a:pt x="2498973" y="2339064"/>
                  </a:cubicBezTo>
                  <a:lnTo>
                    <a:pt x="2498973" y="2339064"/>
                  </a:lnTo>
                  <a:cubicBezTo>
                    <a:pt x="2503133" y="2334002"/>
                    <a:pt x="2507086" y="2328801"/>
                    <a:pt x="2511177" y="2323739"/>
                  </a:cubicBezTo>
                  <a:cubicBezTo>
                    <a:pt x="2518320" y="2314863"/>
                    <a:pt x="2525462" y="2305917"/>
                    <a:pt x="2532327" y="2296833"/>
                  </a:cubicBezTo>
                  <a:cubicBezTo>
                    <a:pt x="2537320" y="2290176"/>
                    <a:pt x="2542174" y="2283380"/>
                    <a:pt x="2547029" y="2276584"/>
                  </a:cubicBezTo>
                  <a:cubicBezTo>
                    <a:pt x="2552645" y="2268818"/>
                    <a:pt x="2558193" y="2261121"/>
                    <a:pt x="2563671" y="2253215"/>
                  </a:cubicBezTo>
                  <a:cubicBezTo>
                    <a:pt x="2568803" y="2245795"/>
                    <a:pt x="2573726" y="2238237"/>
                    <a:pt x="2578650" y="2230748"/>
                  </a:cubicBezTo>
                  <a:cubicBezTo>
                    <a:pt x="2583504" y="2223328"/>
                    <a:pt x="2588288" y="2215908"/>
                    <a:pt x="2592935" y="2208419"/>
                  </a:cubicBezTo>
                  <a:cubicBezTo>
                    <a:pt x="2597997" y="2200375"/>
                    <a:pt x="2602920" y="2192261"/>
                    <a:pt x="2607774" y="2184009"/>
                  </a:cubicBezTo>
                  <a:cubicBezTo>
                    <a:pt x="2611935" y="2176936"/>
                    <a:pt x="2616026" y="2169794"/>
                    <a:pt x="2620048" y="2162651"/>
                  </a:cubicBezTo>
                  <a:cubicBezTo>
                    <a:pt x="2624972" y="2153914"/>
                    <a:pt x="2629895" y="2145176"/>
                    <a:pt x="2634611" y="2136300"/>
                  </a:cubicBezTo>
                  <a:cubicBezTo>
                    <a:pt x="2638078" y="2129782"/>
                    <a:pt x="2641337" y="2123194"/>
                    <a:pt x="2644735" y="2116537"/>
                  </a:cubicBezTo>
                  <a:cubicBezTo>
                    <a:pt x="2649659" y="2106898"/>
                    <a:pt x="2654582" y="2097259"/>
                    <a:pt x="2659228" y="2087482"/>
                  </a:cubicBezTo>
                  <a:cubicBezTo>
                    <a:pt x="2661447" y="2082766"/>
                    <a:pt x="2663458" y="2077981"/>
                    <a:pt x="2665608" y="2073266"/>
                  </a:cubicBezTo>
                  <a:cubicBezTo>
                    <a:pt x="2677674" y="2046915"/>
                    <a:pt x="2689046" y="2020079"/>
                    <a:pt x="2699240" y="1992757"/>
                  </a:cubicBezTo>
                  <a:cubicBezTo>
                    <a:pt x="2725314" y="1922719"/>
                    <a:pt x="2744869" y="1849491"/>
                    <a:pt x="2757559" y="1773905"/>
                  </a:cubicBezTo>
                  <a:close/>
                </a:path>
              </a:pathLst>
            </a:custGeom>
            <a:solidFill>
              <a:srgbClr val="FFFFFF"/>
            </a:solidFill>
            <a:ln w="6930" cap="flat">
              <a:noFill/>
              <a:prstDash val="solid"/>
              <a:miter/>
            </a:ln>
          </p:spPr>
          <p:txBody>
            <a:bodyPr rtlCol="0" anchor="ctr"/>
            <a:lstStyle/>
            <a:p>
              <a:endParaRPr lang="en-US"/>
            </a:p>
          </p:txBody>
        </p:sp>
        <p:grpSp>
          <p:nvGrpSpPr>
            <p:cNvPr id="151" name="Graphic 10">
              <a:extLst>
                <a:ext uri="{FF2B5EF4-FFF2-40B4-BE49-F238E27FC236}">
                  <a16:creationId xmlns:a16="http://schemas.microsoft.com/office/drawing/2014/main" id="{9749BEE4-269B-3A4B-7AF4-D0B19980FA1B}"/>
                </a:ext>
              </a:extLst>
            </p:cNvPr>
            <p:cNvGrpSpPr/>
            <p:nvPr/>
          </p:nvGrpSpPr>
          <p:grpSpPr>
            <a:xfrm>
              <a:off x="5483941" y="1263235"/>
              <a:ext cx="1129136" cy="185824"/>
              <a:chOff x="5483941" y="1263235"/>
              <a:chExt cx="1129136" cy="185824"/>
            </a:xfrm>
            <a:solidFill>
              <a:srgbClr val="006086"/>
            </a:solidFill>
          </p:grpSpPr>
          <p:sp>
            <p:nvSpPr>
              <p:cNvPr id="362" name="Freeform 361">
                <a:extLst>
                  <a:ext uri="{FF2B5EF4-FFF2-40B4-BE49-F238E27FC236}">
                    <a16:creationId xmlns:a16="http://schemas.microsoft.com/office/drawing/2014/main" id="{56072B41-DBCC-DAE4-B4DA-8E3182862FFA}"/>
                  </a:ext>
                </a:extLst>
              </p:cNvPr>
              <p:cNvSpPr/>
              <p:nvPr/>
            </p:nvSpPr>
            <p:spPr>
              <a:xfrm>
                <a:off x="5483941" y="1367025"/>
                <a:ext cx="83629" cy="81063"/>
              </a:xfrm>
              <a:custGeom>
                <a:avLst/>
                <a:gdLst>
                  <a:gd name="connsiteX0" fmla="*/ 45698 w 83629"/>
                  <a:gd name="connsiteY0" fmla="*/ 6796 h 81063"/>
                  <a:gd name="connsiteX1" fmla="*/ 46253 w 83629"/>
                  <a:gd name="connsiteY1" fmla="*/ 5756 h 81063"/>
                  <a:gd name="connsiteX2" fmla="*/ 59151 w 83629"/>
                  <a:gd name="connsiteY2" fmla="*/ 0 h 81063"/>
                  <a:gd name="connsiteX3" fmla="*/ 83630 w 83629"/>
                  <a:gd name="connsiteY3" fmla="*/ 54574 h 81063"/>
                  <a:gd name="connsiteX4" fmla="*/ 73644 w 83629"/>
                  <a:gd name="connsiteY4" fmla="*/ 59082 h 81063"/>
                  <a:gd name="connsiteX5" fmla="*/ 56863 w 83629"/>
                  <a:gd name="connsiteY5" fmla="*/ 21635 h 81063"/>
                  <a:gd name="connsiteX6" fmla="*/ 56239 w 83629"/>
                  <a:gd name="connsiteY6" fmla="*/ 21913 h 81063"/>
                  <a:gd name="connsiteX7" fmla="*/ 59498 w 83629"/>
                  <a:gd name="connsiteY7" fmla="*/ 64352 h 81063"/>
                  <a:gd name="connsiteX8" fmla="*/ 58874 w 83629"/>
                  <a:gd name="connsiteY8" fmla="*/ 65669 h 81063"/>
                  <a:gd name="connsiteX9" fmla="*/ 49235 w 83629"/>
                  <a:gd name="connsiteY9" fmla="*/ 69969 h 81063"/>
                  <a:gd name="connsiteX10" fmla="*/ 47848 w 83629"/>
                  <a:gd name="connsiteY10" fmla="*/ 69553 h 81063"/>
                  <a:gd name="connsiteX11" fmla="*/ 18307 w 83629"/>
                  <a:gd name="connsiteY11" fmla="*/ 38902 h 81063"/>
                  <a:gd name="connsiteX12" fmla="*/ 17683 w 83629"/>
                  <a:gd name="connsiteY12" fmla="*/ 39180 h 81063"/>
                  <a:gd name="connsiteX13" fmla="*/ 34464 w 83629"/>
                  <a:gd name="connsiteY13" fmla="*/ 76626 h 81063"/>
                  <a:gd name="connsiteX14" fmla="*/ 24479 w 83629"/>
                  <a:gd name="connsiteY14" fmla="*/ 81064 h 81063"/>
                  <a:gd name="connsiteX15" fmla="*/ 0 w 83629"/>
                  <a:gd name="connsiteY15" fmla="*/ 26490 h 81063"/>
                  <a:gd name="connsiteX16" fmla="*/ 12968 w 83629"/>
                  <a:gd name="connsiteY16" fmla="*/ 20665 h 81063"/>
                  <a:gd name="connsiteX17" fmla="*/ 14008 w 83629"/>
                  <a:gd name="connsiteY17" fmla="*/ 20942 h 81063"/>
                  <a:gd name="connsiteX18" fmla="*/ 47362 w 83629"/>
                  <a:gd name="connsiteY18" fmla="*/ 53950 h 81063"/>
                  <a:gd name="connsiteX19" fmla="*/ 48195 w 83629"/>
                  <a:gd name="connsiteY19" fmla="*/ 53534 h 81063"/>
                  <a:gd name="connsiteX20" fmla="*/ 45768 w 83629"/>
                  <a:gd name="connsiteY20" fmla="*/ 6726 h 8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29" h="81063">
                    <a:moveTo>
                      <a:pt x="45698" y="6796"/>
                    </a:moveTo>
                    <a:cubicBezTo>
                      <a:pt x="45698" y="6796"/>
                      <a:pt x="45559" y="6102"/>
                      <a:pt x="46253" y="5756"/>
                    </a:cubicBezTo>
                    <a:lnTo>
                      <a:pt x="59151" y="0"/>
                    </a:lnTo>
                    <a:lnTo>
                      <a:pt x="83630" y="54574"/>
                    </a:lnTo>
                    <a:lnTo>
                      <a:pt x="73644" y="59082"/>
                    </a:lnTo>
                    <a:lnTo>
                      <a:pt x="56863" y="21635"/>
                    </a:lnTo>
                    <a:lnTo>
                      <a:pt x="56239" y="21913"/>
                    </a:lnTo>
                    <a:lnTo>
                      <a:pt x="59498" y="64352"/>
                    </a:lnTo>
                    <a:cubicBezTo>
                      <a:pt x="59498" y="64352"/>
                      <a:pt x="59636" y="65323"/>
                      <a:pt x="58874" y="65669"/>
                    </a:cubicBezTo>
                    <a:lnTo>
                      <a:pt x="49235" y="69969"/>
                    </a:lnTo>
                    <a:cubicBezTo>
                      <a:pt x="48403" y="70385"/>
                      <a:pt x="47848" y="69553"/>
                      <a:pt x="47848" y="69553"/>
                    </a:cubicBezTo>
                    <a:lnTo>
                      <a:pt x="18307" y="38902"/>
                    </a:lnTo>
                    <a:lnTo>
                      <a:pt x="17683" y="39180"/>
                    </a:lnTo>
                    <a:lnTo>
                      <a:pt x="34464" y="76626"/>
                    </a:lnTo>
                    <a:lnTo>
                      <a:pt x="24479" y="81064"/>
                    </a:lnTo>
                    <a:lnTo>
                      <a:pt x="0" y="26490"/>
                    </a:lnTo>
                    <a:lnTo>
                      <a:pt x="12968" y="20665"/>
                    </a:lnTo>
                    <a:cubicBezTo>
                      <a:pt x="13592" y="20387"/>
                      <a:pt x="14008" y="20942"/>
                      <a:pt x="14008" y="20942"/>
                    </a:cubicBezTo>
                    <a:lnTo>
                      <a:pt x="47362" y="53950"/>
                    </a:lnTo>
                    <a:lnTo>
                      <a:pt x="48195" y="53534"/>
                    </a:lnTo>
                    <a:lnTo>
                      <a:pt x="45768" y="6726"/>
                    </a:lnTo>
                    <a:close/>
                  </a:path>
                </a:pathLst>
              </a:custGeom>
              <a:solidFill>
                <a:srgbClr val="006086"/>
              </a:solidFill>
              <a:ln w="6930"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E66482D2-BC0E-0D2D-C40B-8DCD2DB3DEBC}"/>
                  </a:ext>
                </a:extLst>
              </p:cNvPr>
              <p:cNvSpPr/>
              <p:nvPr/>
            </p:nvSpPr>
            <p:spPr>
              <a:xfrm>
                <a:off x="5563221" y="1360410"/>
                <a:ext cx="50581" cy="54073"/>
              </a:xfrm>
              <a:custGeom>
                <a:avLst/>
                <a:gdLst>
                  <a:gd name="connsiteX0" fmla="*/ 42628 w 50581"/>
                  <a:gd name="connsiteY0" fmla="*/ 11054 h 54073"/>
                  <a:gd name="connsiteX1" fmla="*/ 48799 w 50581"/>
                  <a:gd name="connsiteY1" fmla="*/ 27003 h 54073"/>
                  <a:gd name="connsiteX2" fmla="*/ 39646 w 50581"/>
                  <a:gd name="connsiteY2" fmla="*/ 48084 h 54073"/>
                  <a:gd name="connsiteX3" fmla="*/ 28828 w 50581"/>
                  <a:gd name="connsiteY3" fmla="*/ 52314 h 54073"/>
                  <a:gd name="connsiteX4" fmla="*/ 7955 w 50581"/>
                  <a:gd name="connsiteY4" fmla="*/ 42883 h 54073"/>
                  <a:gd name="connsiteX5" fmla="*/ 1784 w 50581"/>
                  <a:gd name="connsiteY5" fmla="*/ 26934 h 54073"/>
                  <a:gd name="connsiteX6" fmla="*/ 10868 w 50581"/>
                  <a:gd name="connsiteY6" fmla="*/ 5922 h 54073"/>
                  <a:gd name="connsiteX7" fmla="*/ 21686 w 50581"/>
                  <a:gd name="connsiteY7" fmla="*/ 1761 h 54073"/>
                  <a:gd name="connsiteX8" fmla="*/ 42628 w 50581"/>
                  <a:gd name="connsiteY8" fmla="*/ 11123 h 54073"/>
                  <a:gd name="connsiteX9" fmla="*/ 38952 w 50581"/>
                  <a:gd name="connsiteY9" fmla="*/ 30886 h 54073"/>
                  <a:gd name="connsiteX10" fmla="*/ 32573 w 50581"/>
                  <a:gd name="connsiteY10" fmla="*/ 14382 h 54073"/>
                  <a:gd name="connsiteX11" fmla="*/ 23350 w 50581"/>
                  <a:gd name="connsiteY11" fmla="*/ 10499 h 54073"/>
                  <a:gd name="connsiteX12" fmla="*/ 15514 w 50581"/>
                  <a:gd name="connsiteY12" fmla="*/ 13550 h 54073"/>
                  <a:gd name="connsiteX13" fmla="*/ 11423 w 50581"/>
                  <a:gd name="connsiteY13" fmla="*/ 22565 h 54073"/>
                  <a:gd name="connsiteX14" fmla="*/ 17802 w 50581"/>
                  <a:gd name="connsiteY14" fmla="*/ 39069 h 54073"/>
                  <a:gd name="connsiteX15" fmla="*/ 26956 w 50581"/>
                  <a:gd name="connsiteY15" fmla="*/ 43022 h 54073"/>
                  <a:gd name="connsiteX16" fmla="*/ 34792 w 50581"/>
                  <a:gd name="connsiteY16" fmla="*/ 39970 h 54073"/>
                  <a:gd name="connsiteX17" fmla="*/ 38952 w 50581"/>
                  <a:gd name="connsiteY17" fmla="*/ 30817 h 5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581" h="54073">
                    <a:moveTo>
                      <a:pt x="42628" y="11054"/>
                    </a:moveTo>
                    <a:lnTo>
                      <a:pt x="48799" y="27003"/>
                    </a:lnTo>
                    <a:cubicBezTo>
                      <a:pt x="53029" y="38029"/>
                      <a:pt x="49631" y="44200"/>
                      <a:pt x="39646" y="48084"/>
                    </a:cubicBezTo>
                    <a:lnTo>
                      <a:pt x="28828" y="52314"/>
                    </a:lnTo>
                    <a:cubicBezTo>
                      <a:pt x="18843" y="56197"/>
                      <a:pt x="12185" y="53909"/>
                      <a:pt x="7955" y="42883"/>
                    </a:cubicBezTo>
                    <a:lnTo>
                      <a:pt x="1784" y="26934"/>
                    </a:lnTo>
                    <a:cubicBezTo>
                      <a:pt x="-2446" y="15908"/>
                      <a:pt x="952" y="9736"/>
                      <a:pt x="10868" y="5922"/>
                    </a:cubicBezTo>
                    <a:lnTo>
                      <a:pt x="21686" y="1761"/>
                    </a:lnTo>
                    <a:cubicBezTo>
                      <a:pt x="31741" y="-2122"/>
                      <a:pt x="38398" y="166"/>
                      <a:pt x="42628" y="11123"/>
                    </a:cubicBezTo>
                    <a:close/>
                    <a:moveTo>
                      <a:pt x="38952" y="30886"/>
                    </a:moveTo>
                    <a:lnTo>
                      <a:pt x="32573" y="14382"/>
                    </a:lnTo>
                    <a:cubicBezTo>
                      <a:pt x="30700" y="9528"/>
                      <a:pt x="28135" y="8696"/>
                      <a:pt x="23350" y="10499"/>
                    </a:cubicBezTo>
                    <a:lnTo>
                      <a:pt x="15514" y="13550"/>
                    </a:lnTo>
                    <a:cubicBezTo>
                      <a:pt x="10799" y="15353"/>
                      <a:pt x="9481" y="17711"/>
                      <a:pt x="11423" y="22565"/>
                    </a:cubicBezTo>
                    <a:lnTo>
                      <a:pt x="17802" y="39069"/>
                    </a:lnTo>
                    <a:cubicBezTo>
                      <a:pt x="19744" y="43992"/>
                      <a:pt x="22240" y="44894"/>
                      <a:pt x="26956" y="43022"/>
                    </a:cubicBezTo>
                    <a:lnTo>
                      <a:pt x="34792" y="39970"/>
                    </a:lnTo>
                    <a:cubicBezTo>
                      <a:pt x="39577" y="38098"/>
                      <a:pt x="40894" y="35810"/>
                      <a:pt x="38952" y="30817"/>
                    </a:cubicBezTo>
                    <a:close/>
                  </a:path>
                </a:pathLst>
              </a:custGeom>
              <a:solidFill>
                <a:srgbClr val="006086"/>
              </a:solidFill>
              <a:ln w="6930"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4639991C-4974-7FDB-BD16-856E3000DC04}"/>
                  </a:ext>
                </a:extLst>
              </p:cNvPr>
              <p:cNvSpPr/>
              <p:nvPr/>
            </p:nvSpPr>
            <p:spPr>
              <a:xfrm>
                <a:off x="5613096" y="1326181"/>
                <a:ext cx="52943" cy="70236"/>
              </a:xfrm>
              <a:custGeom>
                <a:avLst/>
                <a:gdLst>
                  <a:gd name="connsiteX0" fmla="*/ 22640 w 52943"/>
                  <a:gd name="connsiteY0" fmla="*/ 3398 h 70236"/>
                  <a:gd name="connsiteX1" fmla="*/ 32695 w 52943"/>
                  <a:gd name="connsiteY1" fmla="*/ 0 h 70236"/>
                  <a:gd name="connsiteX2" fmla="*/ 52943 w 52943"/>
                  <a:gd name="connsiteY2" fmla="*/ 59428 h 70236"/>
                  <a:gd name="connsiteX3" fmla="*/ 42888 w 52943"/>
                  <a:gd name="connsiteY3" fmla="*/ 62826 h 70236"/>
                  <a:gd name="connsiteX4" fmla="*/ 41640 w 52943"/>
                  <a:gd name="connsiteY4" fmla="*/ 59082 h 70236"/>
                  <a:gd name="connsiteX5" fmla="*/ 30198 w 52943"/>
                  <a:gd name="connsiteY5" fmla="*/ 67611 h 70236"/>
                  <a:gd name="connsiteX6" fmla="*/ 27563 w 52943"/>
                  <a:gd name="connsiteY6" fmla="*/ 68512 h 70236"/>
                  <a:gd name="connsiteX7" fmla="*/ 8147 w 52943"/>
                  <a:gd name="connsiteY7" fmla="*/ 60122 h 70236"/>
                  <a:gd name="connsiteX8" fmla="*/ 1351 w 52943"/>
                  <a:gd name="connsiteY8" fmla="*/ 40081 h 70236"/>
                  <a:gd name="connsiteX9" fmla="*/ 11683 w 52943"/>
                  <a:gd name="connsiteY9" fmla="*/ 21566 h 70236"/>
                  <a:gd name="connsiteX10" fmla="*/ 14318 w 52943"/>
                  <a:gd name="connsiteY10" fmla="*/ 20665 h 70236"/>
                  <a:gd name="connsiteX11" fmla="*/ 28534 w 52943"/>
                  <a:gd name="connsiteY11" fmla="*/ 20318 h 70236"/>
                  <a:gd name="connsiteX12" fmla="*/ 22778 w 52943"/>
                  <a:gd name="connsiteY12" fmla="*/ 3329 h 70236"/>
                  <a:gd name="connsiteX13" fmla="*/ 39005 w 52943"/>
                  <a:gd name="connsiteY13" fmla="*/ 51523 h 70236"/>
                  <a:gd name="connsiteX14" fmla="*/ 31031 w 52943"/>
                  <a:gd name="connsiteY14" fmla="*/ 28015 h 70236"/>
                  <a:gd name="connsiteX15" fmla="*/ 18826 w 52943"/>
                  <a:gd name="connsiteY15" fmla="*/ 28986 h 70236"/>
                  <a:gd name="connsiteX16" fmla="*/ 16399 w 52943"/>
                  <a:gd name="connsiteY16" fmla="*/ 29818 h 70236"/>
                  <a:gd name="connsiteX17" fmla="*/ 11822 w 52943"/>
                  <a:gd name="connsiteY17" fmla="*/ 38348 h 70236"/>
                  <a:gd name="connsiteX18" fmla="*/ 17578 w 52943"/>
                  <a:gd name="connsiteY18" fmla="*/ 55198 h 70236"/>
                  <a:gd name="connsiteX19" fmla="*/ 26384 w 52943"/>
                  <a:gd name="connsiteY19" fmla="*/ 59082 h 70236"/>
                  <a:gd name="connsiteX20" fmla="*/ 28811 w 52943"/>
                  <a:gd name="connsiteY20" fmla="*/ 58250 h 70236"/>
                  <a:gd name="connsiteX21" fmla="*/ 39075 w 52943"/>
                  <a:gd name="connsiteY21" fmla="*/ 51592 h 7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43" h="70236">
                    <a:moveTo>
                      <a:pt x="22640" y="3398"/>
                    </a:moveTo>
                    <a:lnTo>
                      <a:pt x="32695" y="0"/>
                    </a:lnTo>
                    <a:lnTo>
                      <a:pt x="52943" y="59428"/>
                    </a:lnTo>
                    <a:lnTo>
                      <a:pt x="42888" y="62826"/>
                    </a:lnTo>
                    <a:lnTo>
                      <a:pt x="41640" y="59082"/>
                    </a:lnTo>
                    <a:cubicBezTo>
                      <a:pt x="38728" y="62063"/>
                      <a:pt x="34498" y="66155"/>
                      <a:pt x="30198" y="67611"/>
                    </a:cubicBezTo>
                    <a:lnTo>
                      <a:pt x="27563" y="68512"/>
                    </a:lnTo>
                    <a:cubicBezTo>
                      <a:pt x="17647" y="71772"/>
                      <a:pt x="11891" y="71148"/>
                      <a:pt x="8147" y="60122"/>
                    </a:cubicBezTo>
                    <a:lnTo>
                      <a:pt x="1351" y="40081"/>
                    </a:lnTo>
                    <a:cubicBezTo>
                      <a:pt x="-2394" y="28986"/>
                      <a:pt x="1836" y="25033"/>
                      <a:pt x="11683" y="21566"/>
                    </a:cubicBezTo>
                    <a:lnTo>
                      <a:pt x="14318" y="20665"/>
                    </a:lnTo>
                    <a:cubicBezTo>
                      <a:pt x="18618" y="19208"/>
                      <a:pt x="24373" y="19763"/>
                      <a:pt x="28534" y="20318"/>
                    </a:cubicBezTo>
                    <a:lnTo>
                      <a:pt x="22778" y="3329"/>
                    </a:lnTo>
                    <a:close/>
                    <a:moveTo>
                      <a:pt x="39005" y="51523"/>
                    </a:moveTo>
                    <a:lnTo>
                      <a:pt x="31031" y="28015"/>
                    </a:lnTo>
                    <a:cubicBezTo>
                      <a:pt x="27009" y="28223"/>
                      <a:pt x="22362" y="27807"/>
                      <a:pt x="18826" y="28986"/>
                    </a:cubicBezTo>
                    <a:lnTo>
                      <a:pt x="16399" y="29818"/>
                    </a:lnTo>
                    <a:cubicBezTo>
                      <a:pt x="11614" y="31413"/>
                      <a:pt x="10088" y="33285"/>
                      <a:pt x="11822" y="38348"/>
                    </a:cubicBezTo>
                    <a:lnTo>
                      <a:pt x="17578" y="55198"/>
                    </a:lnTo>
                    <a:cubicBezTo>
                      <a:pt x="19242" y="60122"/>
                      <a:pt x="21600" y="60677"/>
                      <a:pt x="26384" y="59082"/>
                    </a:cubicBezTo>
                    <a:lnTo>
                      <a:pt x="28811" y="58250"/>
                    </a:lnTo>
                    <a:cubicBezTo>
                      <a:pt x="32348" y="57001"/>
                      <a:pt x="35815" y="53881"/>
                      <a:pt x="39075" y="51592"/>
                    </a:cubicBezTo>
                    <a:close/>
                  </a:path>
                </a:pathLst>
              </a:custGeom>
              <a:solidFill>
                <a:srgbClr val="006086"/>
              </a:solidFill>
              <a:ln w="6930"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CA1E7DA1-9CF5-7B57-0397-ABD90E7B9836}"/>
                  </a:ext>
                </a:extLst>
              </p:cNvPr>
              <p:cNvSpPr/>
              <p:nvPr/>
            </p:nvSpPr>
            <p:spPr>
              <a:xfrm>
                <a:off x="5664625" y="1327279"/>
                <a:ext cx="48153" cy="52869"/>
              </a:xfrm>
              <a:custGeom>
                <a:avLst/>
                <a:gdLst>
                  <a:gd name="connsiteX0" fmla="*/ 48153 w 48153"/>
                  <a:gd name="connsiteY0" fmla="*/ 43629 h 52869"/>
                  <a:gd name="connsiteX1" fmla="*/ 25755 w 48153"/>
                  <a:gd name="connsiteY1" fmla="*/ 51396 h 52869"/>
                  <a:gd name="connsiteX2" fmla="*/ 6200 w 48153"/>
                  <a:gd name="connsiteY2" fmla="*/ 41896 h 52869"/>
                  <a:gd name="connsiteX3" fmla="*/ 791 w 48153"/>
                  <a:gd name="connsiteY3" fmla="*/ 23519 h 52869"/>
                  <a:gd name="connsiteX4" fmla="*/ 12649 w 48153"/>
                  <a:gd name="connsiteY4" fmla="*/ 3895 h 52869"/>
                  <a:gd name="connsiteX5" fmla="*/ 22565 w 48153"/>
                  <a:gd name="connsiteY5" fmla="*/ 983 h 52869"/>
                  <a:gd name="connsiteX6" fmla="*/ 42398 w 48153"/>
                  <a:gd name="connsiteY6" fmla="*/ 11246 h 52869"/>
                  <a:gd name="connsiteX7" fmla="*/ 46281 w 48153"/>
                  <a:gd name="connsiteY7" fmla="*/ 24560 h 52869"/>
                  <a:gd name="connsiteX8" fmla="*/ 45726 w 48153"/>
                  <a:gd name="connsiteY8" fmla="*/ 25808 h 52869"/>
                  <a:gd name="connsiteX9" fmla="*/ 15076 w 48153"/>
                  <a:gd name="connsiteY9" fmla="*/ 34823 h 52869"/>
                  <a:gd name="connsiteX10" fmla="*/ 15908 w 48153"/>
                  <a:gd name="connsiteY10" fmla="*/ 37805 h 52869"/>
                  <a:gd name="connsiteX11" fmla="*/ 24715 w 48153"/>
                  <a:gd name="connsiteY11" fmla="*/ 42520 h 52869"/>
                  <a:gd name="connsiteX12" fmla="*/ 46004 w 48153"/>
                  <a:gd name="connsiteY12" fmla="*/ 36279 h 52869"/>
                  <a:gd name="connsiteX13" fmla="*/ 48015 w 48153"/>
                  <a:gd name="connsiteY13" fmla="*/ 43699 h 52869"/>
                  <a:gd name="connsiteX14" fmla="*/ 32828 w 48153"/>
                  <a:gd name="connsiteY14" fmla="*/ 16238 h 52869"/>
                  <a:gd name="connsiteX15" fmla="*/ 22843 w 48153"/>
                  <a:gd name="connsiteY15" fmla="*/ 9928 h 52869"/>
                  <a:gd name="connsiteX16" fmla="*/ 17295 w 48153"/>
                  <a:gd name="connsiteY16" fmla="*/ 11592 h 52869"/>
                  <a:gd name="connsiteX17" fmla="*/ 11539 w 48153"/>
                  <a:gd name="connsiteY17" fmla="*/ 22549 h 52869"/>
                  <a:gd name="connsiteX18" fmla="*/ 12788 w 48153"/>
                  <a:gd name="connsiteY18" fmla="*/ 26779 h 52869"/>
                  <a:gd name="connsiteX19" fmla="*/ 34076 w 48153"/>
                  <a:gd name="connsiteY19" fmla="*/ 20330 h 52869"/>
                  <a:gd name="connsiteX20" fmla="*/ 32897 w 48153"/>
                  <a:gd name="connsiteY20" fmla="*/ 16238 h 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153" h="52869">
                    <a:moveTo>
                      <a:pt x="48153" y="43629"/>
                    </a:moveTo>
                    <a:cubicBezTo>
                      <a:pt x="48153" y="43629"/>
                      <a:pt x="38376" y="47651"/>
                      <a:pt x="25755" y="51396"/>
                    </a:cubicBezTo>
                    <a:cubicBezTo>
                      <a:pt x="15561" y="54517"/>
                      <a:pt x="9528" y="53268"/>
                      <a:pt x="6200" y="41896"/>
                    </a:cubicBezTo>
                    <a:lnTo>
                      <a:pt x="791" y="23519"/>
                    </a:lnTo>
                    <a:cubicBezTo>
                      <a:pt x="-1914" y="14435"/>
                      <a:pt x="2386" y="6946"/>
                      <a:pt x="12649" y="3895"/>
                    </a:cubicBezTo>
                    <a:lnTo>
                      <a:pt x="22565" y="983"/>
                    </a:lnTo>
                    <a:cubicBezTo>
                      <a:pt x="32897" y="-2069"/>
                      <a:pt x="39763" y="2161"/>
                      <a:pt x="42398" y="11246"/>
                    </a:cubicBezTo>
                    <a:lnTo>
                      <a:pt x="46281" y="24560"/>
                    </a:lnTo>
                    <a:cubicBezTo>
                      <a:pt x="46489" y="25323"/>
                      <a:pt x="46489" y="25600"/>
                      <a:pt x="45726" y="25808"/>
                    </a:cubicBezTo>
                    <a:lnTo>
                      <a:pt x="15076" y="34823"/>
                    </a:lnTo>
                    <a:lnTo>
                      <a:pt x="15908" y="37805"/>
                    </a:lnTo>
                    <a:cubicBezTo>
                      <a:pt x="17850" y="44392"/>
                      <a:pt x="18890" y="44254"/>
                      <a:pt x="24715" y="42520"/>
                    </a:cubicBezTo>
                    <a:lnTo>
                      <a:pt x="46004" y="36279"/>
                    </a:lnTo>
                    <a:lnTo>
                      <a:pt x="48015" y="43699"/>
                    </a:lnTo>
                    <a:close/>
                    <a:moveTo>
                      <a:pt x="32828" y="16238"/>
                    </a:moveTo>
                    <a:cubicBezTo>
                      <a:pt x="30470" y="8264"/>
                      <a:pt x="28113" y="8402"/>
                      <a:pt x="22843" y="9928"/>
                    </a:cubicBezTo>
                    <a:lnTo>
                      <a:pt x="17295" y="11592"/>
                    </a:lnTo>
                    <a:cubicBezTo>
                      <a:pt x="11955" y="13187"/>
                      <a:pt x="9112" y="14366"/>
                      <a:pt x="11539" y="22549"/>
                    </a:cubicBezTo>
                    <a:lnTo>
                      <a:pt x="12788" y="26779"/>
                    </a:lnTo>
                    <a:lnTo>
                      <a:pt x="34076" y="20330"/>
                    </a:lnTo>
                    <a:lnTo>
                      <a:pt x="32897" y="16238"/>
                    </a:lnTo>
                    <a:close/>
                  </a:path>
                </a:pathLst>
              </a:custGeom>
              <a:solidFill>
                <a:srgbClr val="006086"/>
              </a:solidFill>
              <a:ln w="6930"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41AB7B21-1F0C-2408-B9B9-DB0DE6CF6DEC}"/>
                  </a:ext>
                </a:extLst>
              </p:cNvPr>
              <p:cNvSpPr/>
              <p:nvPr/>
            </p:nvSpPr>
            <p:spPr>
              <a:xfrm>
                <a:off x="5712847" y="1313422"/>
                <a:ext cx="31205" cy="55059"/>
              </a:xfrm>
              <a:custGeom>
                <a:avLst/>
                <a:gdLst>
                  <a:gd name="connsiteX0" fmla="*/ 0 w 31205"/>
                  <a:gd name="connsiteY0" fmla="*/ 7836 h 55059"/>
                  <a:gd name="connsiteX1" fmla="*/ 10263 w 31205"/>
                  <a:gd name="connsiteY1" fmla="*/ 5201 h 55059"/>
                  <a:gd name="connsiteX2" fmla="*/ 11442 w 31205"/>
                  <a:gd name="connsiteY2" fmla="*/ 9639 h 55059"/>
                  <a:gd name="connsiteX3" fmla="*/ 23369 w 31205"/>
                  <a:gd name="connsiteY3" fmla="*/ 1387 h 55059"/>
                  <a:gd name="connsiteX4" fmla="*/ 28847 w 31205"/>
                  <a:gd name="connsiteY4" fmla="*/ 0 h 55059"/>
                  <a:gd name="connsiteX5" fmla="*/ 31205 w 31205"/>
                  <a:gd name="connsiteY5" fmla="*/ 9223 h 55059"/>
                  <a:gd name="connsiteX6" fmla="*/ 24063 w 31205"/>
                  <a:gd name="connsiteY6" fmla="*/ 11026 h 55059"/>
                  <a:gd name="connsiteX7" fmla="*/ 13314 w 31205"/>
                  <a:gd name="connsiteY7" fmla="*/ 17059 h 55059"/>
                  <a:gd name="connsiteX8" fmla="*/ 22398 w 31205"/>
                  <a:gd name="connsiteY8" fmla="*/ 52425 h 55059"/>
                  <a:gd name="connsiteX9" fmla="*/ 12135 w 31205"/>
                  <a:gd name="connsiteY9" fmla="*/ 55060 h 55059"/>
                  <a:gd name="connsiteX10" fmla="*/ 0 w 31205"/>
                  <a:gd name="connsiteY10" fmla="*/ 7836 h 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5" h="55059">
                    <a:moveTo>
                      <a:pt x="0" y="7836"/>
                    </a:moveTo>
                    <a:lnTo>
                      <a:pt x="10263" y="5201"/>
                    </a:lnTo>
                    <a:lnTo>
                      <a:pt x="11442" y="9639"/>
                    </a:lnTo>
                    <a:cubicBezTo>
                      <a:pt x="14562" y="6657"/>
                      <a:pt x="18931" y="2496"/>
                      <a:pt x="23369" y="1387"/>
                    </a:cubicBezTo>
                    <a:lnTo>
                      <a:pt x="28847" y="0"/>
                    </a:lnTo>
                    <a:lnTo>
                      <a:pt x="31205" y="9223"/>
                    </a:lnTo>
                    <a:lnTo>
                      <a:pt x="24063" y="11026"/>
                    </a:lnTo>
                    <a:cubicBezTo>
                      <a:pt x="20526" y="11927"/>
                      <a:pt x="16643" y="14354"/>
                      <a:pt x="13314" y="17059"/>
                    </a:cubicBezTo>
                    <a:lnTo>
                      <a:pt x="22398" y="52425"/>
                    </a:lnTo>
                    <a:lnTo>
                      <a:pt x="12135" y="55060"/>
                    </a:lnTo>
                    <a:lnTo>
                      <a:pt x="0" y="7836"/>
                    </a:lnTo>
                    <a:close/>
                  </a:path>
                </a:pathLst>
              </a:custGeom>
              <a:solidFill>
                <a:srgbClr val="006086"/>
              </a:solidFill>
              <a:ln w="6930"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7819F3B6-DD6D-1BF2-BD7A-F5DE841C08BF}"/>
                  </a:ext>
                </a:extLst>
              </p:cNvPr>
              <p:cNvSpPr/>
              <p:nvPr/>
            </p:nvSpPr>
            <p:spPr>
              <a:xfrm>
                <a:off x="5749045" y="1304883"/>
                <a:ext cx="52008" cy="54722"/>
              </a:xfrm>
              <a:custGeom>
                <a:avLst/>
                <a:gdLst>
                  <a:gd name="connsiteX0" fmla="*/ 0 w 52008"/>
                  <a:gd name="connsiteY0" fmla="*/ 7152 h 54722"/>
                  <a:gd name="connsiteX1" fmla="*/ 10332 w 52008"/>
                  <a:gd name="connsiteY1" fmla="*/ 4863 h 54722"/>
                  <a:gd name="connsiteX2" fmla="*/ 11165 w 52008"/>
                  <a:gd name="connsiteY2" fmla="*/ 8539 h 54722"/>
                  <a:gd name="connsiteX3" fmla="*/ 23508 w 52008"/>
                  <a:gd name="connsiteY3" fmla="*/ 1466 h 54722"/>
                  <a:gd name="connsiteX4" fmla="*/ 26074 w 52008"/>
                  <a:gd name="connsiteY4" fmla="*/ 911 h 54722"/>
                  <a:gd name="connsiteX5" fmla="*/ 44450 w 52008"/>
                  <a:gd name="connsiteY5" fmla="*/ 11313 h 54722"/>
                  <a:gd name="connsiteX6" fmla="*/ 52008 w 52008"/>
                  <a:gd name="connsiteY6" fmla="*/ 45569 h 54722"/>
                  <a:gd name="connsiteX7" fmla="*/ 41676 w 52008"/>
                  <a:gd name="connsiteY7" fmla="*/ 47857 h 54722"/>
                  <a:gd name="connsiteX8" fmla="*/ 34534 w 52008"/>
                  <a:gd name="connsiteY8" fmla="*/ 15265 h 54722"/>
                  <a:gd name="connsiteX9" fmla="*/ 26212 w 52008"/>
                  <a:gd name="connsiteY9" fmla="*/ 10411 h 54722"/>
                  <a:gd name="connsiteX10" fmla="*/ 23855 w 52008"/>
                  <a:gd name="connsiteY10" fmla="*/ 10896 h 54722"/>
                  <a:gd name="connsiteX11" fmla="*/ 12898 w 52008"/>
                  <a:gd name="connsiteY11" fmla="*/ 16375 h 54722"/>
                  <a:gd name="connsiteX12" fmla="*/ 20803 w 52008"/>
                  <a:gd name="connsiteY12" fmla="*/ 52434 h 54722"/>
                  <a:gd name="connsiteX13" fmla="*/ 10471 w 52008"/>
                  <a:gd name="connsiteY13" fmla="*/ 54722 h 54722"/>
                  <a:gd name="connsiteX14" fmla="*/ 69 w 52008"/>
                  <a:gd name="connsiteY14" fmla="*/ 7152 h 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08" h="54722">
                    <a:moveTo>
                      <a:pt x="0" y="7152"/>
                    </a:moveTo>
                    <a:lnTo>
                      <a:pt x="10332" y="4863"/>
                    </a:lnTo>
                    <a:lnTo>
                      <a:pt x="11165" y="8539"/>
                    </a:lnTo>
                    <a:cubicBezTo>
                      <a:pt x="14424" y="5904"/>
                      <a:pt x="19070" y="2436"/>
                      <a:pt x="23508" y="1466"/>
                    </a:cubicBezTo>
                    <a:lnTo>
                      <a:pt x="26074" y="911"/>
                    </a:lnTo>
                    <a:cubicBezTo>
                      <a:pt x="36267" y="-1308"/>
                      <a:pt x="41954" y="-60"/>
                      <a:pt x="44450" y="11313"/>
                    </a:cubicBezTo>
                    <a:lnTo>
                      <a:pt x="52008" y="45569"/>
                    </a:lnTo>
                    <a:lnTo>
                      <a:pt x="41676" y="47857"/>
                    </a:lnTo>
                    <a:lnTo>
                      <a:pt x="34534" y="15265"/>
                    </a:lnTo>
                    <a:cubicBezTo>
                      <a:pt x="33424" y="10203"/>
                      <a:pt x="31136" y="9371"/>
                      <a:pt x="26212" y="10411"/>
                    </a:cubicBezTo>
                    <a:lnTo>
                      <a:pt x="23855" y="10896"/>
                    </a:lnTo>
                    <a:cubicBezTo>
                      <a:pt x="20249" y="11659"/>
                      <a:pt x="16435" y="14433"/>
                      <a:pt x="12898" y="16375"/>
                    </a:cubicBezTo>
                    <a:lnTo>
                      <a:pt x="20803" y="52434"/>
                    </a:lnTo>
                    <a:lnTo>
                      <a:pt x="10471" y="54722"/>
                    </a:lnTo>
                    <a:lnTo>
                      <a:pt x="69" y="7152"/>
                    </a:lnTo>
                    <a:close/>
                  </a:path>
                </a:pathLst>
              </a:custGeom>
              <a:solidFill>
                <a:srgbClr val="006086"/>
              </a:solidFill>
              <a:ln w="6930"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C9ACCF7F-CB36-CDDD-ECD2-10DDD555D27F}"/>
                  </a:ext>
                </a:extLst>
              </p:cNvPr>
              <p:cNvSpPr/>
              <p:nvPr/>
            </p:nvSpPr>
            <p:spPr>
              <a:xfrm>
                <a:off x="5798516" y="1280918"/>
                <a:ext cx="22509" cy="67799"/>
              </a:xfrm>
              <a:custGeom>
                <a:avLst/>
                <a:gdLst>
                  <a:gd name="connsiteX0" fmla="*/ 4687 w 22509"/>
                  <a:gd name="connsiteY0" fmla="*/ 119 h 67799"/>
                  <a:gd name="connsiteX1" fmla="*/ 11414 w 22509"/>
                  <a:gd name="connsiteY1" fmla="*/ 4557 h 67799"/>
                  <a:gd name="connsiteX2" fmla="*/ 6768 w 22509"/>
                  <a:gd name="connsiteY2" fmla="*/ 11076 h 67799"/>
                  <a:gd name="connsiteX3" fmla="*/ 111 w 22509"/>
                  <a:gd name="connsiteY3" fmla="*/ 6707 h 67799"/>
                  <a:gd name="connsiteX4" fmla="*/ 4687 w 22509"/>
                  <a:gd name="connsiteY4" fmla="*/ 119 h 67799"/>
                  <a:gd name="connsiteX5" fmla="*/ 22509 w 22509"/>
                  <a:gd name="connsiteY5" fmla="*/ 65858 h 67799"/>
                  <a:gd name="connsiteX6" fmla="*/ 12107 w 22509"/>
                  <a:gd name="connsiteY6" fmla="*/ 67800 h 67799"/>
                  <a:gd name="connsiteX7" fmla="*/ 3093 w 22509"/>
                  <a:gd name="connsiteY7" fmla="*/ 19952 h 67799"/>
                  <a:gd name="connsiteX8" fmla="*/ 13494 w 22509"/>
                  <a:gd name="connsiteY8" fmla="*/ 18010 h 67799"/>
                  <a:gd name="connsiteX9" fmla="*/ 22509 w 22509"/>
                  <a:gd name="connsiteY9" fmla="*/ 65858 h 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9" h="67799">
                    <a:moveTo>
                      <a:pt x="4687" y="119"/>
                    </a:moveTo>
                    <a:cubicBezTo>
                      <a:pt x="7877" y="-505"/>
                      <a:pt x="10859" y="1368"/>
                      <a:pt x="11414" y="4557"/>
                    </a:cubicBezTo>
                    <a:cubicBezTo>
                      <a:pt x="11969" y="7678"/>
                      <a:pt x="9958" y="10521"/>
                      <a:pt x="6768" y="11076"/>
                    </a:cubicBezTo>
                    <a:cubicBezTo>
                      <a:pt x="3647" y="11631"/>
                      <a:pt x="666" y="9758"/>
                      <a:pt x="111" y="6707"/>
                    </a:cubicBezTo>
                    <a:cubicBezTo>
                      <a:pt x="-513" y="3517"/>
                      <a:pt x="1567" y="674"/>
                      <a:pt x="4687" y="119"/>
                    </a:cubicBezTo>
                    <a:close/>
                    <a:moveTo>
                      <a:pt x="22509" y="65858"/>
                    </a:moveTo>
                    <a:lnTo>
                      <a:pt x="12107" y="67800"/>
                    </a:lnTo>
                    <a:lnTo>
                      <a:pt x="3093" y="19952"/>
                    </a:lnTo>
                    <a:lnTo>
                      <a:pt x="13494" y="18010"/>
                    </a:lnTo>
                    <a:lnTo>
                      <a:pt x="22509" y="65858"/>
                    </a:lnTo>
                    <a:close/>
                  </a:path>
                </a:pathLst>
              </a:custGeom>
              <a:solidFill>
                <a:srgbClr val="006086"/>
              </a:solidFill>
              <a:ln w="6930"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DFABBD8B-3B59-CDA9-6FE3-05E525AF8CF4}"/>
                  </a:ext>
                </a:extLst>
              </p:cNvPr>
              <p:cNvSpPr/>
              <p:nvPr/>
            </p:nvSpPr>
            <p:spPr>
              <a:xfrm>
                <a:off x="5822897" y="1290330"/>
                <a:ext cx="47570" cy="54851"/>
              </a:xfrm>
              <a:custGeom>
                <a:avLst/>
                <a:gdLst>
                  <a:gd name="connsiteX0" fmla="*/ 69 w 47570"/>
                  <a:gd name="connsiteY0" fmla="*/ 6449 h 54851"/>
                  <a:gd name="connsiteX1" fmla="*/ 39873 w 47570"/>
                  <a:gd name="connsiteY1" fmla="*/ 0 h 54851"/>
                  <a:gd name="connsiteX2" fmla="*/ 41122 w 47570"/>
                  <a:gd name="connsiteY2" fmla="*/ 7697 h 54851"/>
                  <a:gd name="connsiteX3" fmla="*/ 19902 w 47570"/>
                  <a:gd name="connsiteY3" fmla="*/ 43132 h 54851"/>
                  <a:gd name="connsiteX4" fmla="*/ 46114 w 47570"/>
                  <a:gd name="connsiteY4" fmla="*/ 38902 h 54851"/>
                  <a:gd name="connsiteX5" fmla="*/ 47571 w 47570"/>
                  <a:gd name="connsiteY5" fmla="*/ 48125 h 54851"/>
                  <a:gd name="connsiteX6" fmla="*/ 6033 w 47570"/>
                  <a:gd name="connsiteY6" fmla="*/ 54852 h 54851"/>
                  <a:gd name="connsiteX7" fmla="*/ 4785 w 47570"/>
                  <a:gd name="connsiteY7" fmla="*/ 47085 h 54851"/>
                  <a:gd name="connsiteX8" fmla="*/ 26906 w 47570"/>
                  <a:gd name="connsiteY8" fmla="*/ 11581 h 54851"/>
                  <a:gd name="connsiteX9" fmla="*/ 1456 w 47570"/>
                  <a:gd name="connsiteY9" fmla="*/ 15672 h 54851"/>
                  <a:gd name="connsiteX10" fmla="*/ 0 w 47570"/>
                  <a:gd name="connsiteY10" fmla="*/ 6449 h 5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70" h="54851">
                    <a:moveTo>
                      <a:pt x="69" y="6449"/>
                    </a:moveTo>
                    <a:lnTo>
                      <a:pt x="39873" y="0"/>
                    </a:lnTo>
                    <a:lnTo>
                      <a:pt x="41122" y="7697"/>
                    </a:lnTo>
                    <a:lnTo>
                      <a:pt x="19902" y="43132"/>
                    </a:lnTo>
                    <a:lnTo>
                      <a:pt x="46114" y="38902"/>
                    </a:lnTo>
                    <a:lnTo>
                      <a:pt x="47571" y="48125"/>
                    </a:lnTo>
                    <a:lnTo>
                      <a:pt x="6033" y="54852"/>
                    </a:lnTo>
                    <a:lnTo>
                      <a:pt x="4785" y="47085"/>
                    </a:lnTo>
                    <a:lnTo>
                      <a:pt x="26906" y="11581"/>
                    </a:lnTo>
                    <a:lnTo>
                      <a:pt x="1456" y="15672"/>
                    </a:lnTo>
                    <a:lnTo>
                      <a:pt x="0" y="6449"/>
                    </a:lnTo>
                    <a:close/>
                  </a:path>
                </a:pathLst>
              </a:custGeom>
              <a:solidFill>
                <a:srgbClr val="006086"/>
              </a:solidFill>
              <a:ln w="6930" cap="flat">
                <a:noFill/>
                <a:prstDash val="solid"/>
                <a:miter/>
              </a:ln>
            </p:spPr>
            <p:txBody>
              <a:bodyPr rtlCol="0" anchor="ctr"/>
              <a:lstStyle/>
              <a:p>
                <a:endParaRPr lang="en-US"/>
              </a:p>
            </p:txBody>
          </p:sp>
          <p:sp>
            <p:nvSpPr>
              <p:cNvPr id="370" name="Freeform 369">
                <a:extLst>
                  <a:ext uri="{FF2B5EF4-FFF2-40B4-BE49-F238E27FC236}">
                    <a16:creationId xmlns:a16="http://schemas.microsoft.com/office/drawing/2014/main" id="{4F299DE0-7E14-5047-2B68-B7500047C107}"/>
                  </a:ext>
                </a:extLst>
              </p:cNvPr>
              <p:cNvSpPr/>
              <p:nvPr/>
            </p:nvSpPr>
            <p:spPr>
              <a:xfrm>
                <a:off x="5872460" y="1285553"/>
                <a:ext cx="44906" cy="50771"/>
              </a:xfrm>
              <a:custGeom>
                <a:avLst/>
                <a:gdLst>
                  <a:gd name="connsiteX0" fmla="*/ 43567 w 44906"/>
                  <a:gd name="connsiteY0" fmla="*/ 46453 h 50771"/>
                  <a:gd name="connsiteX1" fmla="*/ 20198 w 44906"/>
                  <a:gd name="connsiteY1" fmla="*/ 50406 h 50771"/>
                  <a:gd name="connsiteX2" fmla="*/ 2515 w 44906"/>
                  <a:gd name="connsiteY2" fmla="*/ 37854 h 50771"/>
                  <a:gd name="connsiteX3" fmla="*/ 158 w 44906"/>
                  <a:gd name="connsiteY3" fmla="*/ 18854 h 50771"/>
                  <a:gd name="connsiteX4" fmla="*/ 15067 w 44906"/>
                  <a:gd name="connsiteY4" fmla="*/ 1448 h 50771"/>
                  <a:gd name="connsiteX5" fmla="*/ 25330 w 44906"/>
                  <a:gd name="connsiteY5" fmla="*/ 200 h 50771"/>
                  <a:gd name="connsiteX6" fmla="*/ 43221 w 44906"/>
                  <a:gd name="connsiteY6" fmla="*/ 13584 h 50771"/>
                  <a:gd name="connsiteX7" fmla="*/ 44885 w 44906"/>
                  <a:gd name="connsiteY7" fmla="*/ 27314 h 50771"/>
                  <a:gd name="connsiteX8" fmla="*/ 44192 w 44906"/>
                  <a:gd name="connsiteY8" fmla="*/ 28423 h 50771"/>
                  <a:gd name="connsiteX9" fmla="*/ 12432 w 44906"/>
                  <a:gd name="connsiteY9" fmla="*/ 32307 h 50771"/>
                  <a:gd name="connsiteX10" fmla="*/ 12778 w 44906"/>
                  <a:gd name="connsiteY10" fmla="*/ 35358 h 50771"/>
                  <a:gd name="connsiteX11" fmla="*/ 20684 w 44906"/>
                  <a:gd name="connsiteY11" fmla="*/ 41460 h 50771"/>
                  <a:gd name="connsiteX12" fmla="*/ 42735 w 44906"/>
                  <a:gd name="connsiteY12" fmla="*/ 38756 h 50771"/>
                  <a:gd name="connsiteX13" fmla="*/ 43498 w 44906"/>
                  <a:gd name="connsiteY13" fmla="*/ 46384 h 50771"/>
                  <a:gd name="connsiteX14" fmla="*/ 32958 w 44906"/>
                  <a:gd name="connsiteY14" fmla="*/ 16912 h 50771"/>
                  <a:gd name="connsiteX15" fmla="*/ 24151 w 44906"/>
                  <a:gd name="connsiteY15" fmla="*/ 9007 h 50771"/>
                  <a:gd name="connsiteX16" fmla="*/ 18395 w 44906"/>
                  <a:gd name="connsiteY16" fmla="*/ 9700 h 50771"/>
                  <a:gd name="connsiteX17" fmla="*/ 10906 w 44906"/>
                  <a:gd name="connsiteY17" fmla="*/ 19547 h 50771"/>
                  <a:gd name="connsiteX18" fmla="*/ 11461 w 44906"/>
                  <a:gd name="connsiteY18" fmla="*/ 23985 h 50771"/>
                  <a:gd name="connsiteX19" fmla="*/ 33512 w 44906"/>
                  <a:gd name="connsiteY19" fmla="*/ 21142 h 50771"/>
                  <a:gd name="connsiteX20" fmla="*/ 32958 w 44906"/>
                  <a:gd name="connsiteY20" fmla="*/ 16912 h 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906" h="50771">
                    <a:moveTo>
                      <a:pt x="43567" y="46453"/>
                    </a:moveTo>
                    <a:cubicBezTo>
                      <a:pt x="43567" y="46453"/>
                      <a:pt x="33235" y="48811"/>
                      <a:pt x="20198" y="50406"/>
                    </a:cubicBezTo>
                    <a:cubicBezTo>
                      <a:pt x="9588" y="51793"/>
                      <a:pt x="3902" y="49573"/>
                      <a:pt x="2515" y="37854"/>
                    </a:cubicBezTo>
                    <a:lnTo>
                      <a:pt x="158" y="18854"/>
                    </a:lnTo>
                    <a:cubicBezTo>
                      <a:pt x="-1021" y="9423"/>
                      <a:pt x="4457" y="2766"/>
                      <a:pt x="15067" y="1448"/>
                    </a:cubicBezTo>
                    <a:lnTo>
                      <a:pt x="25330" y="200"/>
                    </a:lnTo>
                    <a:cubicBezTo>
                      <a:pt x="36009" y="-1117"/>
                      <a:pt x="42111" y="4153"/>
                      <a:pt x="43221" y="13584"/>
                    </a:cubicBezTo>
                    <a:lnTo>
                      <a:pt x="44885" y="27314"/>
                    </a:lnTo>
                    <a:cubicBezTo>
                      <a:pt x="44954" y="28077"/>
                      <a:pt x="44885" y="28354"/>
                      <a:pt x="44192" y="28423"/>
                    </a:cubicBezTo>
                    <a:lnTo>
                      <a:pt x="12432" y="32307"/>
                    </a:lnTo>
                    <a:lnTo>
                      <a:pt x="12778" y="35358"/>
                    </a:lnTo>
                    <a:cubicBezTo>
                      <a:pt x="13611" y="42154"/>
                      <a:pt x="14651" y="42223"/>
                      <a:pt x="20684" y="41460"/>
                    </a:cubicBezTo>
                    <a:lnTo>
                      <a:pt x="42735" y="38756"/>
                    </a:lnTo>
                    <a:lnTo>
                      <a:pt x="43498" y="46384"/>
                    </a:lnTo>
                    <a:close/>
                    <a:moveTo>
                      <a:pt x="32958" y="16912"/>
                    </a:moveTo>
                    <a:cubicBezTo>
                      <a:pt x="31987" y="8660"/>
                      <a:pt x="29560" y="8383"/>
                      <a:pt x="24151" y="9007"/>
                    </a:cubicBezTo>
                    <a:lnTo>
                      <a:pt x="18395" y="9700"/>
                    </a:lnTo>
                    <a:cubicBezTo>
                      <a:pt x="12848" y="10394"/>
                      <a:pt x="9866" y="11087"/>
                      <a:pt x="10906" y="19547"/>
                    </a:cubicBezTo>
                    <a:lnTo>
                      <a:pt x="11461" y="23985"/>
                    </a:lnTo>
                    <a:lnTo>
                      <a:pt x="33512" y="21142"/>
                    </a:lnTo>
                    <a:lnTo>
                      <a:pt x="32958" y="16912"/>
                    </a:lnTo>
                    <a:close/>
                  </a:path>
                </a:pathLst>
              </a:custGeom>
              <a:solidFill>
                <a:srgbClr val="006086"/>
              </a:solidFill>
              <a:ln w="6930"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14F7F631-86DF-9912-AE85-9D7542160BBE}"/>
                  </a:ext>
                </a:extLst>
              </p:cNvPr>
              <p:cNvSpPr/>
              <p:nvPr/>
            </p:nvSpPr>
            <p:spPr>
              <a:xfrm>
                <a:off x="5943904" y="1269388"/>
                <a:ext cx="15463" cy="60468"/>
              </a:xfrm>
              <a:custGeom>
                <a:avLst/>
                <a:gdLst>
                  <a:gd name="connsiteX0" fmla="*/ 15464 w 15463"/>
                  <a:gd name="connsiteY0" fmla="*/ 59636 h 60468"/>
                  <a:gd name="connsiteX1" fmla="*/ 4577 w 15463"/>
                  <a:gd name="connsiteY1" fmla="*/ 60469 h 60468"/>
                  <a:gd name="connsiteX2" fmla="*/ 0 w 15463"/>
                  <a:gd name="connsiteY2" fmla="*/ 832 h 60468"/>
                  <a:gd name="connsiteX3" fmla="*/ 10887 w 15463"/>
                  <a:gd name="connsiteY3" fmla="*/ 0 h 60468"/>
                  <a:gd name="connsiteX4" fmla="*/ 15464 w 15463"/>
                  <a:gd name="connsiteY4" fmla="*/ 59636 h 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3" h="60468">
                    <a:moveTo>
                      <a:pt x="15464" y="59636"/>
                    </a:moveTo>
                    <a:lnTo>
                      <a:pt x="4577" y="60469"/>
                    </a:lnTo>
                    <a:lnTo>
                      <a:pt x="0" y="832"/>
                    </a:lnTo>
                    <a:lnTo>
                      <a:pt x="10887" y="0"/>
                    </a:lnTo>
                    <a:lnTo>
                      <a:pt x="15464" y="59636"/>
                    </a:lnTo>
                    <a:close/>
                  </a:path>
                </a:pathLst>
              </a:custGeom>
              <a:solidFill>
                <a:srgbClr val="006086"/>
              </a:solidFill>
              <a:ln w="6930"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252000F9-6D54-11B1-3F25-63C04CFA4767}"/>
                  </a:ext>
                </a:extLst>
              </p:cNvPr>
              <p:cNvSpPr/>
              <p:nvPr/>
            </p:nvSpPr>
            <p:spPr>
              <a:xfrm>
                <a:off x="5964846" y="1266198"/>
                <a:ext cx="49858" cy="61092"/>
              </a:xfrm>
              <a:custGeom>
                <a:avLst/>
                <a:gdLst>
                  <a:gd name="connsiteX0" fmla="*/ 49859 w 49858"/>
                  <a:gd name="connsiteY0" fmla="*/ 9362 h 61092"/>
                  <a:gd name="connsiteX1" fmla="*/ 30650 w 49858"/>
                  <a:gd name="connsiteY1" fmla="*/ 10263 h 61092"/>
                  <a:gd name="connsiteX2" fmla="*/ 33008 w 49858"/>
                  <a:gd name="connsiteY2" fmla="*/ 60607 h 61092"/>
                  <a:gd name="connsiteX3" fmla="*/ 22052 w 49858"/>
                  <a:gd name="connsiteY3" fmla="*/ 61093 h 61092"/>
                  <a:gd name="connsiteX4" fmla="*/ 19694 w 49858"/>
                  <a:gd name="connsiteY4" fmla="*/ 10748 h 61092"/>
                  <a:gd name="connsiteX5" fmla="*/ 416 w 49858"/>
                  <a:gd name="connsiteY5" fmla="*/ 11650 h 61092"/>
                  <a:gd name="connsiteX6" fmla="*/ 0 w 49858"/>
                  <a:gd name="connsiteY6" fmla="*/ 2288 h 61092"/>
                  <a:gd name="connsiteX7" fmla="*/ 49443 w 49858"/>
                  <a:gd name="connsiteY7" fmla="*/ 0 h 61092"/>
                  <a:gd name="connsiteX8" fmla="*/ 49859 w 49858"/>
                  <a:gd name="connsiteY8" fmla="*/ 9362 h 6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58" h="61092">
                    <a:moveTo>
                      <a:pt x="49859" y="9362"/>
                    </a:moveTo>
                    <a:lnTo>
                      <a:pt x="30650" y="10263"/>
                    </a:lnTo>
                    <a:lnTo>
                      <a:pt x="33008" y="60607"/>
                    </a:lnTo>
                    <a:lnTo>
                      <a:pt x="22052" y="61093"/>
                    </a:lnTo>
                    <a:lnTo>
                      <a:pt x="19694" y="10748"/>
                    </a:lnTo>
                    <a:lnTo>
                      <a:pt x="416" y="11650"/>
                    </a:lnTo>
                    <a:lnTo>
                      <a:pt x="0" y="2288"/>
                    </a:lnTo>
                    <a:lnTo>
                      <a:pt x="49443" y="0"/>
                    </a:lnTo>
                    <a:lnTo>
                      <a:pt x="49859" y="9362"/>
                    </a:lnTo>
                    <a:close/>
                  </a:path>
                </a:pathLst>
              </a:custGeom>
              <a:solidFill>
                <a:srgbClr val="006086"/>
              </a:solidFill>
              <a:ln w="6930"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D0F1B0B7-0D9C-EB96-FD56-8114144E6B82}"/>
                  </a:ext>
                </a:extLst>
              </p:cNvPr>
              <p:cNvSpPr/>
              <p:nvPr/>
            </p:nvSpPr>
            <p:spPr>
              <a:xfrm>
                <a:off x="6044245" y="1265990"/>
                <a:ext cx="10956" cy="59775"/>
              </a:xfrm>
              <a:custGeom>
                <a:avLst/>
                <a:gdLst>
                  <a:gd name="connsiteX0" fmla="*/ 10956 w 10956"/>
                  <a:gd name="connsiteY0" fmla="*/ 59775 h 59775"/>
                  <a:gd name="connsiteX1" fmla="*/ 0 w 10956"/>
                  <a:gd name="connsiteY1" fmla="*/ 59775 h 59775"/>
                  <a:gd name="connsiteX2" fmla="*/ 0 w 10956"/>
                  <a:gd name="connsiteY2" fmla="*/ 0 h 59775"/>
                  <a:gd name="connsiteX3" fmla="*/ 10956 w 10956"/>
                  <a:gd name="connsiteY3" fmla="*/ 0 h 59775"/>
                  <a:gd name="connsiteX4" fmla="*/ 10956 w 10956"/>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59775">
                    <a:moveTo>
                      <a:pt x="10956" y="59775"/>
                    </a:moveTo>
                    <a:lnTo>
                      <a:pt x="0" y="59775"/>
                    </a:lnTo>
                    <a:cubicBezTo>
                      <a:pt x="0" y="59775"/>
                      <a:pt x="0" y="0"/>
                      <a:pt x="0" y="0"/>
                    </a:cubicBezTo>
                    <a:lnTo>
                      <a:pt x="10956" y="0"/>
                    </a:lnTo>
                    <a:cubicBezTo>
                      <a:pt x="10956" y="0"/>
                      <a:pt x="10956" y="59775"/>
                      <a:pt x="10956" y="59775"/>
                    </a:cubicBezTo>
                    <a:close/>
                  </a:path>
                </a:pathLst>
              </a:custGeom>
              <a:solidFill>
                <a:srgbClr val="006086"/>
              </a:solidFill>
              <a:ln w="6930"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C240B426-A05D-5D5C-D452-B0CEA478EE84}"/>
                  </a:ext>
                </a:extLst>
              </p:cNvPr>
              <p:cNvSpPr/>
              <p:nvPr/>
            </p:nvSpPr>
            <p:spPr>
              <a:xfrm>
                <a:off x="6066436" y="1276947"/>
                <a:ext cx="43564" cy="49997"/>
              </a:xfrm>
              <a:custGeom>
                <a:avLst/>
                <a:gdLst>
                  <a:gd name="connsiteX0" fmla="*/ 1526 w 43564"/>
                  <a:gd name="connsiteY0" fmla="*/ 69 h 49997"/>
                  <a:gd name="connsiteX1" fmla="*/ 12135 w 43564"/>
                  <a:gd name="connsiteY1" fmla="*/ 416 h 49997"/>
                  <a:gd name="connsiteX2" fmla="*/ 11996 w 43564"/>
                  <a:gd name="connsiteY2" fmla="*/ 4161 h 49997"/>
                  <a:gd name="connsiteX3" fmla="*/ 25657 w 43564"/>
                  <a:gd name="connsiteY3" fmla="*/ 277 h 49997"/>
                  <a:gd name="connsiteX4" fmla="*/ 28293 w 43564"/>
                  <a:gd name="connsiteY4" fmla="*/ 277 h 49997"/>
                  <a:gd name="connsiteX5" fmla="*/ 43548 w 43564"/>
                  <a:gd name="connsiteY5" fmla="*/ 14909 h 49997"/>
                  <a:gd name="connsiteX6" fmla="*/ 42508 w 43564"/>
                  <a:gd name="connsiteY6" fmla="*/ 49997 h 49997"/>
                  <a:gd name="connsiteX7" fmla="*/ 31898 w 43564"/>
                  <a:gd name="connsiteY7" fmla="*/ 49651 h 49997"/>
                  <a:gd name="connsiteX8" fmla="*/ 32869 w 43564"/>
                  <a:gd name="connsiteY8" fmla="*/ 16296 h 49997"/>
                  <a:gd name="connsiteX9" fmla="*/ 26004 w 43564"/>
                  <a:gd name="connsiteY9" fmla="*/ 9570 h 49997"/>
                  <a:gd name="connsiteX10" fmla="*/ 23646 w 43564"/>
                  <a:gd name="connsiteY10" fmla="*/ 9570 h 49997"/>
                  <a:gd name="connsiteX11" fmla="*/ 11719 w 43564"/>
                  <a:gd name="connsiteY11" fmla="*/ 12135 h 49997"/>
                  <a:gd name="connsiteX12" fmla="*/ 10610 w 43564"/>
                  <a:gd name="connsiteY12" fmla="*/ 49027 h 49997"/>
                  <a:gd name="connsiteX13" fmla="*/ 0 w 43564"/>
                  <a:gd name="connsiteY13" fmla="*/ 48680 h 49997"/>
                  <a:gd name="connsiteX14" fmla="*/ 1456 w 43564"/>
                  <a:gd name="connsiteY14" fmla="*/ 0 h 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64" h="49997">
                    <a:moveTo>
                      <a:pt x="1526" y="69"/>
                    </a:moveTo>
                    <a:lnTo>
                      <a:pt x="12135" y="416"/>
                    </a:lnTo>
                    <a:lnTo>
                      <a:pt x="11996" y="4161"/>
                    </a:lnTo>
                    <a:cubicBezTo>
                      <a:pt x="15811" y="2358"/>
                      <a:pt x="21150" y="139"/>
                      <a:pt x="25657" y="277"/>
                    </a:cubicBezTo>
                    <a:lnTo>
                      <a:pt x="28293" y="277"/>
                    </a:lnTo>
                    <a:cubicBezTo>
                      <a:pt x="38694" y="693"/>
                      <a:pt x="43895" y="3329"/>
                      <a:pt x="43548" y="14909"/>
                    </a:cubicBezTo>
                    <a:lnTo>
                      <a:pt x="42508" y="49997"/>
                    </a:lnTo>
                    <a:lnTo>
                      <a:pt x="31898" y="49651"/>
                    </a:lnTo>
                    <a:lnTo>
                      <a:pt x="32869" y="16296"/>
                    </a:lnTo>
                    <a:cubicBezTo>
                      <a:pt x="33008" y="11095"/>
                      <a:pt x="30997" y="9778"/>
                      <a:pt x="26004" y="9570"/>
                    </a:cubicBezTo>
                    <a:lnTo>
                      <a:pt x="23646" y="9570"/>
                    </a:lnTo>
                    <a:cubicBezTo>
                      <a:pt x="19971" y="9362"/>
                      <a:pt x="15533" y="11164"/>
                      <a:pt x="11719" y="12135"/>
                    </a:cubicBezTo>
                    <a:lnTo>
                      <a:pt x="10610" y="49027"/>
                    </a:lnTo>
                    <a:lnTo>
                      <a:pt x="0" y="48680"/>
                    </a:lnTo>
                    <a:lnTo>
                      <a:pt x="1456" y="0"/>
                    </a:lnTo>
                    <a:close/>
                  </a:path>
                </a:pathLst>
              </a:custGeom>
              <a:solidFill>
                <a:srgbClr val="006086"/>
              </a:solidFill>
              <a:ln w="6930"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8A818ECE-E612-4051-9837-03681EB578C6}"/>
                  </a:ext>
                </a:extLst>
              </p:cNvPr>
              <p:cNvSpPr/>
              <p:nvPr/>
            </p:nvSpPr>
            <p:spPr>
              <a:xfrm>
                <a:off x="6117335" y="1263235"/>
                <a:ext cx="32175" cy="65234"/>
              </a:xfrm>
              <a:custGeom>
                <a:avLst/>
                <a:gdLst>
                  <a:gd name="connsiteX0" fmla="*/ 485 w 32175"/>
                  <a:gd name="connsiteY0" fmla="*/ 15445 h 65234"/>
                  <a:gd name="connsiteX1" fmla="*/ 7420 w 32175"/>
                  <a:gd name="connsiteY1" fmla="*/ 15861 h 65234"/>
                  <a:gd name="connsiteX2" fmla="*/ 7697 w 32175"/>
                  <a:gd name="connsiteY2" fmla="*/ 12047 h 65234"/>
                  <a:gd name="connsiteX3" fmla="*/ 20734 w 32175"/>
                  <a:gd name="connsiteY3" fmla="*/ 50 h 65234"/>
                  <a:gd name="connsiteX4" fmla="*/ 32176 w 32175"/>
                  <a:gd name="connsiteY4" fmla="*/ 1922 h 65234"/>
                  <a:gd name="connsiteX5" fmla="*/ 30858 w 32175"/>
                  <a:gd name="connsiteY5" fmla="*/ 9204 h 65234"/>
                  <a:gd name="connsiteX6" fmla="*/ 23300 w 32175"/>
                  <a:gd name="connsiteY6" fmla="*/ 8649 h 65234"/>
                  <a:gd name="connsiteX7" fmla="*/ 18238 w 32175"/>
                  <a:gd name="connsiteY7" fmla="*/ 14058 h 65234"/>
                  <a:gd name="connsiteX8" fmla="*/ 18030 w 32175"/>
                  <a:gd name="connsiteY8" fmla="*/ 16970 h 65234"/>
                  <a:gd name="connsiteX9" fmla="*/ 31413 w 32175"/>
                  <a:gd name="connsiteY9" fmla="*/ 17802 h 65234"/>
                  <a:gd name="connsiteX10" fmla="*/ 30858 w 32175"/>
                  <a:gd name="connsiteY10" fmla="*/ 26609 h 65234"/>
                  <a:gd name="connsiteX11" fmla="*/ 17475 w 32175"/>
                  <a:gd name="connsiteY11" fmla="*/ 25708 h 65234"/>
                  <a:gd name="connsiteX12" fmla="*/ 14909 w 32175"/>
                  <a:gd name="connsiteY12" fmla="*/ 65234 h 65234"/>
                  <a:gd name="connsiteX13" fmla="*/ 4369 w 32175"/>
                  <a:gd name="connsiteY13" fmla="*/ 64541 h 65234"/>
                  <a:gd name="connsiteX14" fmla="*/ 6934 w 32175"/>
                  <a:gd name="connsiteY14" fmla="*/ 25014 h 65234"/>
                  <a:gd name="connsiteX15" fmla="*/ 0 w 32175"/>
                  <a:gd name="connsiteY15" fmla="*/ 24598 h 65234"/>
                  <a:gd name="connsiteX16" fmla="*/ 624 w 32175"/>
                  <a:gd name="connsiteY16" fmla="*/ 15445 h 6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75" h="65234">
                    <a:moveTo>
                      <a:pt x="485" y="15445"/>
                    </a:moveTo>
                    <a:lnTo>
                      <a:pt x="7420" y="15861"/>
                    </a:lnTo>
                    <a:lnTo>
                      <a:pt x="7697" y="12047"/>
                    </a:lnTo>
                    <a:cubicBezTo>
                      <a:pt x="8183" y="4696"/>
                      <a:pt x="11303" y="-574"/>
                      <a:pt x="20734" y="50"/>
                    </a:cubicBezTo>
                    <a:cubicBezTo>
                      <a:pt x="25657" y="397"/>
                      <a:pt x="32176" y="1922"/>
                      <a:pt x="32176" y="1922"/>
                    </a:cubicBezTo>
                    <a:lnTo>
                      <a:pt x="30858" y="9204"/>
                    </a:lnTo>
                    <a:cubicBezTo>
                      <a:pt x="30858" y="9204"/>
                      <a:pt x="24409" y="8718"/>
                      <a:pt x="23300" y="8649"/>
                    </a:cubicBezTo>
                    <a:cubicBezTo>
                      <a:pt x="19832" y="8441"/>
                      <a:pt x="18584" y="8926"/>
                      <a:pt x="18238" y="14058"/>
                    </a:cubicBezTo>
                    <a:lnTo>
                      <a:pt x="18030" y="16970"/>
                    </a:lnTo>
                    <a:lnTo>
                      <a:pt x="31413" y="17802"/>
                    </a:lnTo>
                    <a:lnTo>
                      <a:pt x="30858" y="26609"/>
                    </a:lnTo>
                    <a:lnTo>
                      <a:pt x="17475" y="25708"/>
                    </a:lnTo>
                    <a:lnTo>
                      <a:pt x="14909" y="65234"/>
                    </a:lnTo>
                    <a:lnTo>
                      <a:pt x="4369" y="64541"/>
                    </a:lnTo>
                    <a:lnTo>
                      <a:pt x="6934" y="25014"/>
                    </a:lnTo>
                    <a:lnTo>
                      <a:pt x="0" y="24598"/>
                    </a:lnTo>
                    <a:lnTo>
                      <a:pt x="624" y="15445"/>
                    </a:lnTo>
                    <a:close/>
                  </a:path>
                </a:pathLst>
              </a:custGeom>
              <a:solidFill>
                <a:srgbClr val="006086"/>
              </a:solidFill>
              <a:ln w="6930"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D64AC6CB-BC79-78D2-64FE-D3E7982D9FF5}"/>
                  </a:ext>
                </a:extLst>
              </p:cNvPr>
              <p:cNvSpPr/>
              <p:nvPr/>
            </p:nvSpPr>
            <p:spPr>
              <a:xfrm>
                <a:off x="6152839" y="1281385"/>
                <a:ext cx="34117" cy="49442"/>
              </a:xfrm>
              <a:custGeom>
                <a:avLst/>
                <a:gdLst>
                  <a:gd name="connsiteX0" fmla="*/ 4369 w 34117"/>
                  <a:gd name="connsiteY0" fmla="*/ 0 h 49442"/>
                  <a:gd name="connsiteX1" fmla="*/ 14909 w 34117"/>
                  <a:gd name="connsiteY1" fmla="*/ 971 h 49442"/>
                  <a:gd name="connsiteX2" fmla="*/ 14493 w 34117"/>
                  <a:gd name="connsiteY2" fmla="*/ 5548 h 49442"/>
                  <a:gd name="connsiteX3" fmla="*/ 28501 w 34117"/>
                  <a:gd name="connsiteY3" fmla="*/ 1803 h 49442"/>
                  <a:gd name="connsiteX4" fmla="*/ 34117 w 34117"/>
                  <a:gd name="connsiteY4" fmla="*/ 2288 h 49442"/>
                  <a:gd name="connsiteX5" fmla="*/ 33285 w 34117"/>
                  <a:gd name="connsiteY5" fmla="*/ 11719 h 49442"/>
                  <a:gd name="connsiteX6" fmla="*/ 26004 w 34117"/>
                  <a:gd name="connsiteY6" fmla="*/ 11026 h 49442"/>
                  <a:gd name="connsiteX7" fmla="*/ 13869 w 34117"/>
                  <a:gd name="connsiteY7" fmla="*/ 13106 h 49442"/>
                  <a:gd name="connsiteX8" fmla="*/ 10540 w 34117"/>
                  <a:gd name="connsiteY8" fmla="*/ 49443 h 49442"/>
                  <a:gd name="connsiteX9" fmla="*/ 0 w 34117"/>
                  <a:gd name="connsiteY9" fmla="*/ 48472 h 49442"/>
                  <a:gd name="connsiteX10" fmla="*/ 4438 w 34117"/>
                  <a:gd name="connsiteY10" fmla="*/ 0 h 4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17" h="49442">
                    <a:moveTo>
                      <a:pt x="4369" y="0"/>
                    </a:moveTo>
                    <a:lnTo>
                      <a:pt x="14909" y="971"/>
                    </a:lnTo>
                    <a:lnTo>
                      <a:pt x="14493" y="5548"/>
                    </a:lnTo>
                    <a:cubicBezTo>
                      <a:pt x="18446" y="3745"/>
                      <a:pt x="23993" y="1387"/>
                      <a:pt x="28501" y="1803"/>
                    </a:cubicBezTo>
                    <a:lnTo>
                      <a:pt x="34117" y="2288"/>
                    </a:lnTo>
                    <a:lnTo>
                      <a:pt x="33285" y="11719"/>
                    </a:lnTo>
                    <a:lnTo>
                      <a:pt x="26004" y="11026"/>
                    </a:lnTo>
                    <a:cubicBezTo>
                      <a:pt x="22329" y="10679"/>
                      <a:pt x="17891" y="11650"/>
                      <a:pt x="13869" y="13106"/>
                    </a:cubicBezTo>
                    <a:lnTo>
                      <a:pt x="10540" y="49443"/>
                    </a:lnTo>
                    <a:lnTo>
                      <a:pt x="0" y="48472"/>
                    </a:lnTo>
                    <a:lnTo>
                      <a:pt x="4438" y="0"/>
                    </a:lnTo>
                    <a:close/>
                  </a:path>
                </a:pathLst>
              </a:custGeom>
              <a:solidFill>
                <a:srgbClr val="006086"/>
              </a:solidFill>
              <a:ln w="6930" cap="flat">
                <a:noFill/>
                <a:prstDash val="solid"/>
                <a:miter/>
              </a:ln>
            </p:spPr>
            <p:txBody>
              <a:bodyPr rtlCol="0" anchor="ctr"/>
              <a:lstStyle/>
              <a:p>
                <a:endParaRPr lang="en-US"/>
              </a:p>
            </p:txBody>
          </p:sp>
          <p:sp>
            <p:nvSpPr>
              <p:cNvPr id="377" name="Freeform 376">
                <a:extLst>
                  <a:ext uri="{FF2B5EF4-FFF2-40B4-BE49-F238E27FC236}">
                    <a16:creationId xmlns:a16="http://schemas.microsoft.com/office/drawing/2014/main" id="{DD8F0474-D4FF-AC44-FC81-2EBE50833561}"/>
                  </a:ext>
                </a:extLst>
              </p:cNvPr>
              <p:cNvSpPr/>
              <p:nvPr/>
            </p:nvSpPr>
            <p:spPr>
              <a:xfrm>
                <a:off x="6184204" y="1285476"/>
                <a:ext cx="46034" cy="52424"/>
              </a:xfrm>
              <a:custGeom>
                <a:avLst/>
                <a:gdLst>
                  <a:gd name="connsiteX0" fmla="*/ 30698 w 46034"/>
                  <a:gd name="connsiteY0" fmla="*/ 1595 h 52424"/>
                  <a:gd name="connsiteX1" fmla="*/ 45816 w 46034"/>
                  <a:gd name="connsiteY1" fmla="*/ 17752 h 52424"/>
                  <a:gd name="connsiteX2" fmla="*/ 41516 w 46034"/>
                  <a:gd name="connsiteY2" fmla="*/ 52425 h 52424"/>
                  <a:gd name="connsiteX3" fmla="*/ 30976 w 46034"/>
                  <a:gd name="connsiteY3" fmla="*/ 51107 h 52424"/>
                  <a:gd name="connsiteX4" fmla="*/ 31461 w 46034"/>
                  <a:gd name="connsiteY4" fmla="*/ 47224 h 52424"/>
                  <a:gd name="connsiteX5" fmla="*/ 17454 w 46034"/>
                  <a:gd name="connsiteY5" fmla="*/ 49859 h 52424"/>
                  <a:gd name="connsiteX6" fmla="*/ 14264 w 46034"/>
                  <a:gd name="connsiteY6" fmla="*/ 49443 h 52424"/>
                  <a:gd name="connsiteX7" fmla="*/ 325 w 46034"/>
                  <a:gd name="connsiteY7" fmla="*/ 33424 h 52424"/>
                  <a:gd name="connsiteX8" fmla="*/ 880 w 46034"/>
                  <a:gd name="connsiteY8" fmla="*/ 28778 h 52424"/>
                  <a:gd name="connsiteX9" fmla="*/ 18147 w 46034"/>
                  <a:gd name="connsiteY9" fmla="*/ 17960 h 52424"/>
                  <a:gd name="connsiteX10" fmla="*/ 23903 w 46034"/>
                  <a:gd name="connsiteY10" fmla="*/ 18654 h 52424"/>
                  <a:gd name="connsiteX11" fmla="*/ 34651 w 46034"/>
                  <a:gd name="connsiteY11" fmla="*/ 21705 h 52424"/>
                  <a:gd name="connsiteX12" fmla="*/ 35067 w 46034"/>
                  <a:gd name="connsiteY12" fmla="*/ 18168 h 52424"/>
                  <a:gd name="connsiteX13" fmla="*/ 28895 w 46034"/>
                  <a:gd name="connsiteY13" fmla="*/ 9847 h 52424"/>
                  <a:gd name="connsiteX14" fmla="*/ 8508 w 46034"/>
                  <a:gd name="connsiteY14" fmla="*/ 7489 h 52424"/>
                  <a:gd name="connsiteX15" fmla="*/ 9410 w 46034"/>
                  <a:gd name="connsiteY15" fmla="*/ 0 h 52424"/>
                  <a:gd name="connsiteX16" fmla="*/ 30629 w 46034"/>
                  <a:gd name="connsiteY16" fmla="*/ 1595 h 52424"/>
                  <a:gd name="connsiteX17" fmla="*/ 23833 w 46034"/>
                  <a:gd name="connsiteY17" fmla="*/ 26351 h 52424"/>
                  <a:gd name="connsiteX18" fmla="*/ 18771 w 46034"/>
                  <a:gd name="connsiteY18" fmla="*/ 25727 h 52424"/>
                  <a:gd name="connsiteX19" fmla="*/ 10866 w 46034"/>
                  <a:gd name="connsiteY19" fmla="*/ 31344 h 52424"/>
                  <a:gd name="connsiteX20" fmla="*/ 10588 w 46034"/>
                  <a:gd name="connsiteY20" fmla="*/ 33771 h 52424"/>
                  <a:gd name="connsiteX21" fmla="*/ 16899 w 46034"/>
                  <a:gd name="connsiteY21" fmla="*/ 41121 h 52424"/>
                  <a:gd name="connsiteX22" fmla="*/ 20297 w 46034"/>
                  <a:gd name="connsiteY22" fmla="*/ 41537 h 52424"/>
                  <a:gd name="connsiteX23" fmla="*/ 32432 w 46034"/>
                  <a:gd name="connsiteY23" fmla="*/ 40012 h 52424"/>
                  <a:gd name="connsiteX24" fmla="*/ 33888 w 46034"/>
                  <a:gd name="connsiteY24" fmla="*/ 28223 h 52424"/>
                  <a:gd name="connsiteX25" fmla="*/ 23903 w 46034"/>
                  <a:gd name="connsiteY25" fmla="*/ 26282 h 5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034" h="52424">
                    <a:moveTo>
                      <a:pt x="30698" y="1595"/>
                    </a:moveTo>
                    <a:cubicBezTo>
                      <a:pt x="41377" y="2843"/>
                      <a:pt x="47272" y="6033"/>
                      <a:pt x="45816" y="17752"/>
                    </a:cubicBezTo>
                    <a:lnTo>
                      <a:pt x="41516" y="52425"/>
                    </a:lnTo>
                    <a:lnTo>
                      <a:pt x="30976" y="51107"/>
                    </a:lnTo>
                    <a:lnTo>
                      <a:pt x="31461" y="47224"/>
                    </a:lnTo>
                    <a:cubicBezTo>
                      <a:pt x="27508" y="48611"/>
                      <a:pt x="21961" y="50414"/>
                      <a:pt x="17454" y="49859"/>
                    </a:cubicBezTo>
                    <a:lnTo>
                      <a:pt x="14264" y="49443"/>
                    </a:lnTo>
                    <a:cubicBezTo>
                      <a:pt x="3862" y="48056"/>
                      <a:pt x="-1408" y="47293"/>
                      <a:pt x="325" y="33424"/>
                    </a:cubicBezTo>
                    <a:lnTo>
                      <a:pt x="880" y="28778"/>
                    </a:lnTo>
                    <a:cubicBezTo>
                      <a:pt x="2336" y="16989"/>
                      <a:pt x="7745" y="16643"/>
                      <a:pt x="18147" y="17960"/>
                    </a:cubicBezTo>
                    <a:lnTo>
                      <a:pt x="23903" y="18654"/>
                    </a:lnTo>
                    <a:cubicBezTo>
                      <a:pt x="29242" y="19347"/>
                      <a:pt x="30837" y="20179"/>
                      <a:pt x="34651" y="21705"/>
                    </a:cubicBezTo>
                    <a:lnTo>
                      <a:pt x="35067" y="18168"/>
                    </a:lnTo>
                    <a:cubicBezTo>
                      <a:pt x="35691" y="12343"/>
                      <a:pt x="34651" y="10540"/>
                      <a:pt x="28895" y="9847"/>
                    </a:cubicBezTo>
                    <a:lnTo>
                      <a:pt x="8508" y="7489"/>
                    </a:lnTo>
                    <a:lnTo>
                      <a:pt x="9410" y="0"/>
                    </a:lnTo>
                    <a:cubicBezTo>
                      <a:pt x="9410" y="0"/>
                      <a:pt x="17523" y="0"/>
                      <a:pt x="30629" y="1595"/>
                    </a:cubicBezTo>
                    <a:close/>
                    <a:moveTo>
                      <a:pt x="23833" y="26351"/>
                    </a:moveTo>
                    <a:lnTo>
                      <a:pt x="18771" y="25727"/>
                    </a:lnTo>
                    <a:cubicBezTo>
                      <a:pt x="13154" y="25033"/>
                      <a:pt x="11628" y="25103"/>
                      <a:pt x="10866" y="31344"/>
                    </a:cubicBezTo>
                    <a:lnTo>
                      <a:pt x="10588" y="33771"/>
                    </a:lnTo>
                    <a:cubicBezTo>
                      <a:pt x="9964" y="38972"/>
                      <a:pt x="11837" y="40497"/>
                      <a:pt x="16899" y="41121"/>
                    </a:cubicBezTo>
                    <a:lnTo>
                      <a:pt x="20297" y="41537"/>
                    </a:lnTo>
                    <a:cubicBezTo>
                      <a:pt x="23972" y="42023"/>
                      <a:pt x="28479" y="40636"/>
                      <a:pt x="32432" y="40012"/>
                    </a:cubicBezTo>
                    <a:lnTo>
                      <a:pt x="33888" y="28223"/>
                    </a:lnTo>
                    <a:cubicBezTo>
                      <a:pt x="30144" y="27322"/>
                      <a:pt x="27508" y="26767"/>
                      <a:pt x="23903" y="26282"/>
                    </a:cubicBezTo>
                    <a:close/>
                  </a:path>
                </a:pathLst>
              </a:custGeom>
              <a:solidFill>
                <a:srgbClr val="006086"/>
              </a:solidFill>
              <a:ln w="6930" cap="flat">
                <a:noFill/>
                <a:prstDash val="solid"/>
                <a:miter/>
              </a:ln>
            </p:spPr>
            <p:txBody>
              <a:bodyPr rtlCol="0" anchor="ctr"/>
              <a:lstStyle/>
              <a:p>
                <a:endParaRPr lang="en-US"/>
              </a:p>
            </p:txBody>
          </p:sp>
          <p:sp>
            <p:nvSpPr>
              <p:cNvPr id="378" name="Freeform 377">
                <a:extLst>
                  <a:ext uri="{FF2B5EF4-FFF2-40B4-BE49-F238E27FC236}">
                    <a16:creationId xmlns:a16="http://schemas.microsoft.com/office/drawing/2014/main" id="{92D28B4E-C89A-D74B-F8D0-B2DC540C6150}"/>
                  </a:ext>
                </a:extLst>
              </p:cNvPr>
              <p:cNvSpPr/>
              <p:nvPr/>
            </p:nvSpPr>
            <p:spPr>
              <a:xfrm>
                <a:off x="6233348" y="1292324"/>
                <a:ext cx="45074" cy="51654"/>
              </a:xfrm>
              <a:custGeom>
                <a:avLst/>
                <a:gdLst>
                  <a:gd name="connsiteX0" fmla="*/ 23439 w 45074"/>
                  <a:gd name="connsiteY0" fmla="*/ 10141 h 51654"/>
                  <a:gd name="connsiteX1" fmla="*/ 16851 w 45074"/>
                  <a:gd name="connsiteY1" fmla="*/ 11736 h 51654"/>
                  <a:gd name="connsiteX2" fmla="*/ 16573 w 45074"/>
                  <a:gd name="connsiteY2" fmla="*/ 13609 h 51654"/>
                  <a:gd name="connsiteX3" fmla="*/ 18515 w 45074"/>
                  <a:gd name="connsiteY3" fmla="*/ 17076 h 51654"/>
                  <a:gd name="connsiteX4" fmla="*/ 32731 w 45074"/>
                  <a:gd name="connsiteY4" fmla="*/ 22277 h 51654"/>
                  <a:gd name="connsiteX5" fmla="*/ 43618 w 45074"/>
                  <a:gd name="connsiteY5" fmla="*/ 35937 h 51654"/>
                  <a:gd name="connsiteX6" fmla="*/ 42924 w 45074"/>
                  <a:gd name="connsiteY6" fmla="*/ 39959 h 51654"/>
                  <a:gd name="connsiteX7" fmla="*/ 24271 w 45074"/>
                  <a:gd name="connsiteY7" fmla="*/ 51124 h 51654"/>
                  <a:gd name="connsiteX8" fmla="*/ 0 w 45074"/>
                  <a:gd name="connsiteY8" fmla="*/ 45992 h 51654"/>
                  <a:gd name="connsiteX9" fmla="*/ 1387 w 45074"/>
                  <a:gd name="connsiteY9" fmla="*/ 37879 h 51654"/>
                  <a:gd name="connsiteX10" fmla="*/ 24340 w 45074"/>
                  <a:gd name="connsiteY10" fmla="*/ 41624 h 51654"/>
                  <a:gd name="connsiteX11" fmla="*/ 33494 w 45074"/>
                  <a:gd name="connsiteY11" fmla="*/ 37740 h 51654"/>
                  <a:gd name="connsiteX12" fmla="*/ 33840 w 45074"/>
                  <a:gd name="connsiteY12" fmla="*/ 35799 h 51654"/>
                  <a:gd name="connsiteX13" fmla="*/ 31552 w 45074"/>
                  <a:gd name="connsiteY13" fmla="*/ 31707 h 51654"/>
                  <a:gd name="connsiteX14" fmla="*/ 12482 w 45074"/>
                  <a:gd name="connsiteY14" fmla="*/ 25258 h 51654"/>
                  <a:gd name="connsiteX15" fmla="*/ 5686 w 45074"/>
                  <a:gd name="connsiteY15" fmla="*/ 14025 h 51654"/>
                  <a:gd name="connsiteX16" fmla="*/ 6310 w 45074"/>
                  <a:gd name="connsiteY16" fmla="*/ 10211 h 51654"/>
                  <a:gd name="connsiteX17" fmla="*/ 24201 w 45074"/>
                  <a:gd name="connsiteY17" fmla="*/ 780 h 51654"/>
                  <a:gd name="connsiteX18" fmla="*/ 45074 w 45074"/>
                  <a:gd name="connsiteY18" fmla="*/ 4940 h 51654"/>
                  <a:gd name="connsiteX19" fmla="*/ 43687 w 45074"/>
                  <a:gd name="connsiteY19" fmla="*/ 13470 h 51654"/>
                  <a:gd name="connsiteX20" fmla="*/ 23369 w 45074"/>
                  <a:gd name="connsiteY20" fmla="*/ 10141 h 5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74" h="51654">
                    <a:moveTo>
                      <a:pt x="23439" y="10141"/>
                    </a:moveTo>
                    <a:cubicBezTo>
                      <a:pt x="18931" y="9378"/>
                      <a:pt x="17267" y="9101"/>
                      <a:pt x="16851" y="11736"/>
                    </a:cubicBezTo>
                    <a:lnTo>
                      <a:pt x="16573" y="13609"/>
                    </a:lnTo>
                    <a:cubicBezTo>
                      <a:pt x="16157" y="16036"/>
                      <a:pt x="16712" y="16382"/>
                      <a:pt x="18515" y="17076"/>
                    </a:cubicBezTo>
                    <a:lnTo>
                      <a:pt x="32731" y="22277"/>
                    </a:lnTo>
                    <a:cubicBezTo>
                      <a:pt x="40567" y="25189"/>
                      <a:pt x="45143" y="26853"/>
                      <a:pt x="43618" y="35937"/>
                    </a:cubicBezTo>
                    <a:lnTo>
                      <a:pt x="42924" y="39959"/>
                    </a:lnTo>
                    <a:cubicBezTo>
                      <a:pt x="41191" y="50361"/>
                      <a:pt x="34811" y="52927"/>
                      <a:pt x="24271" y="51124"/>
                    </a:cubicBezTo>
                    <a:cubicBezTo>
                      <a:pt x="11095" y="48974"/>
                      <a:pt x="0" y="45992"/>
                      <a:pt x="0" y="45992"/>
                    </a:cubicBezTo>
                    <a:lnTo>
                      <a:pt x="1387" y="37879"/>
                    </a:lnTo>
                    <a:lnTo>
                      <a:pt x="24340" y="41624"/>
                    </a:lnTo>
                    <a:cubicBezTo>
                      <a:pt x="30165" y="42595"/>
                      <a:pt x="32800" y="41693"/>
                      <a:pt x="33494" y="37740"/>
                    </a:cubicBezTo>
                    <a:lnTo>
                      <a:pt x="33840" y="35799"/>
                    </a:lnTo>
                    <a:cubicBezTo>
                      <a:pt x="34187" y="33857"/>
                      <a:pt x="34256" y="32678"/>
                      <a:pt x="31552" y="31707"/>
                    </a:cubicBezTo>
                    <a:cubicBezTo>
                      <a:pt x="26767" y="30043"/>
                      <a:pt x="17198" y="26923"/>
                      <a:pt x="12482" y="25258"/>
                    </a:cubicBezTo>
                    <a:cubicBezTo>
                      <a:pt x="7004" y="23247"/>
                      <a:pt x="4438" y="21375"/>
                      <a:pt x="5686" y="14025"/>
                    </a:cubicBezTo>
                    <a:lnTo>
                      <a:pt x="6310" y="10211"/>
                    </a:lnTo>
                    <a:cubicBezTo>
                      <a:pt x="8044" y="-191"/>
                      <a:pt x="13592" y="-1093"/>
                      <a:pt x="24201" y="780"/>
                    </a:cubicBezTo>
                    <a:cubicBezTo>
                      <a:pt x="37307" y="2929"/>
                      <a:pt x="45074" y="4940"/>
                      <a:pt x="45074" y="4940"/>
                    </a:cubicBezTo>
                    <a:lnTo>
                      <a:pt x="43687" y="13470"/>
                    </a:lnTo>
                    <a:lnTo>
                      <a:pt x="23369" y="10141"/>
                    </a:lnTo>
                    <a:close/>
                  </a:path>
                </a:pathLst>
              </a:custGeom>
              <a:solidFill>
                <a:srgbClr val="006086"/>
              </a:solidFill>
              <a:ln w="6930" cap="flat">
                <a:noFill/>
                <a:prstDash val="solid"/>
                <a:miter/>
              </a:ln>
            </p:spPr>
            <p:txBody>
              <a:bodyPr rtlCol="0" anchor="ctr"/>
              <a:lstStyle/>
              <a:p>
                <a:endParaRPr lang="en-US"/>
              </a:p>
            </p:txBody>
          </p:sp>
          <p:sp>
            <p:nvSpPr>
              <p:cNvPr id="379" name="Freeform 378">
                <a:extLst>
                  <a:ext uri="{FF2B5EF4-FFF2-40B4-BE49-F238E27FC236}">
                    <a16:creationId xmlns:a16="http://schemas.microsoft.com/office/drawing/2014/main" id="{F13213A0-EB93-CB3E-7C3A-74218041133F}"/>
                  </a:ext>
                </a:extLst>
              </p:cNvPr>
              <p:cNvSpPr/>
              <p:nvPr/>
            </p:nvSpPr>
            <p:spPr>
              <a:xfrm>
                <a:off x="6285079" y="1289012"/>
                <a:ext cx="32106" cy="62271"/>
              </a:xfrm>
              <a:custGeom>
                <a:avLst/>
                <a:gdLst>
                  <a:gd name="connsiteX0" fmla="*/ 1734 w 32106"/>
                  <a:gd name="connsiteY0" fmla="*/ 9500 h 62271"/>
                  <a:gd name="connsiteX1" fmla="*/ 8529 w 32106"/>
                  <a:gd name="connsiteY1" fmla="*/ 10818 h 62271"/>
                  <a:gd name="connsiteX2" fmla="*/ 10679 w 32106"/>
                  <a:gd name="connsiteY2" fmla="*/ 0 h 62271"/>
                  <a:gd name="connsiteX3" fmla="*/ 21081 w 32106"/>
                  <a:gd name="connsiteY3" fmla="*/ 2080 h 62271"/>
                  <a:gd name="connsiteX4" fmla="*/ 18931 w 32106"/>
                  <a:gd name="connsiteY4" fmla="*/ 12967 h 62271"/>
                  <a:gd name="connsiteX5" fmla="*/ 32106 w 32106"/>
                  <a:gd name="connsiteY5" fmla="*/ 15533 h 62271"/>
                  <a:gd name="connsiteX6" fmla="*/ 30373 w 32106"/>
                  <a:gd name="connsiteY6" fmla="*/ 24479 h 62271"/>
                  <a:gd name="connsiteX7" fmla="*/ 17197 w 32106"/>
                  <a:gd name="connsiteY7" fmla="*/ 21913 h 62271"/>
                  <a:gd name="connsiteX8" fmla="*/ 12274 w 32106"/>
                  <a:gd name="connsiteY8" fmla="*/ 46877 h 62271"/>
                  <a:gd name="connsiteX9" fmla="*/ 15880 w 32106"/>
                  <a:gd name="connsiteY9" fmla="*/ 52910 h 62271"/>
                  <a:gd name="connsiteX10" fmla="*/ 25033 w 32106"/>
                  <a:gd name="connsiteY10" fmla="*/ 54574 h 62271"/>
                  <a:gd name="connsiteX11" fmla="*/ 23438 w 32106"/>
                  <a:gd name="connsiteY11" fmla="*/ 62272 h 62271"/>
                  <a:gd name="connsiteX12" fmla="*/ 10263 w 32106"/>
                  <a:gd name="connsiteY12" fmla="*/ 61231 h 62271"/>
                  <a:gd name="connsiteX13" fmla="*/ 1595 w 32106"/>
                  <a:gd name="connsiteY13" fmla="*/ 46461 h 62271"/>
                  <a:gd name="connsiteX14" fmla="*/ 6796 w 32106"/>
                  <a:gd name="connsiteY14" fmla="*/ 19902 h 62271"/>
                  <a:gd name="connsiteX15" fmla="*/ 0 w 32106"/>
                  <a:gd name="connsiteY15" fmla="*/ 18584 h 62271"/>
                  <a:gd name="connsiteX16" fmla="*/ 1803 w 32106"/>
                  <a:gd name="connsiteY16" fmla="*/ 9500 h 6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06" h="62271">
                    <a:moveTo>
                      <a:pt x="1734" y="9500"/>
                    </a:moveTo>
                    <a:lnTo>
                      <a:pt x="8529" y="10818"/>
                    </a:lnTo>
                    <a:lnTo>
                      <a:pt x="10679" y="0"/>
                    </a:lnTo>
                    <a:lnTo>
                      <a:pt x="21081" y="2080"/>
                    </a:lnTo>
                    <a:lnTo>
                      <a:pt x="18931" y="12967"/>
                    </a:lnTo>
                    <a:lnTo>
                      <a:pt x="32106" y="15533"/>
                    </a:lnTo>
                    <a:lnTo>
                      <a:pt x="30373" y="24479"/>
                    </a:lnTo>
                    <a:lnTo>
                      <a:pt x="17197" y="21913"/>
                    </a:lnTo>
                    <a:lnTo>
                      <a:pt x="12274" y="46877"/>
                    </a:lnTo>
                    <a:cubicBezTo>
                      <a:pt x="11580" y="50552"/>
                      <a:pt x="12413" y="52217"/>
                      <a:pt x="15880" y="52910"/>
                    </a:cubicBezTo>
                    <a:cubicBezTo>
                      <a:pt x="16989" y="53118"/>
                      <a:pt x="25033" y="54574"/>
                      <a:pt x="25033" y="54574"/>
                    </a:cubicBezTo>
                    <a:lnTo>
                      <a:pt x="23438" y="62272"/>
                    </a:lnTo>
                    <a:cubicBezTo>
                      <a:pt x="23438" y="62272"/>
                      <a:pt x="15117" y="62202"/>
                      <a:pt x="10263" y="61231"/>
                    </a:cubicBezTo>
                    <a:cubicBezTo>
                      <a:pt x="1040" y="59428"/>
                      <a:pt x="208" y="53603"/>
                      <a:pt x="1595" y="46461"/>
                    </a:cubicBezTo>
                    <a:lnTo>
                      <a:pt x="6796" y="19902"/>
                    </a:lnTo>
                    <a:lnTo>
                      <a:pt x="0" y="18584"/>
                    </a:lnTo>
                    <a:lnTo>
                      <a:pt x="1803" y="9500"/>
                    </a:lnTo>
                    <a:close/>
                  </a:path>
                </a:pathLst>
              </a:custGeom>
              <a:solidFill>
                <a:srgbClr val="006086"/>
              </a:solidFill>
              <a:ln w="6930" cap="flat">
                <a:noFill/>
                <a:prstDash val="solid"/>
                <a:miter/>
              </a:ln>
            </p:spPr>
            <p:txBody>
              <a:bodyPr rtlCol="0" anchor="ctr"/>
              <a:lstStyle/>
              <a:p>
                <a:endParaRPr lang="en-US"/>
              </a:p>
            </p:txBody>
          </p:sp>
          <p:sp>
            <p:nvSpPr>
              <p:cNvPr id="380" name="Freeform 379">
                <a:extLst>
                  <a:ext uri="{FF2B5EF4-FFF2-40B4-BE49-F238E27FC236}">
                    <a16:creationId xmlns:a16="http://schemas.microsoft.com/office/drawing/2014/main" id="{ED407B1C-41BA-E42C-BCAB-F62E46580B41}"/>
                  </a:ext>
                </a:extLst>
              </p:cNvPr>
              <p:cNvSpPr/>
              <p:nvPr/>
            </p:nvSpPr>
            <p:spPr>
              <a:xfrm>
                <a:off x="6315383" y="1306487"/>
                <a:ext cx="40011" cy="49858"/>
              </a:xfrm>
              <a:custGeom>
                <a:avLst/>
                <a:gdLst>
                  <a:gd name="connsiteX0" fmla="*/ 10887 w 40011"/>
                  <a:gd name="connsiteY0" fmla="*/ 0 h 49858"/>
                  <a:gd name="connsiteX1" fmla="*/ 21219 w 40011"/>
                  <a:gd name="connsiteY1" fmla="*/ 2358 h 49858"/>
                  <a:gd name="connsiteX2" fmla="*/ 20179 w 40011"/>
                  <a:gd name="connsiteY2" fmla="*/ 6865 h 49858"/>
                  <a:gd name="connsiteX3" fmla="*/ 34533 w 40011"/>
                  <a:gd name="connsiteY3" fmla="*/ 4923 h 49858"/>
                  <a:gd name="connsiteX4" fmla="*/ 40012 w 40011"/>
                  <a:gd name="connsiteY4" fmla="*/ 6172 h 49858"/>
                  <a:gd name="connsiteX5" fmla="*/ 37932 w 40011"/>
                  <a:gd name="connsiteY5" fmla="*/ 15464 h 49858"/>
                  <a:gd name="connsiteX6" fmla="*/ 30720 w 40011"/>
                  <a:gd name="connsiteY6" fmla="*/ 13800 h 49858"/>
                  <a:gd name="connsiteX7" fmla="*/ 18446 w 40011"/>
                  <a:gd name="connsiteY7" fmla="*/ 14285 h 49858"/>
                  <a:gd name="connsiteX8" fmla="*/ 10332 w 40011"/>
                  <a:gd name="connsiteY8" fmla="*/ 49859 h 49858"/>
                  <a:gd name="connsiteX9" fmla="*/ 0 w 40011"/>
                  <a:gd name="connsiteY9" fmla="*/ 47501 h 49858"/>
                  <a:gd name="connsiteX10" fmla="*/ 10818 w 40011"/>
                  <a:gd name="connsiteY10" fmla="*/ 0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11" h="49858">
                    <a:moveTo>
                      <a:pt x="10887" y="0"/>
                    </a:moveTo>
                    <a:lnTo>
                      <a:pt x="21219" y="2358"/>
                    </a:lnTo>
                    <a:lnTo>
                      <a:pt x="20179" y="6865"/>
                    </a:lnTo>
                    <a:cubicBezTo>
                      <a:pt x="24340" y="5617"/>
                      <a:pt x="30165" y="3953"/>
                      <a:pt x="34533" y="4923"/>
                    </a:cubicBezTo>
                    <a:lnTo>
                      <a:pt x="40012" y="6172"/>
                    </a:lnTo>
                    <a:lnTo>
                      <a:pt x="37932" y="15464"/>
                    </a:lnTo>
                    <a:lnTo>
                      <a:pt x="30720" y="13800"/>
                    </a:lnTo>
                    <a:cubicBezTo>
                      <a:pt x="27114" y="12967"/>
                      <a:pt x="22606" y="13384"/>
                      <a:pt x="18446" y="14285"/>
                    </a:cubicBezTo>
                    <a:lnTo>
                      <a:pt x="10332" y="49859"/>
                    </a:lnTo>
                    <a:lnTo>
                      <a:pt x="0" y="47501"/>
                    </a:lnTo>
                    <a:lnTo>
                      <a:pt x="10818" y="0"/>
                    </a:lnTo>
                    <a:close/>
                  </a:path>
                </a:pathLst>
              </a:custGeom>
              <a:solidFill>
                <a:srgbClr val="006086"/>
              </a:solidFill>
              <a:ln w="6930" cap="flat">
                <a:noFill/>
                <a:prstDash val="solid"/>
                <a:miter/>
              </a:ln>
            </p:spPr>
            <p:txBody>
              <a:bodyPr rtlCol="0" anchor="ctr"/>
              <a:lstStyle/>
              <a:p>
                <a:endParaRPr lang="en-US"/>
              </a:p>
            </p:txBody>
          </p:sp>
          <p:sp>
            <p:nvSpPr>
              <p:cNvPr id="381" name="Freeform 380">
                <a:extLst>
                  <a:ext uri="{FF2B5EF4-FFF2-40B4-BE49-F238E27FC236}">
                    <a16:creationId xmlns:a16="http://schemas.microsoft.com/office/drawing/2014/main" id="{247EB9DB-277E-DE8A-1241-9062C792B489}"/>
                  </a:ext>
                </a:extLst>
              </p:cNvPr>
              <p:cNvSpPr/>
              <p:nvPr/>
            </p:nvSpPr>
            <p:spPr>
              <a:xfrm>
                <a:off x="6352201" y="1314739"/>
                <a:ext cx="51457" cy="58041"/>
              </a:xfrm>
              <a:custGeom>
                <a:avLst/>
                <a:gdLst>
                  <a:gd name="connsiteX0" fmla="*/ 38976 w 51457"/>
                  <a:gd name="connsiteY0" fmla="*/ 58041 h 58041"/>
                  <a:gd name="connsiteX1" fmla="*/ 28713 w 51457"/>
                  <a:gd name="connsiteY1" fmla="*/ 55337 h 58041"/>
                  <a:gd name="connsiteX2" fmla="*/ 29684 w 51457"/>
                  <a:gd name="connsiteY2" fmla="*/ 51731 h 58041"/>
                  <a:gd name="connsiteX3" fmla="*/ 15052 w 51457"/>
                  <a:gd name="connsiteY3" fmla="*/ 52286 h 58041"/>
                  <a:gd name="connsiteX4" fmla="*/ 12556 w 51457"/>
                  <a:gd name="connsiteY4" fmla="*/ 51662 h 58041"/>
                  <a:gd name="connsiteX5" fmla="*/ 906 w 51457"/>
                  <a:gd name="connsiteY5" fmla="*/ 33909 h 58041"/>
                  <a:gd name="connsiteX6" fmla="*/ 9851 w 51457"/>
                  <a:gd name="connsiteY6" fmla="*/ 0 h 58041"/>
                  <a:gd name="connsiteX7" fmla="*/ 20114 w 51457"/>
                  <a:gd name="connsiteY7" fmla="*/ 2704 h 58041"/>
                  <a:gd name="connsiteX8" fmla="*/ 11585 w 51457"/>
                  <a:gd name="connsiteY8" fmla="*/ 34950 h 58041"/>
                  <a:gd name="connsiteX9" fmla="*/ 16855 w 51457"/>
                  <a:gd name="connsiteY9" fmla="*/ 43132 h 58041"/>
                  <a:gd name="connsiteX10" fmla="*/ 19074 w 51457"/>
                  <a:gd name="connsiteY10" fmla="*/ 43687 h 58041"/>
                  <a:gd name="connsiteX11" fmla="*/ 31764 w 51457"/>
                  <a:gd name="connsiteY11" fmla="*/ 43965 h 58041"/>
                  <a:gd name="connsiteX12" fmla="*/ 41195 w 51457"/>
                  <a:gd name="connsiteY12" fmla="*/ 8252 h 58041"/>
                  <a:gd name="connsiteX13" fmla="*/ 51458 w 51457"/>
                  <a:gd name="connsiteY13" fmla="*/ 10956 h 58041"/>
                  <a:gd name="connsiteX14" fmla="*/ 39045 w 51457"/>
                  <a:gd name="connsiteY14" fmla="*/ 58041 h 5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57" h="58041">
                    <a:moveTo>
                      <a:pt x="38976" y="58041"/>
                    </a:moveTo>
                    <a:lnTo>
                      <a:pt x="28713" y="55337"/>
                    </a:lnTo>
                    <a:lnTo>
                      <a:pt x="29684" y="51731"/>
                    </a:lnTo>
                    <a:cubicBezTo>
                      <a:pt x="25592" y="52494"/>
                      <a:pt x="19421" y="53465"/>
                      <a:pt x="15052" y="52286"/>
                    </a:cubicBezTo>
                    <a:lnTo>
                      <a:pt x="12556" y="51662"/>
                    </a:lnTo>
                    <a:cubicBezTo>
                      <a:pt x="2431" y="48957"/>
                      <a:pt x="-2076" y="45213"/>
                      <a:pt x="906" y="33909"/>
                    </a:cubicBezTo>
                    <a:lnTo>
                      <a:pt x="9851" y="0"/>
                    </a:lnTo>
                    <a:lnTo>
                      <a:pt x="20114" y="2704"/>
                    </a:lnTo>
                    <a:lnTo>
                      <a:pt x="11585" y="34950"/>
                    </a:lnTo>
                    <a:cubicBezTo>
                      <a:pt x="10267" y="40081"/>
                      <a:pt x="11862" y="41815"/>
                      <a:pt x="16855" y="43132"/>
                    </a:cubicBezTo>
                    <a:lnTo>
                      <a:pt x="19074" y="43687"/>
                    </a:lnTo>
                    <a:cubicBezTo>
                      <a:pt x="22680" y="44658"/>
                      <a:pt x="27742" y="43965"/>
                      <a:pt x="31764" y="43965"/>
                    </a:cubicBezTo>
                    <a:lnTo>
                      <a:pt x="41195" y="8252"/>
                    </a:lnTo>
                    <a:lnTo>
                      <a:pt x="51458" y="10956"/>
                    </a:lnTo>
                    <a:lnTo>
                      <a:pt x="39045" y="58041"/>
                    </a:lnTo>
                    <a:close/>
                  </a:path>
                </a:pathLst>
              </a:custGeom>
              <a:solidFill>
                <a:srgbClr val="006086"/>
              </a:solidFill>
              <a:ln w="6930" cap="flat">
                <a:noFill/>
                <a:prstDash val="solid"/>
                <a:miter/>
              </a:ln>
            </p:spPr>
            <p:txBody>
              <a:bodyPr rtlCol="0" anchor="ctr"/>
              <a:lstStyle/>
              <a:p>
                <a:endParaRPr lang="en-US"/>
              </a:p>
            </p:txBody>
          </p:sp>
          <p:sp>
            <p:nvSpPr>
              <p:cNvPr id="382" name="Freeform 381">
                <a:extLst>
                  <a:ext uri="{FF2B5EF4-FFF2-40B4-BE49-F238E27FC236}">
                    <a16:creationId xmlns:a16="http://schemas.microsoft.com/office/drawing/2014/main" id="{E0CF6EA8-1EB2-A6A9-30E0-7E847C619E7D}"/>
                  </a:ext>
                </a:extLst>
              </p:cNvPr>
              <p:cNvSpPr/>
              <p:nvPr/>
            </p:nvSpPr>
            <p:spPr>
              <a:xfrm>
                <a:off x="6402993" y="1331648"/>
                <a:ext cx="47403" cy="54100"/>
              </a:xfrm>
              <a:custGeom>
                <a:avLst/>
                <a:gdLst>
                  <a:gd name="connsiteX0" fmla="*/ 33396 w 47403"/>
                  <a:gd name="connsiteY0" fmla="*/ 54100 h 54100"/>
                  <a:gd name="connsiteX1" fmla="*/ 12038 w 47403"/>
                  <a:gd name="connsiteY1" fmla="*/ 48691 h 54100"/>
                  <a:gd name="connsiteX2" fmla="*/ 1220 w 47403"/>
                  <a:gd name="connsiteY2" fmla="*/ 29205 h 54100"/>
                  <a:gd name="connsiteX3" fmla="*/ 6698 w 47403"/>
                  <a:gd name="connsiteY3" fmla="*/ 11453 h 54100"/>
                  <a:gd name="connsiteX4" fmla="*/ 26600 w 47403"/>
                  <a:gd name="connsiteY4" fmla="*/ 1398 h 54100"/>
                  <a:gd name="connsiteX5" fmla="*/ 47403 w 47403"/>
                  <a:gd name="connsiteY5" fmla="*/ 8471 h 54100"/>
                  <a:gd name="connsiteX6" fmla="*/ 44838 w 47403"/>
                  <a:gd name="connsiteY6" fmla="*/ 16723 h 54100"/>
                  <a:gd name="connsiteX7" fmla="*/ 25421 w 47403"/>
                  <a:gd name="connsiteY7" fmla="*/ 10760 h 54100"/>
                  <a:gd name="connsiteX8" fmla="*/ 16614 w 47403"/>
                  <a:gd name="connsiteY8" fmla="*/ 15267 h 54100"/>
                  <a:gd name="connsiteX9" fmla="*/ 11622 w 47403"/>
                  <a:gd name="connsiteY9" fmla="*/ 31494 h 54100"/>
                  <a:gd name="connsiteX10" fmla="*/ 16337 w 47403"/>
                  <a:gd name="connsiteY10" fmla="*/ 40162 h 54100"/>
                  <a:gd name="connsiteX11" fmla="*/ 35754 w 47403"/>
                  <a:gd name="connsiteY11" fmla="*/ 46126 h 54100"/>
                  <a:gd name="connsiteX12" fmla="*/ 33326 w 47403"/>
                  <a:gd name="connsiteY12" fmla="*/ 53961 h 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03" h="54100">
                    <a:moveTo>
                      <a:pt x="33396" y="54100"/>
                    </a:moveTo>
                    <a:cubicBezTo>
                      <a:pt x="33396" y="54100"/>
                      <a:pt x="24658" y="52575"/>
                      <a:pt x="12038" y="48691"/>
                    </a:cubicBezTo>
                    <a:cubicBezTo>
                      <a:pt x="1775" y="45640"/>
                      <a:pt x="-2247" y="40439"/>
                      <a:pt x="1220" y="29205"/>
                    </a:cubicBezTo>
                    <a:lnTo>
                      <a:pt x="6698" y="11453"/>
                    </a:lnTo>
                    <a:cubicBezTo>
                      <a:pt x="10165" y="219"/>
                      <a:pt x="16406" y="-1861"/>
                      <a:pt x="26600" y="1398"/>
                    </a:cubicBezTo>
                    <a:cubicBezTo>
                      <a:pt x="39359" y="5281"/>
                      <a:pt x="47403" y="8471"/>
                      <a:pt x="47403" y="8471"/>
                    </a:cubicBezTo>
                    <a:lnTo>
                      <a:pt x="44838" y="16723"/>
                    </a:lnTo>
                    <a:lnTo>
                      <a:pt x="25421" y="10760"/>
                    </a:lnTo>
                    <a:cubicBezTo>
                      <a:pt x="20567" y="9303"/>
                      <a:pt x="18140" y="10274"/>
                      <a:pt x="16614" y="15267"/>
                    </a:cubicBezTo>
                    <a:lnTo>
                      <a:pt x="11622" y="31494"/>
                    </a:lnTo>
                    <a:cubicBezTo>
                      <a:pt x="10096" y="36487"/>
                      <a:pt x="11552" y="38706"/>
                      <a:pt x="16337" y="40162"/>
                    </a:cubicBezTo>
                    <a:lnTo>
                      <a:pt x="35754" y="46126"/>
                    </a:lnTo>
                    <a:lnTo>
                      <a:pt x="33326" y="53961"/>
                    </a:lnTo>
                    <a:close/>
                  </a:path>
                </a:pathLst>
              </a:custGeom>
              <a:solidFill>
                <a:srgbClr val="006086"/>
              </a:solidFill>
              <a:ln w="6930" cap="flat">
                <a:noFill/>
                <a:prstDash val="solid"/>
                <a:miter/>
              </a:ln>
            </p:spPr>
            <p:txBody>
              <a:bodyPr rtlCol="0" anchor="ctr"/>
              <a:lstStyle/>
              <a:p>
                <a:endParaRPr lang="en-US"/>
              </a:p>
            </p:txBody>
          </p:sp>
          <p:sp>
            <p:nvSpPr>
              <p:cNvPr id="383" name="Freeform 382">
                <a:extLst>
                  <a:ext uri="{FF2B5EF4-FFF2-40B4-BE49-F238E27FC236}">
                    <a16:creationId xmlns:a16="http://schemas.microsoft.com/office/drawing/2014/main" id="{09860388-7918-5D3F-D3B1-D46844EF4FBD}"/>
                  </a:ext>
                </a:extLst>
              </p:cNvPr>
              <p:cNvSpPr/>
              <p:nvPr/>
            </p:nvSpPr>
            <p:spPr>
              <a:xfrm>
                <a:off x="6448945" y="1333324"/>
                <a:ext cx="35776" cy="63380"/>
              </a:xfrm>
              <a:custGeom>
                <a:avLst/>
                <a:gdLst>
                  <a:gd name="connsiteX0" fmla="*/ 6583 w 35776"/>
                  <a:gd name="connsiteY0" fmla="*/ 8183 h 63380"/>
                  <a:gd name="connsiteX1" fmla="*/ 13101 w 35776"/>
                  <a:gd name="connsiteY1" fmla="*/ 10402 h 63380"/>
                  <a:gd name="connsiteX2" fmla="*/ 16638 w 35776"/>
                  <a:gd name="connsiteY2" fmla="*/ 0 h 63380"/>
                  <a:gd name="connsiteX3" fmla="*/ 26693 w 35776"/>
                  <a:gd name="connsiteY3" fmla="*/ 3398 h 63380"/>
                  <a:gd name="connsiteX4" fmla="*/ 23087 w 35776"/>
                  <a:gd name="connsiteY4" fmla="*/ 13938 h 63380"/>
                  <a:gd name="connsiteX5" fmla="*/ 35777 w 35776"/>
                  <a:gd name="connsiteY5" fmla="*/ 18238 h 63380"/>
                  <a:gd name="connsiteX6" fmla="*/ 32795 w 35776"/>
                  <a:gd name="connsiteY6" fmla="*/ 26906 h 63380"/>
                  <a:gd name="connsiteX7" fmla="*/ 20105 w 35776"/>
                  <a:gd name="connsiteY7" fmla="*/ 22537 h 63380"/>
                  <a:gd name="connsiteX8" fmla="*/ 11853 w 35776"/>
                  <a:gd name="connsiteY8" fmla="*/ 46669 h 63380"/>
                  <a:gd name="connsiteX9" fmla="*/ 14627 w 35776"/>
                  <a:gd name="connsiteY9" fmla="*/ 53118 h 63380"/>
                  <a:gd name="connsiteX10" fmla="*/ 23503 w 35776"/>
                  <a:gd name="connsiteY10" fmla="*/ 55961 h 63380"/>
                  <a:gd name="connsiteX11" fmla="*/ 20868 w 35776"/>
                  <a:gd name="connsiteY11" fmla="*/ 63381 h 63380"/>
                  <a:gd name="connsiteX12" fmla="*/ 7900 w 35776"/>
                  <a:gd name="connsiteY12" fmla="*/ 60607 h 63380"/>
                  <a:gd name="connsiteX13" fmla="*/ 1313 w 35776"/>
                  <a:gd name="connsiteY13" fmla="*/ 44797 h 63380"/>
                  <a:gd name="connsiteX14" fmla="*/ 10050 w 35776"/>
                  <a:gd name="connsiteY14" fmla="*/ 19139 h 63380"/>
                  <a:gd name="connsiteX15" fmla="*/ 3462 w 35776"/>
                  <a:gd name="connsiteY15" fmla="*/ 16920 h 63380"/>
                  <a:gd name="connsiteX16" fmla="*/ 6444 w 35776"/>
                  <a:gd name="connsiteY16" fmla="*/ 8183 h 6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76" h="63380">
                    <a:moveTo>
                      <a:pt x="6583" y="8183"/>
                    </a:moveTo>
                    <a:lnTo>
                      <a:pt x="13101" y="10402"/>
                    </a:lnTo>
                    <a:lnTo>
                      <a:pt x="16638" y="0"/>
                    </a:lnTo>
                    <a:lnTo>
                      <a:pt x="26693" y="3398"/>
                    </a:lnTo>
                    <a:lnTo>
                      <a:pt x="23087" y="13938"/>
                    </a:lnTo>
                    <a:lnTo>
                      <a:pt x="35777" y="18238"/>
                    </a:lnTo>
                    <a:lnTo>
                      <a:pt x="32795" y="26906"/>
                    </a:lnTo>
                    <a:lnTo>
                      <a:pt x="20105" y="22537"/>
                    </a:lnTo>
                    <a:lnTo>
                      <a:pt x="11853" y="46669"/>
                    </a:lnTo>
                    <a:cubicBezTo>
                      <a:pt x="10605" y="50205"/>
                      <a:pt x="11298" y="52008"/>
                      <a:pt x="14627" y="53118"/>
                    </a:cubicBezTo>
                    <a:cubicBezTo>
                      <a:pt x="15667" y="53465"/>
                      <a:pt x="23503" y="55961"/>
                      <a:pt x="23503" y="55961"/>
                    </a:cubicBezTo>
                    <a:lnTo>
                      <a:pt x="20868" y="63381"/>
                    </a:lnTo>
                    <a:cubicBezTo>
                      <a:pt x="20868" y="63381"/>
                      <a:pt x="12616" y="62202"/>
                      <a:pt x="7900" y="60607"/>
                    </a:cubicBezTo>
                    <a:cubicBezTo>
                      <a:pt x="-976" y="57556"/>
                      <a:pt x="-1045" y="51662"/>
                      <a:pt x="1313" y="44797"/>
                    </a:cubicBezTo>
                    <a:lnTo>
                      <a:pt x="10050" y="19139"/>
                    </a:lnTo>
                    <a:lnTo>
                      <a:pt x="3462" y="16920"/>
                    </a:lnTo>
                    <a:lnTo>
                      <a:pt x="6444" y="8183"/>
                    </a:lnTo>
                    <a:close/>
                  </a:path>
                </a:pathLst>
              </a:custGeom>
              <a:solidFill>
                <a:srgbClr val="006086"/>
              </a:solidFill>
              <a:ln w="6930" cap="flat">
                <a:noFill/>
                <a:prstDash val="solid"/>
                <a:miter/>
              </a:ln>
            </p:spPr>
            <p:txBody>
              <a:bodyPr rtlCol="0" anchor="ctr"/>
              <a:lstStyle/>
              <a:p>
                <a:endParaRPr lang="en-US"/>
              </a:p>
            </p:txBody>
          </p:sp>
          <p:sp>
            <p:nvSpPr>
              <p:cNvPr id="384" name="Freeform 383">
                <a:extLst>
                  <a:ext uri="{FF2B5EF4-FFF2-40B4-BE49-F238E27FC236}">
                    <a16:creationId xmlns:a16="http://schemas.microsoft.com/office/drawing/2014/main" id="{F774867B-89F1-DA12-0BA9-ECDFAE768CC7}"/>
                  </a:ext>
                </a:extLst>
              </p:cNvPr>
              <p:cNvSpPr/>
              <p:nvPr/>
            </p:nvSpPr>
            <p:spPr>
              <a:xfrm>
                <a:off x="6478865" y="1354474"/>
                <a:ext cx="54260" cy="60745"/>
              </a:xfrm>
              <a:custGeom>
                <a:avLst/>
                <a:gdLst>
                  <a:gd name="connsiteX0" fmla="*/ 36924 w 54260"/>
                  <a:gd name="connsiteY0" fmla="*/ 60746 h 60745"/>
                  <a:gd name="connsiteX1" fmla="*/ 27008 w 54260"/>
                  <a:gd name="connsiteY1" fmla="*/ 57001 h 60745"/>
                  <a:gd name="connsiteX2" fmla="*/ 28325 w 54260"/>
                  <a:gd name="connsiteY2" fmla="*/ 53465 h 60745"/>
                  <a:gd name="connsiteX3" fmla="*/ 13694 w 54260"/>
                  <a:gd name="connsiteY3" fmla="*/ 52494 h 60745"/>
                  <a:gd name="connsiteX4" fmla="*/ 11336 w 54260"/>
                  <a:gd name="connsiteY4" fmla="*/ 51592 h 60745"/>
                  <a:gd name="connsiteX5" fmla="*/ 1628 w 54260"/>
                  <a:gd name="connsiteY5" fmla="*/ 32731 h 60745"/>
                  <a:gd name="connsiteX6" fmla="*/ 14110 w 54260"/>
                  <a:gd name="connsiteY6" fmla="*/ 0 h 60745"/>
                  <a:gd name="connsiteX7" fmla="*/ 24026 w 54260"/>
                  <a:gd name="connsiteY7" fmla="*/ 3745 h 60745"/>
                  <a:gd name="connsiteX8" fmla="*/ 12168 w 54260"/>
                  <a:gd name="connsiteY8" fmla="*/ 34880 h 60745"/>
                  <a:gd name="connsiteX9" fmla="*/ 16537 w 54260"/>
                  <a:gd name="connsiteY9" fmla="*/ 43548 h 60745"/>
                  <a:gd name="connsiteX10" fmla="*/ 18686 w 54260"/>
                  <a:gd name="connsiteY10" fmla="*/ 44381 h 60745"/>
                  <a:gd name="connsiteX11" fmla="*/ 31238 w 54260"/>
                  <a:gd name="connsiteY11" fmla="*/ 45975 h 60745"/>
                  <a:gd name="connsiteX12" fmla="*/ 44344 w 54260"/>
                  <a:gd name="connsiteY12" fmla="*/ 11511 h 60745"/>
                  <a:gd name="connsiteX13" fmla="*/ 54260 w 54260"/>
                  <a:gd name="connsiteY13" fmla="*/ 15256 h 60745"/>
                  <a:gd name="connsiteX14" fmla="*/ 36924 w 54260"/>
                  <a:gd name="connsiteY14" fmla="*/ 60746 h 6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60" h="60745">
                    <a:moveTo>
                      <a:pt x="36924" y="60746"/>
                    </a:moveTo>
                    <a:lnTo>
                      <a:pt x="27008" y="57001"/>
                    </a:lnTo>
                    <a:lnTo>
                      <a:pt x="28325" y="53465"/>
                    </a:lnTo>
                    <a:cubicBezTo>
                      <a:pt x="24165" y="53811"/>
                      <a:pt x="17924" y="54089"/>
                      <a:pt x="13694" y="52494"/>
                    </a:cubicBezTo>
                    <a:lnTo>
                      <a:pt x="11336" y="51592"/>
                    </a:lnTo>
                    <a:cubicBezTo>
                      <a:pt x="1489" y="47848"/>
                      <a:pt x="-2533" y="43618"/>
                      <a:pt x="1628" y="32731"/>
                    </a:cubicBezTo>
                    <a:lnTo>
                      <a:pt x="14110" y="0"/>
                    </a:lnTo>
                    <a:lnTo>
                      <a:pt x="24026" y="3745"/>
                    </a:lnTo>
                    <a:lnTo>
                      <a:pt x="12168" y="34880"/>
                    </a:lnTo>
                    <a:cubicBezTo>
                      <a:pt x="10296" y="39804"/>
                      <a:pt x="11752" y="41745"/>
                      <a:pt x="16537" y="43548"/>
                    </a:cubicBezTo>
                    <a:lnTo>
                      <a:pt x="18686" y="44381"/>
                    </a:lnTo>
                    <a:cubicBezTo>
                      <a:pt x="22223" y="45698"/>
                      <a:pt x="27285" y="45559"/>
                      <a:pt x="31238" y="45975"/>
                    </a:cubicBezTo>
                    <a:lnTo>
                      <a:pt x="44344" y="11511"/>
                    </a:lnTo>
                    <a:lnTo>
                      <a:pt x="54260" y="15256"/>
                    </a:lnTo>
                    <a:lnTo>
                      <a:pt x="36924" y="60746"/>
                    </a:lnTo>
                    <a:close/>
                  </a:path>
                </a:pathLst>
              </a:custGeom>
              <a:solidFill>
                <a:srgbClr val="006086"/>
              </a:solidFill>
              <a:ln w="6930" cap="flat">
                <a:noFill/>
                <a:prstDash val="solid"/>
                <a:miter/>
              </a:ln>
            </p:spPr>
            <p:txBody>
              <a:bodyPr rtlCol="0" anchor="ctr"/>
              <a:lstStyle/>
              <a:p>
                <a:endParaRPr lang="en-US"/>
              </a:p>
            </p:txBody>
          </p:sp>
          <p:sp>
            <p:nvSpPr>
              <p:cNvPr id="385" name="Freeform 384">
                <a:extLst>
                  <a:ext uri="{FF2B5EF4-FFF2-40B4-BE49-F238E27FC236}">
                    <a16:creationId xmlns:a16="http://schemas.microsoft.com/office/drawing/2014/main" id="{C0050EAF-F6F4-7547-3795-4A74059D88B7}"/>
                  </a:ext>
                </a:extLst>
              </p:cNvPr>
              <p:cNvSpPr/>
              <p:nvPr/>
            </p:nvSpPr>
            <p:spPr>
              <a:xfrm>
                <a:off x="6525358" y="1374445"/>
                <a:ext cx="46530" cy="48957"/>
              </a:xfrm>
              <a:custGeom>
                <a:avLst/>
                <a:gdLst>
                  <a:gd name="connsiteX0" fmla="*/ 18862 w 46530"/>
                  <a:gd name="connsiteY0" fmla="*/ 0 h 48957"/>
                  <a:gd name="connsiteX1" fmla="*/ 28639 w 46530"/>
                  <a:gd name="connsiteY1" fmla="*/ 4091 h 48957"/>
                  <a:gd name="connsiteX2" fmla="*/ 26836 w 46530"/>
                  <a:gd name="connsiteY2" fmla="*/ 8321 h 48957"/>
                  <a:gd name="connsiteX3" fmla="*/ 41329 w 46530"/>
                  <a:gd name="connsiteY3" fmla="*/ 9015 h 48957"/>
                  <a:gd name="connsiteX4" fmla="*/ 46530 w 46530"/>
                  <a:gd name="connsiteY4" fmla="*/ 11234 h 48957"/>
                  <a:gd name="connsiteX5" fmla="*/ 42855 w 46530"/>
                  <a:gd name="connsiteY5" fmla="*/ 19971 h 48957"/>
                  <a:gd name="connsiteX6" fmla="*/ 36128 w 46530"/>
                  <a:gd name="connsiteY6" fmla="*/ 17128 h 48957"/>
                  <a:gd name="connsiteX7" fmla="*/ 23993 w 46530"/>
                  <a:gd name="connsiteY7" fmla="*/ 15395 h 48957"/>
                  <a:gd name="connsiteX8" fmla="*/ 9778 w 46530"/>
                  <a:gd name="connsiteY8" fmla="*/ 48957 h 48957"/>
                  <a:gd name="connsiteX9" fmla="*/ 0 w 46530"/>
                  <a:gd name="connsiteY9" fmla="*/ 44797 h 48957"/>
                  <a:gd name="connsiteX10" fmla="*/ 19000 w 46530"/>
                  <a:gd name="connsiteY10" fmla="*/ 0 h 4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30" h="48957">
                    <a:moveTo>
                      <a:pt x="18862" y="0"/>
                    </a:moveTo>
                    <a:lnTo>
                      <a:pt x="28639" y="4091"/>
                    </a:lnTo>
                    <a:lnTo>
                      <a:pt x="26836" y="8321"/>
                    </a:lnTo>
                    <a:cubicBezTo>
                      <a:pt x="31136" y="7836"/>
                      <a:pt x="37169" y="7212"/>
                      <a:pt x="41329" y="9015"/>
                    </a:cubicBezTo>
                    <a:lnTo>
                      <a:pt x="46530" y="11234"/>
                    </a:lnTo>
                    <a:lnTo>
                      <a:pt x="42855" y="19971"/>
                    </a:lnTo>
                    <a:lnTo>
                      <a:pt x="36128" y="17128"/>
                    </a:lnTo>
                    <a:cubicBezTo>
                      <a:pt x="32731" y="15672"/>
                      <a:pt x="28223" y="15256"/>
                      <a:pt x="23993" y="15395"/>
                    </a:cubicBezTo>
                    <a:lnTo>
                      <a:pt x="9778" y="48957"/>
                    </a:lnTo>
                    <a:lnTo>
                      <a:pt x="0" y="44797"/>
                    </a:lnTo>
                    <a:lnTo>
                      <a:pt x="19000" y="0"/>
                    </a:lnTo>
                    <a:close/>
                  </a:path>
                </a:pathLst>
              </a:custGeom>
              <a:solidFill>
                <a:srgbClr val="006086"/>
              </a:solidFill>
              <a:ln w="6930" cap="flat">
                <a:noFill/>
                <a:prstDash val="solid"/>
                <a:miter/>
              </a:ln>
            </p:spPr>
            <p:txBody>
              <a:bodyPr rtlCol="0" anchor="ctr"/>
              <a:lstStyle/>
              <a:p>
                <a:endParaRPr lang="en-US"/>
              </a:p>
            </p:txBody>
          </p:sp>
          <p:sp>
            <p:nvSpPr>
              <p:cNvPr id="386" name="Freeform 385">
                <a:extLst>
                  <a:ext uri="{FF2B5EF4-FFF2-40B4-BE49-F238E27FC236}">
                    <a16:creationId xmlns:a16="http://schemas.microsoft.com/office/drawing/2014/main" id="{8155E888-C7DD-B5DA-3315-C48FF1ED72BA}"/>
                  </a:ext>
                </a:extLst>
              </p:cNvPr>
              <p:cNvSpPr/>
              <p:nvPr/>
            </p:nvSpPr>
            <p:spPr>
              <a:xfrm>
                <a:off x="6561551" y="1393665"/>
                <a:ext cx="51526" cy="55394"/>
              </a:xfrm>
              <a:custGeom>
                <a:avLst/>
                <a:gdLst>
                  <a:gd name="connsiteX0" fmla="*/ 32528 w 51526"/>
                  <a:gd name="connsiteY0" fmla="*/ 55395 h 55394"/>
                  <a:gd name="connsiteX1" fmla="*/ 10615 w 51526"/>
                  <a:gd name="connsiteY1" fmla="*/ 46380 h 55394"/>
                  <a:gd name="connsiteX2" fmla="*/ 2224 w 51526"/>
                  <a:gd name="connsiteY2" fmla="*/ 26339 h 55394"/>
                  <a:gd name="connsiteX3" fmla="*/ 10338 w 51526"/>
                  <a:gd name="connsiteY3" fmla="*/ 9003 h 55394"/>
                  <a:gd name="connsiteX4" fmla="*/ 32181 w 51526"/>
                  <a:gd name="connsiteY4" fmla="*/ 2138 h 55394"/>
                  <a:gd name="connsiteX5" fmla="*/ 41543 w 51526"/>
                  <a:gd name="connsiteY5" fmla="*/ 6507 h 55394"/>
                  <a:gd name="connsiteX6" fmla="*/ 49656 w 51526"/>
                  <a:gd name="connsiteY6" fmla="*/ 27310 h 55394"/>
                  <a:gd name="connsiteX7" fmla="*/ 43831 w 51526"/>
                  <a:gd name="connsiteY7" fmla="*/ 39862 h 55394"/>
                  <a:gd name="connsiteX8" fmla="*/ 42652 w 51526"/>
                  <a:gd name="connsiteY8" fmla="*/ 40416 h 55394"/>
                  <a:gd name="connsiteX9" fmla="*/ 13666 w 51526"/>
                  <a:gd name="connsiteY9" fmla="*/ 26963 h 55394"/>
                  <a:gd name="connsiteX10" fmla="*/ 12349 w 51526"/>
                  <a:gd name="connsiteY10" fmla="*/ 29737 h 55394"/>
                  <a:gd name="connsiteX11" fmla="*/ 15816 w 51526"/>
                  <a:gd name="connsiteY11" fmla="*/ 39099 h 55394"/>
                  <a:gd name="connsiteX12" fmla="*/ 35926 w 51526"/>
                  <a:gd name="connsiteY12" fmla="*/ 48460 h 55394"/>
                  <a:gd name="connsiteX13" fmla="*/ 32528 w 51526"/>
                  <a:gd name="connsiteY13" fmla="*/ 55395 h 55394"/>
                  <a:gd name="connsiteX14" fmla="*/ 39185 w 51526"/>
                  <a:gd name="connsiteY14" fmla="*/ 24814 h 55394"/>
                  <a:gd name="connsiteX15" fmla="*/ 35856 w 51526"/>
                  <a:gd name="connsiteY15" fmla="*/ 13511 h 55394"/>
                  <a:gd name="connsiteX16" fmla="*/ 30586 w 51526"/>
                  <a:gd name="connsiteY16" fmla="*/ 11084 h 55394"/>
                  <a:gd name="connsiteX17" fmla="*/ 19006 w 51526"/>
                  <a:gd name="connsiteY17" fmla="*/ 15522 h 55394"/>
                  <a:gd name="connsiteX18" fmla="*/ 17133 w 51526"/>
                  <a:gd name="connsiteY18" fmla="*/ 19543 h 55394"/>
                  <a:gd name="connsiteX19" fmla="*/ 37313 w 51526"/>
                  <a:gd name="connsiteY19" fmla="*/ 28766 h 55394"/>
                  <a:gd name="connsiteX20" fmla="*/ 39116 w 51526"/>
                  <a:gd name="connsiteY20" fmla="*/ 24883 h 5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26" h="55394">
                    <a:moveTo>
                      <a:pt x="32528" y="55395"/>
                    </a:moveTo>
                    <a:cubicBezTo>
                      <a:pt x="32528" y="55395"/>
                      <a:pt x="22542" y="51928"/>
                      <a:pt x="10615" y="46380"/>
                    </a:cubicBezTo>
                    <a:cubicBezTo>
                      <a:pt x="907" y="41942"/>
                      <a:pt x="-2768" y="37018"/>
                      <a:pt x="2224" y="26339"/>
                    </a:cubicBezTo>
                    <a:lnTo>
                      <a:pt x="10338" y="9003"/>
                    </a:lnTo>
                    <a:cubicBezTo>
                      <a:pt x="14360" y="404"/>
                      <a:pt x="22542" y="-2369"/>
                      <a:pt x="32181" y="2138"/>
                    </a:cubicBezTo>
                    <a:lnTo>
                      <a:pt x="41543" y="6507"/>
                    </a:lnTo>
                    <a:cubicBezTo>
                      <a:pt x="51320" y="11014"/>
                      <a:pt x="53678" y="18711"/>
                      <a:pt x="49656" y="27310"/>
                    </a:cubicBezTo>
                    <a:lnTo>
                      <a:pt x="43831" y="39862"/>
                    </a:lnTo>
                    <a:cubicBezTo>
                      <a:pt x="43484" y="40555"/>
                      <a:pt x="43346" y="40763"/>
                      <a:pt x="42652" y="40416"/>
                    </a:cubicBezTo>
                    <a:lnTo>
                      <a:pt x="13666" y="26963"/>
                    </a:lnTo>
                    <a:lnTo>
                      <a:pt x="12349" y="29737"/>
                    </a:lnTo>
                    <a:cubicBezTo>
                      <a:pt x="9436" y="35909"/>
                      <a:pt x="10338" y="36533"/>
                      <a:pt x="15816" y="39099"/>
                    </a:cubicBezTo>
                    <a:lnTo>
                      <a:pt x="35926" y="48460"/>
                    </a:lnTo>
                    <a:lnTo>
                      <a:pt x="32528" y="55395"/>
                    </a:lnTo>
                    <a:close/>
                    <a:moveTo>
                      <a:pt x="39185" y="24814"/>
                    </a:moveTo>
                    <a:cubicBezTo>
                      <a:pt x="42652" y="17325"/>
                      <a:pt x="40849" y="15799"/>
                      <a:pt x="35856" y="13511"/>
                    </a:cubicBezTo>
                    <a:lnTo>
                      <a:pt x="30586" y="11084"/>
                    </a:lnTo>
                    <a:cubicBezTo>
                      <a:pt x="25524" y="8726"/>
                      <a:pt x="22612" y="7755"/>
                      <a:pt x="19006" y="15522"/>
                    </a:cubicBezTo>
                    <a:lnTo>
                      <a:pt x="17133" y="19543"/>
                    </a:lnTo>
                    <a:lnTo>
                      <a:pt x="37313" y="28766"/>
                    </a:lnTo>
                    <a:lnTo>
                      <a:pt x="39116" y="24883"/>
                    </a:lnTo>
                    <a:close/>
                  </a:path>
                </a:pathLst>
              </a:custGeom>
              <a:solidFill>
                <a:srgbClr val="006086"/>
              </a:solidFill>
              <a:ln w="6930" cap="flat">
                <a:noFill/>
                <a:prstDash val="solid"/>
                <a:miter/>
              </a:ln>
            </p:spPr>
            <p:txBody>
              <a:bodyPr rtlCol="0" anchor="ctr"/>
              <a:lstStyle/>
              <a:p>
                <a:endParaRPr lang="en-US"/>
              </a:p>
            </p:txBody>
          </p:sp>
        </p:grpSp>
        <p:grpSp>
          <p:nvGrpSpPr>
            <p:cNvPr id="152" name="Graphic 10">
              <a:extLst>
                <a:ext uri="{FF2B5EF4-FFF2-40B4-BE49-F238E27FC236}">
                  <a16:creationId xmlns:a16="http://schemas.microsoft.com/office/drawing/2014/main" id="{32888138-5D4E-6796-6DDF-D8088FBFB890}"/>
                </a:ext>
              </a:extLst>
            </p:cNvPr>
            <p:cNvGrpSpPr/>
            <p:nvPr/>
          </p:nvGrpSpPr>
          <p:grpSpPr>
            <a:xfrm>
              <a:off x="7177129" y="2010751"/>
              <a:ext cx="185893" cy="1129206"/>
              <a:chOff x="7177129" y="2010751"/>
              <a:chExt cx="185893" cy="1129206"/>
            </a:xfrm>
            <a:solidFill>
              <a:srgbClr val="006086"/>
            </a:solidFill>
          </p:grpSpPr>
          <p:sp>
            <p:nvSpPr>
              <p:cNvPr id="337" name="Freeform 336">
                <a:extLst>
                  <a:ext uri="{FF2B5EF4-FFF2-40B4-BE49-F238E27FC236}">
                    <a16:creationId xmlns:a16="http://schemas.microsoft.com/office/drawing/2014/main" id="{874C4F9B-4664-B5BC-6F85-10C784D60A92}"/>
                  </a:ext>
                </a:extLst>
              </p:cNvPr>
              <p:cNvSpPr/>
              <p:nvPr/>
            </p:nvSpPr>
            <p:spPr>
              <a:xfrm>
                <a:off x="7178238" y="2010751"/>
                <a:ext cx="80994" cy="83629"/>
              </a:xfrm>
              <a:custGeom>
                <a:avLst/>
                <a:gdLst>
                  <a:gd name="connsiteX0" fmla="*/ 74199 w 80994"/>
                  <a:gd name="connsiteY0" fmla="*/ 45767 h 83629"/>
                  <a:gd name="connsiteX1" fmla="*/ 75239 w 80994"/>
                  <a:gd name="connsiteY1" fmla="*/ 46322 h 83629"/>
                  <a:gd name="connsiteX2" fmla="*/ 80994 w 80994"/>
                  <a:gd name="connsiteY2" fmla="*/ 59151 h 83629"/>
                  <a:gd name="connsiteX3" fmla="*/ 26420 w 80994"/>
                  <a:gd name="connsiteY3" fmla="*/ 83630 h 83629"/>
                  <a:gd name="connsiteX4" fmla="*/ 21982 w 80994"/>
                  <a:gd name="connsiteY4" fmla="*/ 73644 h 83629"/>
                  <a:gd name="connsiteX5" fmla="*/ 59428 w 80994"/>
                  <a:gd name="connsiteY5" fmla="*/ 56863 h 83629"/>
                  <a:gd name="connsiteX6" fmla="*/ 59151 w 80994"/>
                  <a:gd name="connsiteY6" fmla="*/ 56239 h 83629"/>
                  <a:gd name="connsiteX7" fmla="*/ 16712 w 80994"/>
                  <a:gd name="connsiteY7" fmla="*/ 59498 h 83629"/>
                  <a:gd name="connsiteX8" fmla="*/ 15395 w 80994"/>
                  <a:gd name="connsiteY8" fmla="*/ 58874 h 83629"/>
                  <a:gd name="connsiteX9" fmla="*/ 11095 w 80994"/>
                  <a:gd name="connsiteY9" fmla="*/ 49235 h 83629"/>
                  <a:gd name="connsiteX10" fmla="*/ 11511 w 80994"/>
                  <a:gd name="connsiteY10" fmla="*/ 47848 h 83629"/>
                  <a:gd name="connsiteX11" fmla="*/ 42161 w 80994"/>
                  <a:gd name="connsiteY11" fmla="*/ 18307 h 83629"/>
                  <a:gd name="connsiteX12" fmla="*/ 41884 w 80994"/>
                  <a:gd name="connsiteY12" fmla="*/ 17683 h 83629"/>
                  <a:gd name="connsiteX13" fmla="*/ 4438 w 80994"/>
                  <a:gd name="connsiteY13" fmla="*/ 34464 h 83629"/>
                  <a:gd name="connsiteX14" fmla="*/ 0 w 80994"/>
                  <a:gd name="connsiteY14" fmla="*/ 24479 h 83629"/>
                  <a:gd name="connsiteX15" fmla="*/ 54574 w 80994"/>
                  <a:gd name="connsiteY15" fmla="*/ 0 h 83629"/>
                  <a:gd name="connsiteX16" fmla="*/ 60399 w 80994"/>
                  <a:gd name="connsiteY16" fmla="*/ 12967 h 83629"/>
                  <a:gd name="connsiteX17" fmla="*/ 60122 w 80994"/>
                  <a:gd name="connsiteY17" fmla="*/ 14008 h 83629"/>
                  <a:gd name="connsiteX18" fmla="*/ 27114 w 80994"/>
                  <a:gd name="connsiteY18" fmla="*/ 47362 h 83629"/>
                  <a:gd name="connsiteX19" fmla="*/ 27460 w 80994"/>
                  <a:gd name="connsiteY19" fmla="*/ 48195 h 83629"/>
                  <a:gd name="connsiteX20" fmla="*/ 74268 w 80994"/>
                  <a:gd name="connsiteY20" fmla="*/ 45767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94" h="83629">
                    <a:moveTo>
                      <a:pt x="74199" y="45767"/>
                    </a:moveTo>
                    <a:cubicBezTo>
                      <a:pt x="74199" y="45767"/>
                      <a:pt x="74892" y="45629"/>
                      <a:pt x="75239" y="46322"/>
                    </a:cubicBezTo>
                    <a:lnTo>
                      <a:pt x="80994" y="59151"/>
                    </a:lnTo>
                    <a:lnTo>
                      <a:pt x="26420" y="83630"/>
                    </a:lnTo>
                    <a:lnTo>
                      <a:pt x="21982" y="73644"/>
                    </a:lnTo>
                    <a:lnTo>
                      <a:pt x="59428" y="56863"/>
                    </a:lnTo>
                    <a:lnTo>
                      <a:pt x="59151" y="56239"/>
                    </a:lnTo>
                    <a:lnTo>
                      <a:pt x="16712" y="59498"/>
                    </a:lnTo>
                    <a:cubicBezTo>
                      <a:pt x="16712" y="59498"/>
                      <a:pt x="15741" y="59636"/>
                      <a:pt x="15395" y="58874"/>
                    </a:cubicBezTo>
                    <a:lnTo>
                      <a:pt x="11095" y="49235"/>
                    </a:lnTo>
                    <a:cubicBezTo>
                      <a:pt x="10679" y="48403"/>
                      <a:pt x="11511" y="47848"/>
                      <a:pt x="11511" y="47848"/>
                    </a:cubicBezTo>
                    <a:lnTo>
                      <a:pt x="42161" y="18307"/>
                    </a:lnTo>
                    <a:lnTo>
                      <a:pt x="41884" y="17683"/>
                    </a:lnTo>
                    <a:lnTo>
                      <a:pt x="4438" y="34464"/>
                    </a:lnTo>
                    <a:lnTo>
                      <a:pt x="0" y="24479"/>
                    </a:lnTo>
                    <a:lnTo>
                      <a:pt x="54574" y="0"/>
                    </a:lnTo>
                    <a:lnTo>
                      <a:pt x="60399" y="12967"/>
                    </a:lnTo>
                    <a:cubicBezTo>
                      <a:pt x="60677" y="13591"/>
                      <a:pt x="60122" y="14008"/>
                      <a:pt x="60122" y="14008"/>
                    </a:cubicBezTo>
                    <a:lnTo>
                      <a:pt x="27114" y="47362"/>
                    </a:lnTo>
                    <a:lnTo>
                      <a:pt x="27460" y="48195"/>
                    </a:lnTo>
                    <a:lnTo>
                      <a:pt x="74268" y="45767"/>
                    </a:lnTo>
                    <a:close/>
                  </a:path>
                </a:pathLst>
              </a:custGeom>
              <a:solidFill>
                <a:srgbClr val="006086"/>
              </a:solidFill>
              <a:ln w="6930"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87A2D700-7D2B-74F3-D7A7-F3F8A91645C5}"/>
                  </a:ext>
                </a:extLst>
              </p:cNvPr>
              <p:cNvSpPr/>
              <p:nvPr/>
            </p:nvSpPr>
            <p:spPr>
              <a:xfrm>
                <a:off x="7211775" y="2090101"/>
                <a:ext cx="54073" cy="50593"/>
              </a:xfrm>
              <a:custGeom>
                <a:avLst/>
                <a:gdLst>
                  <a:gd name="connsiteX0" fmla="*/ 43020 w 54073"/>
                  <a:gd name="connsiteY0" fmla="*/ 42628 h 50593"/>
                  <a:gd name="connsiteX1" fmla="*/ 27070 w 54073"/>
                  <a:gd name="connsiteY1" fmla="*/ 48799 h 50593"/>
                  <a:gd name="connsiteX2" fmla="*/ 5990 w 54073"/>
                  <a:gd name="connsiteY2" fmla="*/ 39646 h 50593"/>
                  <a:gd name="connsiteX3" fmla="*/ 1760 w 54073"/>
                  <a:gd name="connsiteY3" fmla="*/ 28828 h 50593"/>
                  <a:gd name="connsiteX4" fmla="*/ 11191 w 54073"/>
                  <a:gd name="connsiteY4" fmla="*/ 7955 h 50593"/>
                  <a:gd name="connsiteX5" fmla="*/ 27140 w 54073"/>
                  <a:gd name="connsiteY5" fmla="*/ 1784 h 50593"/>
                  <a:gd name="connsiteX6" fmla="*/ 48151 w 54073"/>
                  <a:gd name="connsiteY6" fmla="*/ 10868 h 50593"/>
                  <a:gd name="connsiteX7" fmla="*/ 52312 w 54073"/>
                  <a:gd name="connsiteY7" fmla="*/ 21686 h 50593"/>
                  <a:gd name="connsiteX8" fmla="*/ 42950 w 54073"/>
                  <a:gd name="connsiteY8" fmla="*/ 42628 h 50593"/>
                  <a:gd name="connsiteX9" fmla="*/ 23187 w 54073"/>
                  <a:gd name="connsiteY9" fmla="*/ 38952 h 50593"/>
                  <a:gd name="connsiteX10" fmla="*/ 39691 w 54073"/>
                  <a:gd name="connsiteY10" fmla="*/ 32573 h 50593"/>
                  <a:gd name="connsiteX11" fmla="*/ 43574 w 54073"/>
                  <a:gd name="connsiteY11" fmla="*/ 23350 h 50593"/>
                  <a:gd name="connsiteX12" fmla="*/ 40523 w 54073"/>
                  <a:gd name="connsiteY12" fmla="*/ 15514 h 50593"/>
                  <a:gd name="connsiteX13" fmla="*/ 31508 w 54073"/>
                  <a:gd name="connsiteY13" fmla="*/ 11423 h 50593"/>
                  <a:gd name="connsiteX14" fmla="*/ 15004 w 54073"/>
                  <a:gd name="connsiteY14" fmla="*/ 17802 h 50593"/>
                  <a:gd name="connsiteX15" fmla="*/ 11052 w 54073"/>
                  <a:gd name="connsiteY15" fmla="*/ 26956 h 50593"/>
                  <a:gd name="connsiteX16" fmla="*/ 14103 w 54073"/>
                  <a:gd name="connsiteY16" fmla="*/ 34792 h 50593"/>
                  <a:gd name="connsiteX17" fmla="*/ 23256 w 54073"/>
                  <a:gd name="connsiteY17" fmla="*/ 38952 h 5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073" h="50593">
                    <a:moveTo>
                      <a:pt x="43020" y="42628"/>
                    </a:moveTo>
                    <a:lnTo>
                      <a:pt x="27070" y="48799"/>
                    </a:lnTo>
                    <a:cubicBezTo>
                      <a:pt x="16045" y="53029"/>
                      <a:pt x="9873" y="49701"/>
                      <a:pt x="5990" y="39646"/>
                    </a:cubicBezTo>
                    <a:lnTo>
                      <a:pt x="1760" y="28828"/>
                    </a:lnTo>
                    <a:cubicBezTo>
                      <a:pt x="-2124" y="18842"/>
                      <a:pt x="165" y="12185"/>
                      <a:pt x="11191" y="7955"/>
                    </a:cubicBezTo>
                    <a:lnTo>
                      <a:pt x="27140" y="1784"/>
                    </a:lnTo>
                    <a:cubicBezTo>
                      <a:pt x="38166" y="-2446"/>
                      <a:pt x="44268" y="952"/>
                      <a:pt x="48151" y="10868"/>
                    </a:cubicBezTo>
                    <a:lnTo>
                      <a:pt x="52312" y="21686"/>
                    </a:lnTo>
                    <a:cubicBezTo>
                      <a:pt x="56195" y="31741"/>
                      <a:pt x="53907" y="38398"/>
                      <a:pt x="42950" y="42628"/>
                    </a:cubicBezTo>
                    <a:close/>
                    <a:moveTo>
                      <a:pt x="23187" y="38952"/>
                    </a:moveTo>
                    <a:lnTo>
                      <a:pt x="39691" y="32573"/>
                    </a:lnTo>
                    <a:cubicBezTo>
                      <a:pt x="44545" y="30700"/>
                      <a:pt x="45377" y="28135"/>
                      <a:pt x="43574" y="23350"/>
                    </a:cubicBezTo>
                    <a:lnTo>
                      <a:pt x="40523" y="15514"/>
                    </a:lnTo>
                    <a:cubicBezTo>
                      <a:pt x="38720" y="10799"/>
                      <a:pt x="36362" y="9481"/>
                      <a:pt x="31508" y="11423"/>
                    </a:cubicBezTo>
                    <a:lnTo>
                      <a:pt x="15004" y="17802"/>
                    </a:lnTo>
                    <a:cubicBezTo>
                      <a:pt x="10081" y="19744"/>
                      <a:pt x="9180" y="22240"/>
                      <a:pt x="11052" y="26956"/>
                    </a:cubicBezTo>
                    <a:lnTo>
                      <a:pt x="14103" y="34792"/>
                    </a:lnTo>
                    <a:cubicBezTo>
                      <a:pt x="15975" y="39577"/>
                      <a:pt x="18264" y="40894"/>
                      <a:pt x="23256" y="38952"/>
                    </a:cubicBezTo>
                    <a:close/>
                  </a:path>
                </a:pathLst>
              </a:custGeom>
              <a:solidFill>
                <a:srgbClr val="006086"/>
              </a:solidFill>
              <a:ln w="6930"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67E8AC49-D136-850A-EAA0-4C1E2F3DCBAC}"/>
                  </a:ext>
                </a:extLst>
              </p:cNvPr>
              <p:cNvSpPr/>
              <p:nvPr/>
            </p:nvSpPr>
            <p:spPr>
              <a:xfrm>
                <a:off x="7229840" y="2139907"/>
                <a:ext cx="70236" cy="53012"/>
              </a:xfrm>
              <a:custGeom>
                <a:avLst/>
                <a:gdLst>
                  <a:gd name="connsiteX0" fmla="*/ 66838 w 70236"/>
                  <a:gd name="connsiteY0" fmla="*/ 22709 h 53012"/>
                  <a:gd name="connsiteX1" fmla="*/ 70236 w 70236"/>
                  <a:gd name="connsiteY1" fmla="*/ 32764 h 53012"/>
                  <a:gd name="connsiteX2" fmla="*/ 10808 w 70236"/>
                  <a:gd name="connsiteY2" fmla="*/ 53013 h 53012"/>
                  <a:gd name="connsiteX3" fmla="*/ 7410 w 70236"/>
                  <a:gd name="connsiteY3" fmla="*/ 42958 h 53012"/>
                  <a:gd name="connsiteX4" fmla="*/ 11154 w 70236"/>
                  <a:gd name="connsiteY4" fmla="*/ 41710 h 53012"/>
                  <a:gd name="connsiteX5" fmla="*/ 2625 w 70236"/>
                  <a:gd name="connsiteY5" fmla="*/ 30268 h 53012"/>
                  <a:gd name="connsiteX6" fmla="*/ 1724 w 70236"/>
                  <a:gd name="connsiteY6" fmla="*/ 27633 h 53012"/>
                  <a:gd name="connsiteX7" fmla="*/ 10114 w 70236"/>
                  <a:gd name="connsiteY7" fmla="*/ 8216 h 53012"/>
                  <a:gd name="connsiteX8" fmla="*/ 30155 w 70236"/>
                  <a:gd name="connsiteY8" fmla="*/ 1351 h 53012"/>
                  <a:gd name="connsiteX9" fmla="*/ 48670 w 70236"/>
                  <a:gd name="connsiteY9" fmla="*/ 11683 h 53012"/>
                  <a:gd name="connsiteX10" fmla="*/ 49571 w 70236"/>
                  <a:gd name="connsiteY10" fmla="*/ 14318 h 53012"/>
                  <a:gd name="connsiteX11" fmla="*/ 49918 w 70236"/>
                  <a:gd name="connsiteY11" fmla="*/ 28534 h 53012"/>
                  <a:gd name="connsiteX12" fmla="*/ 66908 w 70236"/>
                  <a:gd name="connsiteY12" fmla="*/ 22778 h 53012"/>
                  <a:gd name="connsiteX13" fmla="*/ 18713 w 70236"/>
                  <a:gd name="connsiteY13" fmla="*/ 39074 h 53012"/>
                  <a:gd name="connsiteX14" fmla="*/ 42221 w 70236"/>
                  <a:gd name="connsiteY14" fmla="*/ 31030 h 53012"/>
                  <a:gd name="connsiteX15" fmla="*/ 41250 w 70236"/>
                  <a:gd name="connsiteY15" fmla="*/ 18826 h 53012"/>
                  <a:gd name="connsiteX16" fmla="*/ 40418 w 70236"/>
                  <a:gd name="connsiteY16" fmla="*/ 16399 h 53012"/>
                  <a:gd name="connsiteX17" fmla="*/ 31889 w 70236"/>
                  <a:gd name="connsiteY17" fmla="*/ 11822 h 53012"/>
                  <a:gd name="connsiteX18" fmla="*/ 15038 w 70236"/>
                  <a:gd name="connsiteY18" fmla="*/ 17578 h 53012"/>
                  <a:gd name="connsiteX19" fmla="*/ 11154 w 70236"/>
                  <a:gd name="connsiteY19" fmla="*/ 26384 h 53012"/>
                  <a:gd name="connsiteX20" fmla="*/ 11987 w 70236"/>
                  <a:gd name="connsiteY20" fmla="*/ 28811 h 53012"/>
                  <a:gd name="connsiteX21" fmla="*/ 18644 w 70236"/>
                  <a:gd name="connsiteY21" fmla="*/ 39074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236" h="53012">
                    <a:moveTo>
                      <a:pt x="66838" y="22709"/>
                    </a:moveTo>
                    <a:lnTo>
                      <a:pt x="70236" y="32764"/>
                    </a:lnTo>
                    <a:lnTo>
                      <a:pt x="10808" y="53013"/>
                    </a:lnTo>
                    <a:lnTo>
                      <a:pt x="7410" y="42958"/>
                    </a:lnTo>
                    <a:lnTo>
                      <a:pt x="11154" y="41710"/>
                    </a:lnTo>
                    <a:cubicBezTo>
                      <a:pt x="8173" y="38797"/>
                      <a:pt x="4081" y="34567"/>
                      <a:pt x="2625" y="30268"/>
                    </a:cubicBezTo>
                    <a:lnTo>
                      <a:pt x="1724" y="27633"/>
                    </a:lnTo>
                    <a:cubicBezTo>
                      <a:pt x="-1535" y="17716"/>
                      <a:pt x="-911" y="11891"/>
                      <a:pt x="10114" y="8216"/>
                    </a:cubicBezTo>
                    <a:lnTo>
                      <a:pt x="30155" y="1351"/>
                    </a:lnTo>
                    <a:cubicBezTo>
                      <a:pt x="41250" y="-2394"/>
                      <a:pt x="45203" y="1836"/>
                      <a:pt x="48670" y="11683"/>
                    </a:cubicBezTo>
                    <a:lnTo>
                      <a:pt x="49571" y="14318"/>
                    </a:lnTo>
                    <a:cubicBezTo>
                      <a:pt x="51028" y="18618"/>
                      <a:pt x="50473" y="24373"/>
                      <a:pt x="49918" y="28534"/>
                    </a:cubicBezTo>
                    <a:lnTo>
                      <a:pt x="66908" y="22778"/>
                    </a:lnTo>
                    <a:close/>
                    <a:moveTo>
                      <a:pt x="18713" y="39074"/>
                    </a:moveTo>
                    <a:lnTo>
                      <a:pt x="42221" y="31030"/>
                    </a:lnTo>
                    <a:cubicBezTo>
                      <a:pt x="42013" y="27008"/>
                      <a:pt x="42429" y="22362"/>
                      <a:pt x="41250" y="18826"/>
                    </a:cubicBezTo>
                    <a:lnTo>
                      <a:pt x="40418" y="16399"/>
                    </a:lnTo>
                    <a:cubicBezTo>
                      <a:pt x="38754" y="11614"/>
                      <a:pt x="36951" y="10088"/>
                      <a:pt x="31889" y="11822"/>
                    </a:cubicBezTo>
                    <a:lnTo>
                      <a:pt x="15038" y="17578"/>
                    </a:lnTo>
                    <a:cubicBezTo>
                      <a:pt x="10114" y="19242"/>
                      <a:pt x="9560" y="21600"/>
                      <a:pt x="11154" y="26384"/>
                    </a:cubicBezTo>
                    <a:lnTo>
                      <a:pt x="11987" y="28811"/>
                    </a:lnTo>
                    <a:cubicBezTo>
                      <a:pt x="13166" y="32348"/>
                      <a:pt x="16355" y="35815"/>
                      <a:pt x="18644" y="39074"/>
                    </a:cubicBezTo>
                    <a:close/>
                  </a:path>
                </a:pathLst>
              </a:custGeom>
              <a:solidFill>
                <a:srgbClr val="006086"/>
              </a:solidFill>
              <a:ln w="6930"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897B9393-230C-8395-F83A-CFBE14F39C92}"/>
                  </a:ext>
                </a:extLst>
              </p:cNvPr>
              <p:cNvSpPr/>
              <p:nvPr/>
            </p:nvSpPr>
            <p:spPr>
              <a:xfrm>
                <a:off x="7246122" y="2191435"/>
                <a:ext cx="52856" cy="48153"/>
              </a:xfrm>
              <a:custGeom>
                <a:avLst/>
                <a:gdLst>
                  <a:gd name="connsiteX0" fmla="*/ 9227 w 52856"/>
                  <a:gd name="connsiteY0" fmla="*/ 48153 h 48153"/>
                  <a:gd name="connsiteX1" fmla="*/ 1461 w 52856"/>
                  <a:gd name="connsiteY1" fmla="*/ 25755 h 48153"/>
                  <a:gd name="connsiteX2" fmla="*/ 10961 w 52856"/>
                  <a:gd name="connsiteY2" fmla="*/ 6200 h 48153"/>
                  <a:gd name="connsiteX3" fmla="*/ 29337 w 52856"/>
                  <a:gd name="connsiteY3" fmla="*/ 791 h 48153"/>
                  <a:gd name="connsiteX4" fmla="*/ 48962 w 52856"/>
                  <a:gd name="connsiteY4" fmla="*/ 12649 h 48153"/>
                  <a:gd name="connsiteX5" fmla="*/ 51874 w 52856"/>
                  <a:gd name="connsiteY5" fmla="*/ 22565 h 48153"/>
                  <a:gd name="connsiteX6" fmla="*/ 41611 w 52856"/>
                  <a:gd name="connsiteY6" fmla="*/ 42398 h 48153"/>
                  <a:gd name="connsiteX7" fmla="*/ 28297 w 52856"/>
                  <a:gd name="connsiteY7" fmla="*/ 46281 h 48153"/>
                  <a:gd name="connsiteX8" fmla="*/ 27049 w 52856"/>
                  <a:gd name="connsiteY8" fmla="*/ 45726 h 48153"/>
                  <a:gd name="connsiteX9" fmla="*/ 18034 w 52856"/>
                  <a:gd name="connsiteY9" fmla="*/ 15076 h 48153"/>
                  <a:gd name="connsiteX10" fmla="*/ 15052 w 52856"/>
                  <a:gd name="connsiteY10" fmla="*/ 15908 h 48153"/>
                  <a:gd name="connsiteX11" fmla="*/ 10337 w 52856"/>
                  <a:gd name="connsiteY11" fmla="*/ 24715 h 48153"/>
                  <a:gd name="connsiteX12" fmla="*/ 16647 w 52856"/>
                  <a:gd name="connsiteY12" fmla="*/ 46004 h 48153"/>
                  <a:gd name="connsiteX13" fmla="*/ 9227 w 52856"/>
                  <a:gd name="connsiteY13" fmla="*/ 48014 h 48153"/>
                  <a:gd name="connsiteX14" fmla="*/ 36618 w 52856"/>
                  <a:gd name="connsiteY14" fmla="*/ 32897 h 48153"/>
                  <a:gd name="connsiteX15" fmla="*/ 42929 w 52856"/>
                  <a:gd name="connsiteY15" fmla="*/ 22912 h 48153"/>
                  <a:gd name="connsiteX16" fmla="*/ 41264 w 52856"/>
                  <a:gd name="connsiteY16" fmla="*/ 17364 h 48153"/>
                  <a:gd name="connsiteX17" fmla="*/ 30308 w 52856"/>
                  <a:gd name="connsiteY17" fmla="*/ 11609 h 48153"/>
                  <a:gd name="connsiteX18" fmla="*/ 26078 w 52856"/>
                  <a:gd name="connsiteY18" fmla="*/ 12857 h 48153"/>
                  <a:gd name="connsiteX19" fmla="*/ 32527 w 52856"/>
                  <a:gd name="connsiteY19" fmla="*/ 34146 h 48153"/>
                  <a:gd name="connsiteX20" fmla="*/ 36618 w 52856"/>
                  <a:gd name="connsiteY20" fmla="*/ 32967 h 4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856" h="48153">
                    <a:moveTo>
                      <a:pt x="9227" y="48153"/>
                    </a:moveTo>
                    <a:cubicBezTo>
                      <a:pt x="9227" y="48153"/>
                      <a:pt x="5205" y="38376"/>
                      <a:pt x="1461" y="25755"/>
                    </a:cubicBezTo>
                    <a:cubicBezTo>
                      <a:pt x="-1660" y="15561"/>
                      <a:pt x="-342" y="9528"/>
                      <a:pt x="10961" y="6200"/>
                    </a:cubicBezTo>
                    <a:lnTo>
                      <a:pt x="29337" y="791"/>
                    </a:lnTo>
                    <a:cubicBezTo>
                      <a:pt x="38421" y="-1914"/>
                      <a:pt x="45911" y="2386"/>
                      <a:pt x="48962" y="12649"/>
                    </a:cubicBezTo>
                    <a:lnTo>
                      <a:pt x="51874" y="22565"/>
                    </a:lnTo>
                    <a:cubicBezTo>
                      <a:pt x="54925" y="32897"/>
                      <a:pt x="50695" y="39763"/>
                      <a:pt x="41611" y="42398"/>
                    </a:cubicBezTo>
                    <a:lnTo>
                      <a:pt x="28297" y="46281"/>
                    </a:lnTo>
                    <a:cubicBezTo>
                      <a:pt x="27534" y="46489"/>
                      <a:pt x="27257" y="46489"/>
                      <a:pt x="27049" y="45726"/>
                    </a:cubicBezTo>
                    <a:lnTo>
                      <a:pt x="18034" y="15076"/>
                    </a:lnTo>
                    <a:lnTo>
                      <a:pt x="15052" y="15908"/>
                    </a:lnTo>
                    <a:cubicBezTo>
                      <a:pt x="8465" y="17850"/>
                      <a:pt x="8603" y="18890"/>
                      <a:pt x="10337" y="24715"/>
                    </a:cubicBezTo>
                    <a:lnTo>
                      <a:pt x="16647" y="46004"/>
                    </a:lnTo>
                    <a:lnTo>
                      <a:pt x="9227" y="48014"/>
                    </a:lnTo>
                    <a:close/>
                    <a:moveTo>
                      <a:pt x="36618" y="32897"/>
                    </a:moveTo>
                    <a:cubicBezTo>
                      <a:pt x="44593" y="30540"/>
                      <a:pt x="44454" y="28182"/>
                      <a:pt x="42929" y="22912"/>
                    </a:cubicBezTo>
                    <a:lnTo>
                      <a:pt x="41264" y="17364"/>
                    </a:lnTo>
                    <a:cubicBezTo>
                      <a:pt x="39670" y="12025"/>
                      <a:pt x="38491" y="9182"/>
                      <a:pt x="30308" y="11609"/>
                    </a:cubicBezTo>
                    <a:lnTo>
                      <a:pt x="26078" y="12857"/>
                    </a:lnTo>
                    <a:lnTo>
                      <a:pt x="32527" y="34146"/>
                    </a:lnTo>
                    <a:lnTo>
                      <a:pt x="36618" y="32967"/>
                    </a:lnTo>
                    <a:close/>
                  </a:path>
                </a:pathLst>
              </a:custGeom>
              <a:solidFill>
                <a:srgbClr val="006086"/>
              </a:solidFill>
              <a:ln w="6930"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0E799D60-C15E-A522-595A-6579991C7E13}"/>
                  </a:ext>
                </a:extLst>
              </p:cNvPr>
              <p:cNvSpPr/>
              <p:nvPr/>
            </p:nvSpPr>
            <p:spPr>
              <a:xfrm>
                <a:off x="7257707" y="2239727"/>
                <a:ext cx="55059" cy="31205"/>
              </a:xfrm>
              <a:custGeom>
                <a:avLst/>
                <a:gdLst>
                  <a:gd name="connsiteX0" fmla="*/ 47293 w 55059"/>
                  <a:gd name="connsiteY0" fmla="*/ 0 h 31205"/>
                  <a:gd name="connsiteX1" fmla="*/ 49928 w 55059"/>
                  <a:gd name="connsiteY1" fmla="*/ 10263 h 31205"/>
                  <a:gd name="connsiteX2" fmla="*/ 45421 w 55059"/>
                  <a:gd name="connsiteY2" fmla="*/ 11442 h 31205"/>
                  <a:gd name="connsiteX3" fmla="*/ 53673 w 55059"/>
                  <a:gd name="connsiteY3" fmla="*/ 23369 h 31205"/>
                  <a:gd name="connsiteX4" fmla="*/ 55060 w 55059"/>
                  <a:gd name="connsiteY4" fmla="*/ 28847 h 31205"/>
                  <a:gd name="connsiteX5" fmla="*/ 45837 w 55059"/>
                  <a:gd name="connsiteY5" fmla="*/ 31205 h 31205"/>
                  <a:gd name="connsiteX6" fmla="*/ 44034 w 55059"/>
                  <a:gd name="connsiteY6" fmla="*/ 24063 h 31205"/>
                  <a:gd name="connsiteX7" fmla="*/ 38001 w 55059"/>
                  <a:gd name="connsiteY7" fmla="*/ 13314 h 31205"/>
                  <a:gd name="connsiteX8" fmla="*/ 2635 w 55059"/>
                  <a:gd name="connsiteY8" fmla="*/ 22398 h 31205"/>
                  <a:gd name="connsiteX9" fmla="*/ 0 w 55059"/>
                  <a:gd name="connsiteY9" fmla="*/ 12135 h 31205"/>
                  <a:gd name="connsiteX10" fmla="*/ 47224 w 55059"/>
                  <a:gd name="connsiteY10" fmla="*/ 0 h 3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59" h="31205">
                    <a:moveTo>
                      <a:pt x="47293" y="0"/>
                    </a:moveTo>
                    <a:lnTo>
                      <a:pt x="49928" y="10263"/>
                    </a:lnTo>
                    <a:lnTo>
                      <a:pt x="45421" y="11442"/>
                    </a:lnTo>
                    <a:cubicBezTo>
                      <a:pt x="48403" y="14562"/>
                      <a:pt x="52563" y="18931"/>
                      <a:pt x="53673" y="23369"/>
                    </a:cubicBezTo>
                    <a:lnTo>
                      <a:pt x="55060" y="28847"/>
                    </a:lnTo>
                    <a:lnTo>
                      <a:pt x="45837" y="31205"/>
                    </a:lnTo>
                    <a:lnTo>
                      <a:pt x="44034" y="24063"/>
                    </a:lnTo>
                    <a:cubicBezTo>
                      <a:pt x="43132" y="20526"/>
                      <a:pt x="40705" y="16643"/>
                      <a:pt x="38001" y="13314"/>
                    </a:cubicBezTo>
                    <a:lnTo>
                      <a:pt x="2635" y="22398"/>
                    </a:lnTo>
                    <a:lnTo>
                      <a:pt x="0" y="12135"/>
                    </a:lnTo>
                    <a:lnTo>
                      <a:pt x="47224" y="0"/>
                    </a:lnTo>
                    <a:close/>
                  </a:path>
                </a:pathLst>
              </a:custGeom>
              <a:solidFill>
                <a:srgbClr val="006086"/>
              </a:solidFill>
              <a:ln w="6930"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B6583CEE-55E3-0137-50C0-51C2ADBF6C89}"/>
                  </a:ext>
                </a:extLst>
              </p:cNvPr>
              <p:cNvSpPr/>
              <p:nvPr/>
            </p:nvSpPr>
            <p:spPr>
              <a:xfrm>
                <a:off x="7266652" y="2275856"/>
                <a:ext cx="54722" cy="51939"/>
              </a:xfrm>
              <a:custGeom>
                <a:avLst/>
                <a:gdLst>
                  <a:gd name="connsiteX0" fmla="*/ 47571 w 54722"/>
                  <a:gd name="connsiteY0" fmla="*/ 0 h 51939"/>
                  <a:gd name="connsiteX1" fmla="*/ 49859 w 54722"/>
                  <a:gd name="connsiteY1" fmla="*/ 10332 h 51939"/>
                  <a:gd name="connsiteX2" fmla="*/ 46184 w 54722"/>
                  <a:gd name="connsiteY2" fmla="*/ 11165 h 51939"/>
                  <a:gd name="connsiteX3" fmla="*/ 53257 w 54722"/>
                  <a:gd name="connsiteY3" fmla="*/ 23508 h 51939"/>
                  <a:gd name="connsiteX4" fmla="*/ 53812 w 54722"/>
                  <a:gd name="connsiteY4" fmla="*/ 26074 h 51939"/>
                  <a:gd name="connsiteX5" fmla="*/ 43410 w 54722"/>
                  <a:gd name="connsiteY5" fmla="*/ 44450 h 51939"/>
                  <a:gd name="connsiteX6" fmla="*/ 9154 w 54722"/>
                  <a:gd name="connsiteY6" fmla="*/ 51939 h 51939"/>
                  <a:gd name="connsiteX7" fmla="*/ 6865 w 54722"/>
                  <a:gd name="connsiteY7" fmla="*/ 41607 h 51939"/>
                  <a:gd name="connsiteX8" fmla="*/ 39457 w 54722"/>
                  <a:gd name="connsiteY8" fmla="*/ 34464 h 51939"/>
                  <a:gd name="connsiteX9" fmla="*/ 44311 w 54722"/>
                  <a:gd name="connsiteY9" fmla="*/ 26143 h 51939"/>
                  <a:gd name="connsiteX10" fmla="*/ 43826 w 54722"/>
                  <a:gd name="connsiteY10" fmla="*/ 23785 h 51939"/>
                  <a:gd name="connsiteX11" fmla="*/ 38348 w 54722"/>
                  <a:gd name="connsiteY11" fmla="*/ 12829 h 51939"/>
                  <a:gd name="connsiteX12" fmla="*/ 2288 w 54722"/>
                  <a:gd name="connsiteY12" fmla="*/ 20734 h 51939"/>
                  <a:gd name="connsiteX13" fmla="*/ 0 w 54722"/>
                  <a:gd name="connsiteY13" fmla="*/ 10402 h 51939"/>
                  <a:gd name="connsiteX14" fmla="*/ 47571 w 54722"/>
                  <a:gd name="connsiteY14" fmla="*/ 0 h 5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722" h="51939">
                    <a:moveTo>
                      <a:pt x="47571" y="0"/>
                    </a:moveTo>
                    <a:lnTo>
                      <a:pt x="49859" y="10332"/>
                    </a:lnTo>
                    <a:lnTo>
                      <a:pt x="46184" y="11165"/>
                    </a:lnTo>
                    <a:cubicBezTo>
                      <a:pt x="48819" y="14424"/>
                      <a:pt x="52286" y="19070"/>
                      <a:pt x="53257" y="23508"/>
                    </a:cubicBezTo>
                    <a:lnTo>
                      <a:pt x="53812" y="26074"/>
                    </a:lnTo>
                    <a:cubicBezTo>
                      <a:pt x="56030" y="36267"/>
                      <a:pt x="54782" y="41954"/>
                      <a:pt x="43410" y="44450"/>
                    </a:cubicBezTo>
                    <a:lnTo>
                      <a:pt x="9154" y="51939"/>
                    </a:lnTo>
                    <a:lnTo>
                      <a:pt x="6865" y="41607"/>
                    </a:lnTo>
                    <a:lnTo>
                      <a:pt x="39457" y="34464"/>
                    </a:lnTo>
                    <a:cubicBezTo>
                      <a:pt x="44519" y="33355"/>
                      <a:pt x="45351" y="31066"/>
                      <a:pt x="44311" y="26143"/>
                    </a:cubicBezTo>
                    <a:lnTo>
                      <a:pt x="43826" y="23785"/>
                    </a:lnTo>
                    <a:cubicBezTo>
                      <a:pt x="42994" y="20179"/>
                      <a:pt x="40289" y="16365"/>
                      <a:pt x="38348" y="12829"/>
                    </a:cubicBezTo>
                    <a:lnTo>
                      <a:pt x="2288" y="20734"/>
                    </a:lnTo>
                    <a:lnTo>
                      <a:pt x="0" y="10402"/>
                    </a:lnTo>
                    <a:lnTo>
                      <a:pt x="47571" y="0"/>
                    </a:lnTo>
                    <a:close/>
                  </a:path>
                </a:pathLst>
              </a:custGeom>
              <a:solidFill>
                <a:srgbClr val="006086"/>
              </a:solidFill>
              <a:ln w="6930"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A41C097E-8A1F-430C-6CAB-82B229E378D4}"/>
                  </a:ext>
                </a:extLst>
              </p:cNvPr>
              <p:cNvSpPr/>
              <p:nvPr/>
            </p:nvSpPr>
            <p:spPr>
              <a:xfrm>
                <a:off x="7277470" y="2325396"/>
                <a:ext cx="67869" cy="22509"/>
              </a:xfrm>
              <a:custGeom>
                <a:avLst/>
                <a:gdLst>
                  <a:gd name="connsiteX0" fmla="*/ 2011 w 67869"/>
                  <a:gd name="connsiteY0" fmla="*/ 22509 h 22509"/>
                  <a:gd name="connsiteX1" fmla="*/ 0 w 67869"/>
                  <a:gd name="connsiteY1" fmla="*/ 12107 h 22509"/>
                  <a:gd name="connsiteX2" fmla="*/ 47848 w 67869"/>
                  <a:gd name="connsiteY2" fmla="*/ 3093 h 22509"/>
                  <a:gd name="connsiteX3" fmla="*/ 49789 w 67869"/>
                  <a:gd name="connsiteY3" fmla="*/ 13494 h 22509"/>
                  <a:gd name="connsiteX4" fmla="*/ 1942 w 67869"/>
                  <a:gd name="connsiteY4" fmla="*/ 22509 h 22509"/>
                  <a:gd name="connsiteX5" fmla="*/ 67750 w 67869"/>
                  <a:gd name="connsiteY5" fmla="*/ 4687 h 22509"/>
                  <a:gd name="connsiteX6" fmla="*/ 63312 w 67869"/>
                  <a:gd name="connsiteY6" fmla="*/ 11414 h 22509"/>
                  <a:gd name="connsiteX7" fmla="*/ 56793 w 67869"/>
                  <a:gd name="connsiteY7" fmla="*/ 6768 h 22509"/>
                  <a:gd name="connsiteX8" fmla="*/ 61162 w 67869"/>
                  <a:gd name="connsiteY8" fmla="*/ 111 h 22509"/>
                  <a:gd name="connsiteX9" fmla="*/ 67750 w 67869"/>
                  <a:gd name="connsiteY9" fmla="*/ 4687 h 2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69" h="22509">
                    <a:moveTo>
                      <a:pt x="2011" y="22509"/>
                    </a:moveTo>
                    <a:lnTo>
                      <a:pt x="0" y="12107"/>
                    </a:lnTo>
                    <a:lnTo>
                      <a:pt x="47848" y="3093"/>
                    </a:lnTo>
                    <a:lnTo>
                      <a:pt x="49789" y="13494"/>
                    </a:lnTo>
                    <a:lnTo>
                      <a:pt x="1942" y="22509"/>
                    </a:lnTo>
                    <a:close/>
                    <a:moveTo>
                      <a:pt x="67750" y="4687"/>
                    </a:moveTo>
                    <a:cubicBezTo>
                      <a:pt x="68374" y="7877"/>
                      <a:pt x="66501" y="10859"/>
                      <a:pt x="63312" y="11414"/>
                    </a:cubicBezTo>
                    <a:cubicBezTo>
                      <a:pt x="60191" y="11969"/>
                      <a:pt x="57348" y="9958"/>
                      <a:pt x="56793" y="6768"/>
                    </a:cubicBezTo>
                    <a:cubicBezTo>
                      <a:pt x="56239" y="3647"/>
                      <a:pt x="58041" y="666"/>
                      <a:pt x="61162" y="111"/>
                    </a:cubicBezTo>
                    <a:cubicBezTo>
                      <a:pt x="64352" y="-513"/>
                      <a:pt x="67195" y="1567"/>
                      <a:pt x="67750" y="4687"/>
                    </a:cubicBezTo>
                    <a:close/>
                  </a:path>
                </a:pathLst>
              </a:custGeom>
              <a:solidFill>
                <a:srgbClr val="006086"/>
              </a:solidFill>
              <a:ln w="6930"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14A297D-0E5F-F3AF-6475-F4E96CE46699}"/>
                  </a:ext>
                </a:extLst>
              </p:cNvPr>
              <p:cNvSpPr/>
              <p:nvPr/>
            </p:nvSpPr>
            <p:spPr>
              <a:xfrm>
                <a:off x="7281076" y="2349708"/>
                <a:ext cx="54851" cy="47570"/>
              </a:xfrm>
              <a:custGeom>
                <a:avLst/>
                <a:gdLst>
                  <a:gd name="connsiteX0" fmla="*/ 48403 w 54851"/>
                  <a:gd name="connsiteY0" fmla="*/ 69 h 47570"/>
                  <a:gd name="connsiteX1" fmla="*/ 54852 w 54851"/>
                  <a:gd name="connsiteY1" fmla="*/ 39873 h 47570"/>
                  <a:gd name="connsiteX2" fmla="*/ 47154 w 54851"/>
                  <a:gd name="connsiteY2" fmla="*/ 41121 h 47570"/>
                  <a:gd name="connsiteX3" fmla="*/ 11719 w 54851"/>
                  <a:gd name="connsiteY3" fmla="*/ 19902 h 47570"/>
                  <a:gd name="connsiteX4" fmla="*/ 15949 w 54851"/>
                  <a:gd name="connsiteY4" fmla="*/ 46114 h 47570"/>
                  <a:gd name="connsiteX5" fmla="*/ 6726 w 54851"/>
                  <a:gd name="connsiteY5" fmla="*/ 47570 h 47570"/>
                  <a:gd name="connsiteX6" fmla="*/ 0 w 54851"/>
                  <a:gd name="connsiteY6" fmla="*/ 6033 h 47570"/>
                  <a:gd name="connsiteX7" fmla="*/ 7767 w 54851"/>
                  <a:gd name="connsiteY7" fmla="*/ 4785 h 47570"/>
                  <a:gd name="connsiteX8" fmla="*/ 43271 w 54851"/>
                  <a:gd name="connsiteY8" fmla="*/ 26906 h 47570"/>
                  <a:gd name="connsiteX9" fmla="*/ 39180 w 54851"/>
                  <a:gd name="connsiteY9" fmla="*/ 1456 h 47570"/>
                  <a:gd name="connsiteX10" fmla="*/ 48403 w 54851"/>
                  <a:gd name="connsiteY10" fmla="*/ 0 h 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1" h="47570">
                    <a:moveTo>
                      <a:pt x="48403" y="69"/>
                    </a:moveTo>
                    <a:lnTo>
                      <a:pt x="54852" y="39873"/>
                    </a:lnTo>
                    <a:lnTo>
                      <a:pt x="47154" y="41121"/>
                    </a:lnTo>
                    <a:lnTo>
                      <a:pt x="11719" y="19902"/>
                    </a:lnTo>
                    <a:lnTo>
                      <a:pt x="15949" y="46114"/>
                    </a:lnTo>
                    <a:lnTo>
                      <a:pt x="6726" y="47570"/>
                    </a:lnTo>
                    <a:lnTo>
                      <a:pt x="0" y="6033"/>
                    </a:lnTo>
                    <a:lnTo>
                      <a:pt x="7767" y="4785"/>
                    </a:lnTo>
                    <a:lnTo>
                      <a:pt x="43271" y="26906"/>
                    </a:lnTo>
                    <a:lnTo>
                      <a:pt x="39180" y="1456"/>
                    </a:lnTo>
                    <a:lnTo>
                      <a:pt x="48403" y="0"/>
                    </a:lnTo>
                    <a:close/>
                  </a:path>
                </a:pathLst>
              </a:custGeom>
              <a:solidFill>
                <a:srgbClr val="006086"/>
              </a:solidFill>
              <a:ln w="6930"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770E8FE7-9C04-2682-818A-5056D53F4B58}"/>
                  </a:ext>
                </a:extLst>
              </p:cNvPr>
              <p:cNvSpPr/>
              <p:nvPr/>
            </p:nvSpPr>
            <p:spPr>
              <a:xfrm>
                <a:off x="7289933" y="2399270"/>
                <a:ext cx="50769" cy="44906"/>
              </a:xfrm>
              <a:custGeom>
                <a:avLst/>
                <a:gdLst>
                  <a:gd name="connsiteX0" fmla="*/ 4318 w 50769"/>
                  <a:gd name="connsiteY0" fmla="*/ 43567 h 44906"/>
                  <a:gd name="connsiteX1" fmla="*/ 366 w 50769"/>
                  <a:gd name="connsiteY1" fmla="*/ 20198 h 44906"/>
                  <a:gd name="connsiteX2" fmla="*/ 12917 w 50769"/>
                  <a:gd name="connsiteY2" fmla="*/ 2446 h 44906"/>
                  <a:gd name="connsiteX3" fmla="*/ 31917 w 50769"/>
                  <a:gd name="connsiteY3" fmla="*/ 158 h 44906"/>
                  <a:gd name="connsiteX4" fmla="*/ 49323 w 50769"/>
                  <a:gd name="connsiteY4" fmla="*/ 15067 h 44906"/>
                  <a:gd name="connsiteX5" fmla="*/ 50571 w 50769"/>
                  <a:gd name="connsiteY5" fmla="*/ 25330 h 44906"/>
                  <a:gd name="connsiteX6" fmla="*/ 37188 w 50769"/>
                  <a:gd name="connsiteY6" fmla="*/ 43221 h 44906"/>
                  <a:gd name="connsiteX7" fmla="*/ 23457 w 50769"/>
                  <a:gd name="connsiteY7" fmla="*/ 44885 h 44906"/>
                  <a:gd name="connsiteX8" fmla="*/ 22348 w 50769"/>
                  <a:gd name="connsiteY8" fmla="*/ 44192 h 44906"/>
                  <a:gd name="connsiteX9" fmla="*/ 18465 w 50769"/>
                  <a:gd name="connsiteY9" fmla="*/ 12432 h 44906"/>
                  <a:gd name="connsiteX10" fmla="*/ 15413 w 50769"/>
                  <a:gd name="connsiteY10" fmla="*/ 12778 h 44906"/>
                  <a:gd name="connsiteX11" fmla="*/ 9311 w 50769"/>
                  <a:gd name="connsiteY11" fmla="*/ 20684 h 44906"/>
                  <a:gd name="connsiteX12" fmla="*/ 12016 w 50769"/>
                  <a:gd name="connsiteY12" fmla="*/ 42735 h 44906"/>
                  <a:gd name="connsiteX13" fmla="*/ 4388 w 50769"/>
                  <a:gd name="connsiteY13" fmla="*/ 43498 h 44906"/>
                  <a:gd name="connsiteX14" fmla="*/ 33859 w 50769"/>
                  <a:gd name="connsiteY14" fmla="*/ 33027 h 44906"/>
                  <a:gd name="connsiteX15" fmla="*/ 41765 w 50769"/>
                  <a:gd name="connsiteY15" fmla="*/ 24220 h 44906"/>
                  <a:gd name="connsiteX16" fmla="*/ 41071 w 50769"/>
                  <a:gd name="connsiteY16" fmla="*/ 18465 h 44906"/>
                  <a:gd name="connsiteX17" fmla="*/ 31224 w 50769"/>
                  <a:gd name="connsiteY17" fmla="*/ 10975 h 44906"/>
                  <a:gd name="connsiteX18" fmla="*/ 26786 w 50769"/>
                  <a:gd name="connsiteY18" fmla="*/ 11530 h 44906"/>
                  <a:gd name="connsiteX19" fmla="*/ 29629 w 50769"/>
                  <a:gd name="connsiteY19" fmla="*/ 33582 h 44906"/>
                  <a:gd name="connsiteX20" fmla="*/ 33859 w 50769"/>
                  <a:gd name="connsiteY20" fmla="*/ 33027 h 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769" h="44906">
                    <a:moveTo>
                      <a:pt x="4318" y="43567"/>
                    </a:moveTo>
                    <a:cubicBezTo>
                      <a:pt x="4318" y="43567"/>
                      <a:pt x="1961" y="33235"/>
                      <a:pt x="366" y="20198"/>
                    </a:cubicBezTo>
                    <a:cubicBezTo>
                      <a:pt x="-1021" y="9589"/>
                      <a:pt x="1198" y="3902"/>
                      <a:pt x="12917" y="2446"/>
                    </a:cubicBezTo>
                    <a:lnTo>
                      <a:pt x="31917" y="158"/>
                    </a:lnTo>
                    <a:cubicBezTo>
                      <a:pt x="41348" y="-1021"/>
                      <a:pt x="48075" y="4457"/>
                      <a:pt x="49323" y="15067"/>
                    </a:cubicBezTo>
                    <a:lnTo>
                      <a:pt x="50571" y="25330"/>
                    </a:lnTo>
                    <a:cubicBezTo>
                      <a:pt x="51889" y="36009"/>
                      <a:pt x="46549" y="42111"/>
                      <a:pt x="37188" y="43221"/>
                    </a:cubicBezTo>
                    <a:lnTo>
                      <a:pt x="23457" y="44885"/>
                    </a:lnTo>
                    <a:cubicBezTo>
                      <a:pt x="22695" y="44954"/>
                      <a:pt x="22417" y="44885"/>
                      <a:pt x="22348" y="44192"/>
                    </a:cubicBezTo>
                    <a:lnTo>
                      <a:pt x="18465" y="12432"/>
                    </a:lnTo>
                    <a:lnTo>
                      <a:pt x="15413" y="12778"/>
                    </a:lnTo>
                    <a:cubicBezTo>
                      <a:pt x="8618" y="13610"/>
                      <a:pt x="8548" y="14651"/>
                      <a:pt x="9311" y="20684"/>
                    </a:cubicBezTo>
                    <a:lnTo>
                      <a:pt x="12016" y="42735"/>
                    </a:lnTo>
                    <a:lnTo>
                      <a:pt x="4388" y="43498"/>
                    </a:lnTo>
                    <a:close/>
                    <a:moveTo>
                      <a:pt x="33859" y="33027"/>
                    </a:moveTo>
                    <a:cubicBezTo>
                      <a:pt x="42111" y="32056"/>
                      <a:pt x="42389" y="29629"/>
                      <a:pt x="41765" y="24220"/>
                    </a:cubicBezTo>
                    <a:lnTo>
                      <a:pt x="41071" y="18465"/>
                    </a:lnTo>
                    <a:cubicBezTo>
                      <a:pt x="40378" y="12986"/>
                      <a:pt x="39684" y="9935"/>
                      <a:pt x="31224" y="10975"/>
                    </a:cubicBezTo>
                    <a:lnTo>
                      <a:pt x="26786" y="11530"/>
                    </a:lnTo>
                    <a:lnTo>
                      <a:pt x="29629" y="33582"/>
                    </a:lnTo>
                    <a:lnTo>
                      <a:pt x="33859" y="33027"/>
                    </a:lnTo>
                    <a:close/>
                  </a:path>
                </a:pathLst>
              </a:custGeom>
              <a:solidFill>
                <a:srgbClr val="006086"/>
              </a:solidFill>
              <a:ln w="6930"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4658F17C-0582-3765-5E14-0D983F1A9E2B}"/>
                  </a:ext>
                </a:extLst>
              </p:cNvPr>
              <p:cNvSpPr/>
              <p:nvPr/>
            </p:nvSpPr>
            <p:spPr>
              <a:xfrm>
                <a:off x="7296401" y="2470714"/>
                <a:ext cx="60468" cy="15463"/>
              </a:xfrm>
              <a:custGeom>
                <a:avLst/>
                <a:gdLst>
                  <a:gd name="connsiteX0" fmla="*/ 832 w 60468"/>
                  <a:gd name="connsiteY0" fmla="*/ 15464 h 15463"/>
                  <a:gd name="connsiteX1" fmla="*/ 0 w 60468"/>
                  <a:gd name="connsiteY1" fmla="*/ 4577 h 15463"/>
                  <a:gd name="connsiteX2" fmla="*/ 59636 w 60468"/>
                  <a:gd name="connsiteY2" fmla="*/ 0 h 15463"/>
                  <a:gd name="connsiteX3" fmla="*/ 60469 w 60468"/>
                  <a:gd name="connsiteY3" fmla="*/ 10887 h 15463"/>
                  <a:gd name="connsiteX4" fmla="*/ 832 w 60468"/>
                  <a:gd name="connsiteY4" fmla="*/ 15464 h 1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68" h="15463">
                    <a:moveTo>
                      <a:pt x="832" y="15464"/>
                    </a:moveTo>
                    <a:lnTo>
                      <a:pt x="0" y="4577"/>
                    </a:lnTo>
                    <a:lnTo>
                      <a:pt x="59636" y="0"/>
                    </a:lnTo>
                    <a:lnTo>
                      <a:pt x="60469" y="10887"/>
                    </a:lnTo>
                    <a:lnTo>
                      <a:pt x="832" y="15464"/>
                    </a:lnTo>
                    <a:close/>
                  </a:path>
                </a:pathLst>
              </a:custGeom>
              <a:solidFill>
                <a:srgbClr val="006086"/>
              </a:solidFill>
              <a:ln w="6930"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7BF168E-0066-2C4B-DE52-DC8AA6694596}"/>
                  </a:ext>
                </a:extLst>
              </p:cNvPr>
              <p:cNvSpPr/>
              <p:nvPr/>
            </p:nvSpPr>
            <p:spPr>
              <a:xfrm>
                <a:off x="7298967" y="2491657"/>
                <a:ext cx="61092" cy="49858"/>
              </a:xfrm>
              <a:custGeom>
                <a:avLst/>
                <a:gdLst>
                  <a:gd name="connsiteX0" fmla="*/ 51731 w 61092"/>
                  <a:gd name="connsiteY0" fmla="*/ 49859 h 49858"/>
                  <a:gd name="connsiteX1" fmla="*/ 50830 w 61092"/>
                  <a:gd name="connsiteY1" fmla="*/ 30650 h 49858"/>
                  <a:gd name="connsiteX2" fmla="*/ 485 w 61092"/>
                  <a:gd name="connsiteY2" fmla="*/ 33008 h 49858"/>
                  <a:gd name="connsiteX3" fmla="*/ 0 w 61092"/>
                  <a:gd name="connsiteY3" fmla="*/ 22052 h 49858"/>
                  <a:gd name="connsiteX4" fmla="*/ 50344 w 61092"/>
                  <a:gd name="connsiteY4" fmla="*/ 19694 h 49858"/>
                  <a:gd name="connsiteX5" fmla="*/ 49443 w 61092"/>
                  <a:gd name="connsiteY5" fmla="*/ 416 h 49858"/>
                  <a:gd name="connsiteX6" fmla="*/ 58804 w 61092"/>
                  <a:gd name="connsiteY6" fmla="*/ 0 h 49858"/>
                  <a:gd name="connsiteX7" fmla="*/ 61093 w 61092"/>
                  <a:gd name="connsiteY7" fmla="*/ 49443 h 49858"/>
                  <a:gd name="connsiteX8" fmla="*/ 51731 w 61092"/>
                  <a:gd name="connsiteY8" fmla="*/ 49859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92" h="49858">
                    <a:moveTo>
                      <a:pt x="51731" y="49859"/>
                    </a:moveTo>
                    <a:lnTo>
                      <a:pt x="50830" y="30650"/>
                    </a:lnTo>
                    <a:lnTo>
                      <a:pt x="485" y="33008"/>
                    </a:lnTo>
                    <a:lnTo>
                      <a:pt x="0" y="22052"/>
                    </a:lnTo>
                    <a:lnTo>
                      <a:pt x="50344" y="19694"/>
                    </a:lnTo>
                    <a:lnTo>
                      <a:pt x="49443" y="416"/>
                    </a:lnTo>
                    <a:lnTo>
                      <a:pt x="58804" y="0"/>
                    </a:lnTo>
                    <a:lnTo>
                      <a:pt x="61093" y="49443"/>
                    </a:lnTo>
                    <a:lnTo>
                      <a:pt x="51731" y="49859"/>
                    </a:lnTo>
                    <a:close/>
                  </a:path>
                </a:pathLst>
              </a:custGeom>
              <a:solidFill>
                <a:srgbClr val="006086"/>
              </a:solidFill>
              <a:ln w="6930"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163F7CB-8D44-1893-AB4E-6A8236A113F5}"/>
                  </a:ext>
                </a:extLst>
              </p:cNvPr>
              <p:cNvSpPr/>
              <p:nvPr/>
            </p:nvSpPr>
            <p:spPr>
              <a:xfrm>
                <a:off x="7300493" y="2571056"/>
                <a:ext cx="59775" cy="10956"/>
              </a:xfrm>
              <a:custGeom>
                <a:avLst/>
                <a:gdLst>
                  <a:gd name="connsiteX0" fmla="*/ 0 w 59775"/>
                  <a:gd name="connsiteY0" fmla="*/ 10957 h 10956"/>
                  <a:gd name="connsiteX1" fmla="*/ 0 w 59775"/>
                  <a:gd name="connsiteY1" fmla="*/ 0 h 10956"/>
                  <a:gd name="connsiteX2" fmla="*/ 59775 w 59775"/>
                  <a:gd name="connsiteY2" fmla="*/ 0 h 10956"/>
                  <a:gd name="connsiteX3" fmla="*/ 59775 w 59775"/>
                  <a:gd name="connsiteY3" fmla="*/ 10957 h 10956"/>
                  <a:gd name="connsiteX4" fmla="*/ 0 w 59775"/>
                  <a:gd name="connsiteY4" fmla="*/ 10957 h 1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5" h="10956">
                    <a:moveTo>
                      <a:pt x="0" y="10957"/>
                    </a:moveTo>
                    <a:lnTo>
                      <a:pt x="0" y="0"/>
                    </a:lnTo>
                    <a:cubicBezTo>
                      <a:pt x="0" y="0"/>
                      <a:pt x="59775" y="0"/>
                      <a:pt x="59775" y="0"/>
                    </a:cubicBezTo>
                    <a:lnTo>
                      <a:pt x="59775" y="10957"/>
                    </a:lnTo>
                    <a:cubicBezTo>
                      <a:pt x="59775" y="10957"/>
                      <a:pt x="0" y="10957"/>
                      <a:pt x="0" y="10957"/>
                    </a:cubicBezTo>
                    <a:close/>
                  </a:path>
                </a:pathLst>
              </a:custGeom>
              <a:solidFill>
                <a:srgbClr val="006086"/>
              </a:solidFill>
              <a:ln w="6930"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8FAB968F-1751-772D-3ED0-1347BCA49051}"/>
                  </a:ext>
                </a:extLst>
              </p:cNvPr>
              <p:cNvSpPr/>
              <p:nvPr/>
            </p:nvSpPr>
            <p:spPr>
              <a:xfrm>
                <a:off x="7299314" y="2593316"/>
                <a:ext cx="49997" cy="43564"/>
              </a:xfrm>
              <a:custGeom>
                <a:avLst/>
                <a:gdLst>
                  <a:gd name="connsiteX0" fmla="*/ 49928 w 49997"/>
                  <a:gd name="connsiteY0" fmla="*/ 1456 h 43564"/>
                  <a:gd name="connsiteX1" fmla="*/ 49582 w 49997"/>
                  <a:gd name="connsiteY1" fmla="*/ 12066 h 43564"/>
                  <a:gd name="connsiteX2" fmla="*/ 45837 w 49997"/>
                  <a:gd name="connsiteY2" fmla="*/ 12066 h 43564"/>
                  <a:gd name="connsiteX3" fmla="*/ 49720 w 49997"/>
                  <a:gd name="connsiteY3" fmla="*/ 25658 h 43564"/>
                  <a:gd name="connsiteX4" fmla="*/ 49720 w 49997"/>
                  <a:gd name="connsiteY4" fmla="*/ 28293 h 43564"/>
                  <a:gd name="connsiteX5" fmla="*/ 35088 w 49997"/>
                  <a:gd name="connsiteY5" fmla="*/ 43549 h 43564"/>
                  <a:gd name="connsiteX6" fmla="*/ 0 w 49997"/>
                  <a:gd name="connsiteY6" fmla="*/ 42508 h 43564"/>
                  <a:gd name="connsiteX7" fmla="*/ 347 w 49997"/>
                  <a:gd name="connsiteY7" fmla="*/ 31899 h 43564"/>
                  <a:gd name="connsiteX8" fmla="*/ 33702 w 49997"/>
                  <a:gd name="connsiteY8" fmla="*/ 32870 h 43564"/>
                  <a:gd name="connsiteX9" fmla="*/ 40428 w 49997"/>
                  <a:gd name="connsiteY9" fmla="*/ 26004 h 43564"/>
                  <a:gd name="connsiteX10" fmla="*/ 40428 w 49997"/>
                  <a:gd name="connsiteY10" fmla="*/ 23647 h 43564"/>
                  <a:gd name="connsiteX11" fmla="*/ 37862 w 49997"/>
                  <a:gd name="connsiteY11" fmla="*/ 11719 h 43564"/>
                  <a:gd name="connsiteX12" fmla="*/ 971 w 49997"/>
                  <a:gd name="connsiteY12" fmla="*/ 10610 h 43564"/>
                  <a:gd name="connsiteX13" fmla="*/ 1318 w 49997"/>
                  <a:gd name="connsiteY13" fmla="*/ 0 h 43564"/>
                  <a:gd name="connsiteX14" fmla="*/ 49998 w 49997"/>
                  <a:gd name="connsiteY14" fmla="*/ 1456 h 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997" h="43564">
                    <a:moveTo>
                      <a:pt x="49928" y="1456"/>
                    </a:moveTo>
                    <a:lnTo>
                      <a:pt x="49582" y="12066"/>
                    </a:lnTo>
                    <a:lnTo>
                      <a:pt x="45837" y="12066"/>
                    </a:lnTo>
                    <a:cubicBezTo>
                      <a:pt x="47571" y="15811"/>
                      <a:pt x="49859" y="21150"/>
                      <a:pt x="49720" y="25658"/>
                    </a:cubicBezTo>
                    <a:lnTo>
                      <a:pt x="49720" y="28293"/>
                    </a:lnTo>
                    <a:cubicBezTo>
                      <a:pt x="49304" y="38694"/>
                      <a:pt x="46669" y="43895"/>
                      <a:pt x="35088" y="43549"/>
                    </a:cubicBezTo>
                    <a:lnTo>
                      <a:pt x="0" y="42508"/>
                    </a:lnTo>
                    <a:lnTo>
                      <a:pt x="347" y="31899"/>
                    </a:lnTo>
                    <a:lnTo>
                      <a:pt x="33702" y="32870"/>
                    </a:lnTo>
                    <a:cubicBezTo>
                      <a:pt x="38902" y="33008"/>
                      <a:pt x="40289" y="30997"/>
                      <a:pt x="40428" y="26004"/>
                    </a:cubicBezTo>
                    <a:lnTo>
                      <a:pt x="40428" y="23647"/>
                    </a:lnTo>
                    <a:cubicBezTo>
                      <a:pt x="40636" y="19971"/>
                      <a:pt x="38833" y="15533"/>
                      <a:pt x="37862" y="11719"/>
                    </a:cubicBezTo>
                    <a:lnTo>
                      <a:pt x="971" y="10610"/>
                    </a:lnTo>
                    <a:lnTo>
                      <a:pt x="1318" y="0"/>
                    </a:lnTo>
                    <a:lnTo>
                      <a:pt x="49998" y="1456"/>
                    </a:lnTo>
                    <a:close/>
                  </a:path>
                </a:pathLst>
              </a:custGeom>
              <a:solidFill>
                <a:srgbClr val="006086"/>
              </a:solidFill>
              <a:ln w="6930"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57B3A11A-EF9B-FA1F-FF37-97D75A97AA9E}"/>
                  </a:ext>
                </a:extLst>
              </p:cNvPr>
              <p:cNvSpPr/>
              <p:nvPr/>
            </p:nvSpPr>
            <p:spPr>
              <a:xfrm>
                <a:off x="7297719" y="2644145"/>
                <a:ext cx="65303" cy="32245"/>
              </a:xfrm>
              <a:custGeom>
                <a:avLst/>
                <a:gdLst>
                  <a:gd name="connsiteX0" fmla="*/ 49859 w 65303"/>
                  <a:gd name="connsiteY0" fmla="*/ 555 h 32245"/>
                  <a:gd name="connsiteX1" fmla="*/ 49443 w 65303"/>
                  <a:gd name="connsiteY1" fmla="*/ 7489 h 32245"/>
                  <a:gd name="connsiteX2" fmla="*/ 53257 w 65303"/>
                  <a:gd name="connsiteY2" fmla="*/ 7767 h 32245"/>
                  <a:gd name="connsiteX3" fmla="*/ 65253 w 65303"/>
                  <a:gd name="connsiteY3" fmla="*/ 20803 h 32245"/>
                  <a:gd name="connsiteX4" fmla="*/ 63381 w 65303"/>
                  <a:gd name="connsiteY4" fmla="*/ 32245 h 32245"/>
                  <a:gd name="connsiteX5" fmla="*/ 56100 w 65303"/>
                  <a:gd name="connsiteY5" fmla="*/ 30928 h 32245"/>
                  <a:gd name="connsiteX6" fmla="*/ 56654 w 65303"/>
                  <a:gd name="connsiteY6" fmla="*/ 23369 h 32245"/>
                  <a:gd name="connsiteX7" fmla="*/ 51246 w 65303"/>
                  <a:gd name="connsiteY7" fmla="*/ 18307 h 32245"/>
                  <a:gd name="connsiteX8" fmla="*/ 48333 w 65303"/>
                  <a:gd name="connsiteY8" fmla="*/ 18099 h 32245"/>
                  <a:gd name="connsiteX9" fmla="*/ 47501 w 65303"/>
                  <a:gd name="connsiteY9" fmla="*/ 31483 h 32245"/>
                  <a:gd name="connsiteX10" fmla="*/ 38694 w 65303"/>
                  <a:gd name="connsiteY10" fmla="*/ 30928 h 32245"/>
                  <a:gd name="connsiteX11" fmla="*/ 39526 w 65303"/>
                  <a:gd name="connsiteY11" fmla="*/ 17544 h 32245"/>
                  <a:gd name="connsiteX12" fmla="*/ 0 w 65303"/>
                  <a:gd name="connsiteY12" fmla="*/ 14978 h 32245"/>
                  <a:gd name="connsiteX13" fmla="*/ 693 w 65303"/>
                  <a:gd name="connsiteY13" fmla="*/ 4369 h 32245"/>
                  <a:gd name="connsiteX14" fmla="*/ 40220 w 65303"/>
                  <a:gd name="connsiteY14" fmla="*/ 6934 h 32245"/>
                  <a:gd name="connsiteX15" fmla="*/ 40636 w 65303"/>
                  <a:gd name="connsiteY15" fmla="*/ 0 h 32245"/>
                  <a:gd name="connsiteX16" fmla="*/ 49789 w 65303"/>
                  <a:gd name="connsiteY16" fmla="*/ 555 h 3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303" h="32245">
                    <a:moveTo>
                      <a:pt x="49859" y="555"/>
                    </a:moveTo>
                    <a:lnTo>
                      <a:pt x="49443" y="7489"/>
                    </a:lnTo>
                    <a:lnTo>
                      <a:pt x="53257" y="7767"/>
                    </a:lnTo>
                    <a:cubicBezTo>
                      <a:pt x="60607" y="8252"/>
                      <a:pt x="65877" y="11442"/>
                      <a:pt x="65253" y="20803"/>
                    </a:cubicBezTo>
                    <a:cubicBezTo>
                      <a:pt x="64906" y="25727"/>
                      <a:pt x="63381" y="32245"/>
                      <a:pt x="63381" y="32245"/>
                    </a:cubicBezTo>
                    <a:lnTo>
                      <a:pt x="56100" y="30928"/>
                    </a:lnTo>
                    <a:cubicBezTo>
                      <a:pt x="56100" y="30928"/>
                      <a:pt x="56585" y="24479"/>
                      <a:pt x="56654" y="23369"/>
                    </a:cubicBezTo>
                    <a:cubicBezTo>
                      <a:pt x="56862" y="19902"/>
                      <a:pt x="56377" y="18654"/>
                      <a:pt x="51246" y="18307"/>
                    </a:cubicBezTo>
                    <a:lnTo>
                      <a:pt x="48333" y="18099"/>
                    </a:lnTo>
                    <a:lnTo>
                      <a:pt x="47501" y="31483"/>
                    </a:lnTo>
                    <a:lnTo>
                      <a:pt x="38694" y="30928"/>
                    </a:lnTo>
                    <a:lnTo>
                      <a:pt x="39526" y="17544"/>
                    </a:lnTo>
                    <a:lnTo>
                      <a:pt x="0" y="14978"/>
                    </a:lnTo>
                    <a:lnTo>
                      <a:pt x="693" y="4369"/>
                    </a:lnTo>
                    <a:lnTo>
                      <a:pt x="40220" y="6934"/>
                    </a:lnTo>
                    <a:lnTo>
                      <a:pt x="40636" y="0"/>
                    </a:lnTo>
                    <a:lnTo>
                      <a:pt x="49789" y="555"/>
                    </a:lnTo>
                    <a:close/>
                  </a:path>
                </a:pathLst>
              </a:custGeom>
              <a:solidFill>
                <a:srgbClr val="006086"/>
              </a:solidFill>
              <a:ln w="6930"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79D2EAD7-86B9-DC08-2947-B1AA5B392B2D}"/>
                  </a:ext>
                </a:extLst>
              </p:cNvPr>
              <p:cNvSpPr/>
              <p:nvPr/>
            </p:nvSpPr>
            <p:spPr>
              <a:xfrm>
                <a:off x="7295361" y="2679650"/>
                <a:ext cx="49511" cy="34117"/>
              </a:xfrm>
              <a:custGeom>
                <a:avLst/>
                <a:gdLst>
                  <a:gd name="connsiteX0" fmla="*/ 49512 w 49511"/>
                  <a:gd name="connsiteY0" fmla="*/ 4369 h 34117"/>
                  <a:gd name="connsiteX1" fmla="*/ 48541 w 49511"/>
                  <a:gd name="connsiteY1" fmla="*/ 14909 h 34117"/>
                  <a:gd name="connsiteX2" fmla="*/ 43964 w 49511"/>
                  <a:gd name="connsiteY2" fmla="*/ 14493 h 34117"/>
                  <a:gd name="connsiteX3" fmla="*/ 47709 w 49511"/>
                  <a:gd name="connsiteY3" fmla="*/ 28501 h 34117"/>
                  <a:gd name="connsiteX4" fmla="*/ 47154 w 49511"/>
                  <a:gd name="connsiteY4" fmla="*/ 34118 h 34117"/>
                  <a:gd name="connsiteX5" fmla="*/ 37723 w 49511"/>
                  <a:gd name="connsiteY5" fmla="*/ 33285 h 34117"/>
                  <a:gd name="connsiteX6" fmla="*/ 38417 w 49511"/>
                  <a:gd name="connsiteY6" fmla="*/ 26004 h 34117"/>
                  <a:gd name="connsiteX7" fmla="*/ 36337 w 49511"/>
                  <a:gd name="connsiteY7" fmla="*/ 13869 h 34117"/>
                  <a:gd name="connsiteX8" fmla="*/ 0 w 49511"/>
                  <a:gd name="connsiteY8" fmla="*/ 10540 h 34117"/>
                  <a:gd name="connsiteX9" fmla="*/ 971 w 49511"/>
                  <a:gd name="connsiteY9" fmla="*/ 0 h 34117"/>
                  <a:gd name="connsiteX10" fmla="*/ 49443 w 49511"/>
                  <a:gd name="connsiteY10" fmla="*/ 4438 h 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11" h="34117">
                    <a:moveTo>
                      <a:pt x="49512" y="4369"/>
                    </a:moveTo>
                    <a:lnTo>
                      <a:pt x="48541" y="14909"/>
                    </a:lnTo>
                    <a:lnTo>
                      <a:pt x="43964" y="14493"/>
                    </a:lnTo>
                    <a:cubicBezTo>
                      <a:pt x="45767" y="18446"/>
                      <a:pt x="48125" y="23993"/>
                      <a:pt x="47709" y="28501"/>
                    </a:cubicBezTo>
                    <a:lnTo>
                      <a:pt x="47154" y="34118"/>
                    </a:lnTo>
                    <a:lnTo>
                      <a:pt x="37723" y="33285"/>
                    </a:lnTo>
                    <a:lnTo>
                      <a:pt x="38417" y="26004"/>
                    </a:lnTo>
                    <a:cubicBezTo>
                      <a:pt x="38764" y="22329"/>
                      <a:pt x="37793" y="17891"/>
                      <a:pt x="36337" y="13869"/>
                    </a:cubicBezTo>
                    <a:lnTo>
                      <a:pt x="0" y="10540"/>
                    </a:lnTo>
                    <a:lnTo>
                      <a:pt x="971" y="0"/>
                    </a:lnTo>
                    <a:lnTo>
                      <a:pt x="49443" y="4438"/>
                    </a:lnTo>
                    <a:close/>
                  </a:path>
                </a:pathLst>
              </a:custGeom>
              <a:solidFill>
                <a:srgbClr val="006086"/>
              </a:solidFill>
              <a:ln w="6930"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4727FD5-78F8-3316-0D9F-04AE8E787A8D}"/>
                  </a:ext>
                </a:extLst>
              </p:cNvPr>
              <p:cNvSpPr/>
              <p:nvPr/>
            </p:nvSpPr>
            <p:spPr>
              <a:xfrm>
                <a:off x="7288357" y="2711015"/>
                <a:ext cx="52424" cy="46034"/>
              </a:xfrm>
              <a:custGeom>
                <a:avLst/>
                <a:gdLst>
                  <a:gd name="connsiteX0" fmla="*/ 50830 w 52424"/>
                  <a:gd name="connsiteY0" fmla="*/ 30698 h 46034"/>
                  <a:gd name="connsiteX1" fmla="*/ 34672 w 52424"/>
                  <a:gd name="connsiteY1" fmla="*/ 45816 h 46034"/>
                  <a:gd name="connsiteX2" fmla="*/ 0 w 52424"/>
                  <a:gd name="connsiteY2" fmla="*/ 41516 h 46034"/>
                  <a:gd name="connsiteX3" fmla="*/ 1318 w 52424"/>
                  <a:gd name="connsiteY3" fmla="*/ 30976 h 46034"/>
                  <a:gd name="connsiteX4" fmla="*/ 5201 w 52424"/>
                  <a:gd name="connsiteY4" fmla="*/ 31461 h 46034"/>
                  <a:gd name="connsiteX5" fmla="*/ 2566 w 52424"/>
                  <a:gd name="connsiteY5" fmla="*/ 17454 h 46034"/>
                  <a:gd name="connsiteX6" fmla="*/ 2982 w 52424"/>
                  <a:gd name="connsiteY6" fmla="*/ 14264 h 46034"/>
                  <a:gd name="connsiteX7" fmla="*/ 19000 w 52424"/>
                  <a:gd name="connsiteY7" fmla="*/ 325 h 46034"/>
                  <a:gd name="connsiteX8" fmla="*/ 23647 w 52424"/>
                  <a:gd name="connsiteY8" fmla="*/ 880 h 46034"/>
                  <a:gd name="connsiteX9" fmla="*/ 34464 w 52424"/>
                  <a:gd name="connsiteY9" fmla="*/ 18147 h 46034"/>
                  <a:gd name="connsiteX10" fmla="*/ 33771 w 52424"/>
                  <a:gd name="connsiteY10" fmla="*/ 23903 h 46034"/>
                  <a:gd name="connsiteX11" fmla="*/ 30720 w 52424"/>
                  <a:gd name="connsiteY11" fmla="*/ 34651 h 46034"/>
                  <a:gd name="connsiteX12" fmla="*/ 34256 w 52424"/>
                  <a:gd name="connsiteY12" fmla="*/ 35067 h 46034"/>
                  <a:gd name="connsiteX13" fmla="*/ 42577 w 52424"/>
                  <a:gd name="connsiteY13" fmla="*/ 28895 h 46034"/>
                  <a:gd name="connsiteX14" fmla="*/ 44935 w 52424"/>
                  <a:gd name="connsiteY14" fmla="*/ 8508 h 46034"/>
                  <a:gd name="connsiteX15" fmla="*/ 52425 w 52424"/>
                  <a:gd name="connsiteY15" fmla="*/ 9410 h 46034"/>
                  <a:gd name="connsiteX16" fmla="*/ 50830 w 52424"/>
                  <a:gd name="connsiteY16" fmla="*/ 30629 h 46034"/>
                  <a:gd name="connsiteX17" fmla="*/ 26004 w 52424"/>
                  <a:gd name="connsiteY17" fmla="*/ 23833 h 46034"/>
                  <a:gd name="connsiteX18" fmla="*/ 26628 w 52424"/>
                  <a:gd name="connsiteY18" fmla="*/ 18771 h 46034"/>
                  <a:gd name="connsiteX19" fmla="*/ 21011 w 52424"/>
                  <a:gd name="connsiteY19" fmla="*/ 10866 h 46034"/>
                  <a:gd name="connsiteX20" fmla="*/ 18515 w 52424"/>
                  <a:gd name="connsiteY20" fmla="*/ 10588 h 46034"/>
                  <a:gd name="connsiteX21" fmla="*/ 11164 w 52424"/>
                  <a:gd name="connsiteY21" fmla="*/ 16899 h 46034"/>
                  <a:gd name="connsiteX22" fmla="*/ 10748 w 52424"/>
                  <a:gd name="connsiteY22" fmla="*/ 20297 h 46034"/>
                  <a:gd name="connsiteX23" fmla="*/ 12274 w 52424"/>
                  <a:gd name="connsiteY23" fmla="*/ 32432 h 46034"/>
                  <a:gd name="connsiteX24" fmla="*/ 24063 w 52424"/>
                  <a:gd name="connsiteY24" fmla="*/ 33888 h 46034"/>
                  <a:gd name="connsiteX25" fmla="*/ 26004 w 52424"/>
                  <a:gd name="connsiteY25" fmla="*/ 23903 h 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24" h="46034">
                    <a:moveTo>
                      <a:pt x="50830" y="30698"/>
                    </a:moveTo>
                    <a:cubicBezTo>
                      <a:pt x="49581" y="41377"/>
                      <a:pt x="46322" y="47272"/>
                      <a:pt x="34672" y="45816"/>
                    </a:cubicBezTo>
                    <a:lnTo>
                      <a:pt x="0" y="41516"/>
                    </a:lnTo>
                    <a:lnTo>
                      <a:pt x="1318" y="30976"/>
                    </a:lnTo>
                    <a:lnTo>
                      <a:pt x="5201" y="31461"/>
                    </a:lnTo>
                    <a:cubicBezTo>
                      <a:pt x="3814" y="27508"/>
                      <a:pt x="2011" y="21961"/>
                      <a:pt x="2566" y="17454"/>
                    </a:cubicBezTo>
                    <a:lnTo>
                      <a:pt x="2982" y="14264"/>
                    </a:lnTo>
                    <a:cubicBezTo>
                      <a:pt x="4369" y="3862"/>
                      <a:pt x="5131" y="-1408"/>
                      <a:pt x="19000" y="325"/>
                    </a:cubicBezTo>
                    <a:lnTo>
                      <a:pt x="23647" y="880"/>
                    </a:lnTo>
                    <a:cubicBezTo>
                      <a:pt x="35435" y="2337"/>
                      <a:pt x="35782" y="7745"/>
                      <a:pt x="34464" y="18147"/>
                    </a:cubicBezTo>
                    <a:lnTo>
                      <a:pt x="33771" y="23903"/>
                    </a:lnTo>
                    <a:cubicBezTo>
                      <a:pt x="33077" y="29242"/>
                      <a:pt x="32245" y="30837"/>
                      <a:pt x="30720" y="34651"/>
                    </a:cubicBezTo>
                    <a:lnTo>
                      <a:pt x="34256" y="35067"/>
                    </a:lnTo>
                    <a:cubicBezTo>
                      <a:pt x="40151" y="35691"/>
                      <a:pt x="41884" y="34651"/>
                      <a:pt x="42577" y="28895"/>
                    </a:cubicBezTo>
                    <a:lnTo>
                      <a:pt x="44935" y="8508"/>
                    </a:lnTo>
                    <a:lnTo>
                      <a:pt x="52425" y="9410"/>
                    </a:lnTo>
                    <a:cubicBezTo>
                      <a:pt x="52425" y="9410"/>
                      <a:pt x="52425" y="17523"/>
                      <a:pt x="50830" y="30629"/>
                    </a:cubicBezTo>
                    <a:close/>
                    <a:moveTo>
                      <a:pt x="26004" y="23833"/>
                    </a:moveTo>
                    <a:lnTo>
                      <a:pt x="26628" y="18771"/>
                    </a:lnTo>
                    <a:cubicBezTo>
                      <a:pt x="27322" y="13154"/>
                      <a:pt x="27252" y="11629"/>
                      <a:pt x="21011" y="10866"/>
                    </a:cubicBezTo>
                    <a:lnTo>
                      <a:pt x="18515" y="10588"/>
                    </a:lnTo>
                    <a:cubicBezTo>
                      <a:pt x="13383" y="9964"/>
                      <a:pt x="11858" y="11837"/>
                      <a:pt x="11164" y="16899"/>
                    </a:cubicBezTo>
                    <a:lnTo>
                      <a:pt x="10748" y="20297"/>
                    </a:lnTo>
                    <a:cubicBezTo>
                      <a:pt x="10263" y="23972"/>
                      <a:pt x="11650" y="28479"/>
                      <a:pt x="12274" y="32432"/>
                    </a:cubicBezTo>
                    <a:lnTo>
                      <a:pt x="24063" y="33888"/>
                    </a:lnTo>
                    <a:cubicBezTo>
                      <a:pt x="24964" y="30144"/>
                      <a:pt x="25519" y="27508"/>
                      <a:pt x="26004" y="23903"/>
                    </a:cubicBezTo>
                    <a:close/>
                  </a:path>
                </a:pathLst>
              </a:custGeom>
              <a:solidFill>
                <a:srgbClr val="006086"/>
              </a:solidFill>
              <a:ln w="6930"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DAAE1C78-9D0A-6377-2D13-1A9616AEE0FA}"/>
                  </a:ext>
                </a:extLst>
              </p:cNvPr>
              <p:cNvSpPr/>
              <p:nvPr/>
            </p:nvSpPr>
            <p:spPr>
              <a:xfrm>
                <a:off x="7282279" y="2760298"/>
                <a:ext cx="51654" cy="45143"/>
              </a:xfrm>
              <a:custGeom>
                <a:avLst/>
                <a:gdLst>
                  <a:gd name="connsiteX0" fmla="*/ 41513 w 51654"/>
                  <a:gd name="connsiteY0" fmla="*/ 23369 h 45143"/>
                  <a:gd name="connsiteX1" fmla="*/ 39919 w 51654"/>
                  <a:gd name="connsiteY1" fmla="*/ 16781 h 45143"/>
                  <a:gd name="connsiteX2" fmla="*/ 38046 w 51654"/>
                  <a:gd name="connsiteY2" fmla="*/ 16504 h 45143"/>
                  <a:gd name="connsiteX3" fmla="*/ 34579 w 51654"/>
                  <a:gd name="connsiteY3" fmla="*/ 18446 h 45143"/>
                  <a:gd name="connsiteX4" fmla="*/ 29378 w 51654"/>
                  <a:gd name="connsiteY4" fmla="*/ 32661 h 45143"/>
                  <a:gd name="connsiteX5" fmla="*/ 15717 w 51654"/>
                  <a:gd name="connsiteY5" fmla="*/ 43618 h 45143"/>
                  <a:gd name="connsiteX6" fmla="*/ 11695 w 51654"/>
                  <a:gd name="connsiteY6" fmla="*/ 42924 h 45143"/>
                  <a:gd name="connsiteX7" fmla="*/ 531 w 51654"/>
                  <a:gd name="connsiteY7" fmla="*/ 24271 h 45143"/>
                  <a:gd name="connsiteX8" fmla="*/ 5662 w 51654"/>
                  <a:gd name="connsiteY8" fmla="*/ 0 h 45143"/>
                  <a:gd name="connsiteX9" fmla="*/ 13776 w 51654"/>
                  <a:gd name="connsiteY9" fmla="*/ 1387 h 45143"/>
                  <a:gd name="connsiteX10" fmla="*/ 10031 w 51654"/>
                  <a:gd name="connsiteY10" fmla="*/ 24340 h 45143"/>
                  <a:gd name="connsiteX11" fmla="*/ 13914 w 51654"/>
                  <a:gd name="connsiteY11" fmla="*/ 33493 h 45143"/>
                  <a:gd name="connsiteX12" fmla="*/ 15856 w 51654"/>
                  <a:gd name="connsiteY12" fmla="*/ 33840 h 45143"/>
                  <a:gd name="connsiteX13" fmla="*/ 19947 w 51654"/>
                  <a:gd name="connsiteY13" fmla="*/ 31552 h 45143"/>
                  <a:gd name="connsiteX14" fmla="*/ 26396 w 51654"/>
                  <a:gd name="connsiteY14" fmla="*/ 12482 h 45143"/>
                  <a:gd name="connsiteX15" fmla="*/ 37630 w 51654"/>
                  <a:gd name="connsiteY15" fmla="*/ 5686 h 45143"/>
                  <a:gd name="connsiteX16" fmla="*/ 41444 w 51654"/>
                  <a:gd name="connsiteY16" fmla="*/ 6310 h 45143"/>
                  <a:gd name="connsiteX17" fmla="*/ 50875 w 51654"/>
                  <a:gd name="connsiteY17" fmla="*/ 24271 h 45143"/>
                  <a:gd name="connsiteX18" fmla="*/ 46784 w 51654"/>
                  <a:gd name="connsiteY18" fmla="*/ 45143 h 45143"/>
                  <a:gd name="connsiteX19" fmla="*/ 38254 w 51654"/>
                  <a:gd name="connsiteY19" fmla="*/ 43756 h 45143"/>
                  <a:gd name="connsiteX20" fmla="*/ 41583 w 51654"/>
                  <a:gd name="connsiteY20" fmla="*/ 23439 h 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54" h="45143">
                    <a:moveTo>
                      <a:pt x="41513" y="23369"/>
                    </a:moveTo>
                    <a:cubicBezTo>
                      <a:pt x="42276" y="18931"/>
                      <a:pt x="42554" y="17198"/>
                      <a:pt x="39919" y="16781"/>
                    </a:cubicBezTo>
                    <a:lnTo>
                      <a:pt x="38046" y="16504"/>
                    </a:lnTo>
                    <a:cubicBezTo>
                      <a:pt x="35619" y="16088"/>
                      <a:pt x="35272" y="16643"/>
                      <a:pt x="34579" y="18446"/>
                    </a:cubicBezTo>
                    <a:lnTo>
                      <a:pt x="29378" y="32661"/>
                    </a:lnTo>
                    <a:cubicBezTo>
                      <a:pt x="26466" y="40497"/>
                      <a:pt x="24801" y="45074"/>
                      <a:pt x="15717" y="43618"/>
                    </a:cubicBezTo>
                    <a:lnTo>
                      <a:pt x="11695" y="42924"/>
                    </a:lnTo>
                    <a:cubicBezTo>
                      <a:pt x="1294" y="41191"/>
                      <a:pt x="-1272" y="34811"/>
                      <a:pt x="531" y="24271"/>
                    </a:cubicBezTo>
                    <a:cubicBezTo>
                      <a:pt x="2681" y="11095"/>
                      <a:pt x="5662" y="0"/>
                      <a:pt x="5662" y="0"/>
                    </a:cubicBezTo>
                    <a:lnTo>
                      <a:pt x="13776" y="1387"/>
                    </a:lnTo>
                    <a:lnTo>
                      <a:pt x="10031" y="24340"/>
                    </a:lnTo>
                    <a:cubicBezTo>
                      <a:pt x="9060" y="30165"/>
                      <a:pt x="9962" y="32800"/>
                      <a:pt x="13914" y="33493"/>
                    </a:cubicBezTo>
                    <a:lnTo>
                      <a:pt x="15856" y="33840"/>
                    </a:lnTo>
                    <a:cubicBezTo>
                      <a:pt x="17798" y="34187"/>
                      <a:pt x="18976" y="34256"/>
                      <a:pt x="19947" y="31552"/>
                    </a:cubicBezTo>
                    <a:cubicBezTo>
                      <a:pt x="21612" y="26767"/>
                      <a:pt x="24732" y="17198"/>
                      <a:pt x="26396" y="12482"/>
                    </a:cubicBezTo>
                    <a:cubicBezTo>
                      <a:pt x="28407" y="7004"/>
                      <a:pt x="30280" y="4438"/>
                      <a:pt x="37630" y="5686"/>
                    </a:cubicBezTo>
                    <a:lnTo>
                      <a:pt x="41444" y="6310"/>
                    </a:lnTo>
                    <a:cubicBezTo>
                      <a:pt x="51846" y="8044"/>
                      <a:pt x="52747" y="13591"/>
                      <a:pt x="50875" y="24271"/>
                    </a:cubicBezTo>
                    <a:cubicBezTo>
                      <a:pt x="48725" y="37307"/>
                      <a:pt x="46784" y="45143"/>
                      <a:pt x="46784" y="45143"/>
                    </a:cubicBezTo>
                    <a:lnTo>
                      <a:pt x="38254" y="43756"/>
                    </a:lnTo>
                    <a:lnTo>
                      <a:pt x="41583" y="23439"/>
                    </a:lnTo>
                    <a:close/>
                  </a:path>
                </a:pathLst>
              </a:custGeom>
              <a:solidFill>
                <a:srgbClr val="006086"/>
              </a:solidFill>
              <a:ln w="6930"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E6A1A48F-4A22-97D1-5D9A-9F3392285A19}"/>
                  </a:ext>
                </a:extLst>
              </p:cNvPr>
              <p:cNvSpPr/>
              <p:nvPr/>
            </p:nvSpPr>
            <p:spPr>
              <a:xfrm>
                <a:off x="7275043" y="2811890"/>
                <a:ext cx="62202" cy="32106"/>
              </a:xfrm>
              <a:custGeom>
                <a:avLst/>
                <a:gdLst>
                  <a:gd name="connsiteX0" fmla="*/ 52702 w 62202"/>
                  <a:gd name="connsiteY0" fmla="*/ 1734 h 32106"/>
                  <a:gd name="connsiteX1" fmla="*/ 51384 w 62202"/>
                  <a:gd name="connsiteY1" fmla="*/ 8529 h 32106"/>
                  <a:gd name="connsiteX2" fmla="*/ 62202 w 62202"/>
                  <a:gd name="connsiteY2" fmla="*/ 10679 h 32106"/>
                  <a:gd name="connsiteX3" fmla="*/ 60191 w 62202"/>
                  <a:gd name="connsiteY3" fmla="*/ 21081 h 32106"/>
                  <a:gd name="connsiteX4" fmla="*/ 49304 w 62202"/>
                  <a:gd name="connsiteY4" fmla="*/ 18931 h 32106"/>
                  <a:gd name="connsiteX5" fmla="*/ 46738 w 62202"/>
                  <a:gd name="connsiteY5" fmla="*/ 32107 h 32106"/>
                  <a:gd name="connsiteX6" fmla="*/ 37793 w 62202"/>
                  <a:gd name="connsiteY6" fmla="*/ 30304 h 32106"/>
                  <a:gd name="connsiteX7" fmla="*/ 40359 w 62202"/>
                  <a:gd name="connsiteY7" fmla="*/ 17128 h 32106"/>
                  <a:gd name="connsiteX8" fmla="*/ 15395 w 62202"/>
                  <a:gd name="connsiteY8" fmla="*/ 12205 h 32106"/>
                  <a:gd name="connsiteX9" fmla="*/ 9362 w 62202"/>
                  <a:gd name="connsiteY9" fmla="*/ 15811 h 32106"/>
                  <a:gd name="connsiteX10" fmla="*/ 7697 w 62202"/>
                  <a:gd name="connsiteY10" fmla="*/ 24964 h 32106"/>
                  <a:gd name="connsiteX11" fmla="*/ 0 w 62202"/>
                  <a:gd name="connsiteY11" fmla="*/ 23369 h 32106"/>
                  <a:gd name="connsiteX12" fmla="*/ 1040 w 62202"/>
                  <a:gd name="connsiteY12" fmla="*/ 10194 h 32106"/>
                  <a:gd name="connsiteX13" fmla="*/ 15811 w 62202"/>
                  <a:gd name="connsiteY13" fmla="*/ 1526 h 32106"/>
                  <a:gd name="connsiteX14" fmla="*/ 42370 w 62202"/>
                  <a:gd name="connsiteY14" fmla="*/ 6796 h 32106"/>
                  <a:gd name="connsiteX15" fmla="*/ 43687 w 62202"/>
                  <a:gd name="connsiteY15" fmla="*/ 0 h 32106"/>
                  <a:gd name="connsiteX16" fmla="*/ 52702 w 62202"/>
                  <a:gd name="connsiteY16" fmla="*/ 1803 h 3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02" h="32106">
                    <a:moveTo>
                      <a:pt x="52702" y="1734"/>
                    </a:moveTo>
                    <a:lnTo>
                      <a:pt x="51384" y="8529"/>
                    </a:lnTo>
                    <a:lnTo>
                      <a:pt x="62202" y="10679"/>
                    </a:lnTo>
                    <a:lnTo>
                      <a:pt x="60191" y="21081"/>
                    </a:lnTo>
                    <a:lnTo>
                      <a:pt x="49304" y="18931"/>
                    </a:lnTo>
                    <a:lnTo>
                      <a:pt x="46738" y="32107"/>
                    </a:lnTo>
                    <a:lnTo>
                      <a:pt x="37793" y="30304"/>
                    </a:lnTo>
                    <a:lnTo>
                      <a:pt x="40359" y="17128"/>
                    </a:lnTo>
                    <a:lnTo>
                      <a:pt x="15395" y="12205"/>
                    </a:lnTo>
                    <a:cubicBezTo>
                      <a:pt x="11719" y="11442"/>
                      <a:pt x="10055" y="12343"/>
                      <a:pt x="9362" y="15811"/>
                    </a:cubicBezTo>
                    <a:cubicBezTo>
                      <a:pt x="9154" y="16920"/>
                      <a:pt x="7697" y="24964"/>
                      <a:pt x="7697" y="24964"/>
                    </a:cubicBezTo>
                    <a:lnTo>
                      <a:pt x="0" y="23369"/>
                    </a:lnTo>
                    <a:cubicBezTo>
                      <a:pt x="0" y="23369"/>
                      <a:pt x="69" y="15048"/>
                      <a:pt x="1040" y="10194"/>
                    </a:cubicBezTo>
                    <a:cubicBezTo>
                      <a:pt x="2843" y="971"/>
                      <a:pt x="8668" y="139"/>
                      <a:pt x="15811" y="1526"/>
                    </a:cubicBezTo>
                    <a:lnTo>
                      <a:pt x="42370" y="6796"/>
                    </a:lnTo>
                    <a:lnTo>
                      <a:pt x="43687" y="0"/>
                    </a:lnTo>
                    <a:lnTo>
                      <a:pt x="52702" y="1803"/>
                    </a:lnTo>
                    <a:close/>
                  </a:path>
                </a:pathLst>
              </a:custGeom>
              <a:solidFill>
                <a:srgbClr val="006086"/>
              </a:solidFill>
              <a:ln w="6930"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D002D71F-D1C3-91E4-76C6-0B327E727967}"/>
                  </a:ext>
                </a:extLst>
              </p:cNvPr>
              <p:cNvSpPr/>
              <p:nvPr/>
            </p:nvSpPr>
            <p:spPr>
              <a:xfrm>
                <a:off x="7269981" y="2842263"/>
                <a:ext cx="49858" cy="39942"/>
              </a:xfrm>
              <a:custGeom>
                <a:avLst/>
                <a:gdLst>
                  <a:gd name="connsiteX0" fmla="*/ 49789 w 49858"/>
                  <a:gd name="connsiteY0" fmla="*/ 10818 h 39942"/>
                  <a:gd name="connsiteX1" fmla="*/ 47432 w 49858"/>
                  <a:gd name="connsiteY1" fmla="*/ 21150 h 39942"/>
                  <a:gd name="connsiteX2" fmla="*/ 42924 w 49858"/>
                  <a:gd name="connsiteY2" fmla="*/ 20110 h 39942"/>
                  <a:gd name="connsiteX3" fmla="*/ 44866 w 49858"/>
                  <a:gd name="connsiteY3" fmla="*/ 34464 h 39942"/>
                  <a:gd name="connsiteX4" fmla="*/ 43618 w 49858"/>
                  <a:gd name="connsiteY4" fmla="*/ 39942 h 39942"/>
                  <a:gd name="connsiteX5" fmla="*/ 34395 w 49858"/>
                  <a:gd name="connsiteY5" fmla="*/ 37862 h 39942"/>
                  <a:gd name="connsiteX6" fmla="*/ 35990 w 49858"/>
                  <a:gd name="connsiteY6" fmla="*/ 30720 h 39942"/>
                  <a:gd name="connsiteX7" fmla="*/ 35574 w 49858"/>
                  <a:gd name="connsiteY7" fmla="*/ 18446 h 39942"/>
                  <a:gd name="connsiteX8" fmla="*/ 0 w 49858"/>
                  <a:gd name="connsiteY8" fmla="*/ 10332 h 39942"/>
                  <a:gd name="connsiteX9" fmla="*/ 2358 w 49858"/>
                  <a:gd name="connsiteY9" fmla="*/ 0 h 39942"/>
                  <a:gd name="connsiteX10" fmla="*/ 49859 w 49858"/>
                  <a:gd name="connsiteY10" fmla="*/ 10818 h 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58" h="39942">
                    <a:moveTo>
                      <a:pt x="49789" y="10818"/>
                    </a:moveTo>
                    <a:lnTo>
                      <a:pt x="47432" y="21150"/>
                    </a:lnTo>
                    <a:lnTo>
                      <a:pt x="42924" y="20110"/>
                    </a:lnTo>
                    <a:cubicBezTo>
                      <a:pt x="44172" y="24271"/>
                      <a:pt x="45837" y="30096"/>
                      <a:pt x="44866" y="34464"/>
                    </a:cubicBezTo>
                    <a:lnTo>
                      <a:pt x="43618" y="39942"/>
                    </a:lnTo>
                    <a:lnTo>
                      <a:pt x="34395" y="37862"/>
                    </a:lnTo>
                    <a:lnTo>
                      <a:pt x="35990" y="30720"/>
                    </a:lnTo>
                    <a:cubicBezTo>
                      <a:pt x="36822" y="27114"/>
                      <a:pt x="36475" y="22606"/>
                      <a:pt x="35574" y="18446"/>
                    </a:cubicBezTo>
                    <a:lnTo>
                      <a:pt x="0" y="10332"/>
                    </a:lnTo>
                    <a:lnTo>
                      <a:pt x="2358" y="0"/>
                    </a:lnTo>
                    <a:lnTo>
                      <a:pt x="49859" y="10818"/>
                    </a:lnTo>
                    <a:close/>
                  </a:path>
                </a:pathLst>
              </a:custGeom>
              <a:solidFill>
                <a:srgbClr val="006086"/>
              </a:solidFill>
              <a:ln w="6930"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D32E13A6-B45C-EC22-B070-14D63FB73143}"/>
                  </a:ext>
                </a:extLst>
              </p:cNvPr>
              <p:cNvSpPr/>
              <p:nvPr/>
            </p:nvSpPr>
            <p:spPr>
              <a:xfrm>
                <a:off x="7253408" y="2879011"/>
                <a:ext cx="58041" cy="51458"/>
              </a:xfrm>
              <a:custGeom>
                <a:avLst/>
                <a:gdLst>
                  <a:gd name="connsiteX0" fmla="*/ 69 w 58041"/>
                  <a:gd name="connsiteY0" fmla="*/ 38976 h 51458"/>
                  <a:gd name="connsiteX1" fmla="*/ 2774 w 58041"/>
                  <a:gd name="connsiteY1" fmla="*/ 28713 h 51458"/>
                  <a:gd name="connsiteX2" fmla="*/ 6380 w 58041"/>
                  <a:gd name="connsiteY2" fmla="*/ 29684 h 51458"/>
                  <a:gd name="connsiteX3" fmla="*/ 5825 w 58041"/>
                  <a:gd name="connsiteY3" fmla="*/ 15052 h 51458"/>
                  <a:gd name="connsiteX4" fmla="*/ 6449 w 58041"/>
                  <a:gd name="connsiteY4" fmla="*/ 12556 h 51458"/>
                  <a:gd name="connsiteX5" fmla="*/ 24201 w 58041"/>
                  <a:gd name="connsiteY5" fmla="*/ 906 h 51458"/>
                  <a:gd name="connsiteX6" fmla="*/ 58041 w 58041"/>
                  <a:gd name="connsiteY6" fmla="*/ 9851 h 51458"/>
                  <a:gd name="connsiteX7" fmla="*/ 55337 w 58041"/>
                  <a:gd name="connsiteY7" fmla="*/ 20114 h 51458"/>
                  <a:gd name="connsiteX8" fmla="*/ 23092 w 58041"/>
                  <a:gd name="connsiteY8" fmla="*/ 11585 h 51458"/>
                  <a:gd name="connsiteX9" fmla="*/ 14909 w 58041"/>
                  <a:gd name="connsiteY9" fmla="*/ 16855 h 51458"/>
                  <a:gd name="connsiteX10" fmla="*/ 14354 w 58041"/>
                  <a:gd name="connsiteY10" fmla="*/ 19074 h 51458"/>
                  <a:gd name="connsiteX11" fmla="*/ 14077 w 58041"/>
                  <a:gd name="connsiteY11" fmla="*/ 31764 h 51458"/>
                  <a:gd name="connsiteX12" fmla="*/ 49789 w 58041"/>
                  <a:gd name="connsiteY12" fmla="*/ 41195 h 51458"/>
                  <a:gd name="connsiteX13" fmla="*/ 47085 w 58041"/>
                  <a:gd name="connsiteY13" fmla="*/ 51458 h 51458"/>
                  <a:gd name="connsiteX14" fmla="*/ 0 w 58041"/>
                  <a:gd name="connsiteY14" fmla="*/ 39045 h 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41" h="51458">
                    <a:moveTo>
                      <a:pt x="69" y="38976"/>
                    </a:moveTo>
                    <a:lnTo>
                      <a:pt x="2774" y="28713"/>
                    </a:lnTo>
                    <a:lnTo>
                      <a:pt x="6380" y="29684"/>
                    </a:lnTo>
                    <a:cubicBezTo>
                      <a:pt x="5617" y="25592"/>
                      <a:pt x="4646" y="19421"/>
                      <a:pt x="5825" y="15052"/>
                    </a:cubicBezTo>
                    <a:lnTo>
                      <a:pt x="6449" y="12556"/>
                    </a:lnTo>
                    <a:cubicBezTo>
                      <a:pt x="9154" y="2431"/>
                      <a:pt x="12898" y="-2076"/>
                      <a:pt x="24201" y="906"/>
                    </a:cubicBezTo>
                    <a:lnTo>
                      <a:pt x="58041" y="9851"/>
                    </a:lnTo>
                    <a:lnTo>
                      <a:pt x="55337" y="20114"/>
                    </a:lnTo>
                    <a:lnTo>
                      <a:pt x="23092" y="11585"/>
                    </a:lnTo>
                    <a:cubicBezTo>
                      <a:pt x="17960" y="10198"/>
                      <a:pt x="16227" y="11862"/>
                      <a:pt x="14909" y="16855"/>
                    </a:cubicBezTo>
                    <a:lnTo>
                      <a:pt x="14354" y="19074"/>
                    </a:lnTo>
                    <a:cubicBezTo>
                      <a:pt x="13383" y="22680"/>
                      <a:pt x="14077" y="27742"/>
                      <a:pt x="14077" y="31764"/>
                    </a:cubicBezTo>
                    <a:lnTo>
                      <a:pt x="49789" y="41195"/>
                    </a:lnTo>
                    <a:lnTo>
                      <a:pt x="47085" y="51458"/>
                    </a:lnTo>
                    <a:lnTo>
                      <a:pt x="0" y="39045"/>
                    </a:lnTo>
                    <a:close/>
                  </a:path>
                </a:pathLst>
              </a:custGeom>
              <a:solidFill>
                <a:srgbClr val="006086"/>
              </a:solidFill>
              <a:ln w="6930"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5089F5D4-2D01-404D-7090-13C0D2B1825A}"/>
                  </a:ext>
                </a:extLst>
              </p:cNvPr>
              <p:cNvSpPr/>
              <p:nvPr/>
            </p:nvSpPr>
            <p:spPr>
              <a:xfrm>
                <a:off x="7240510" y="2929874"/>
                <a:ext cx="54100" cy="47403"/>
              </a:xfrm>
              <a:custGeom>
                <a:avLst/>
                <a:gdLst>
                  <a:gd name="connsiteX0" fmla="*/ 0 w 54100"/>
                  <a:gd name="connsiteY0" fmla="*/ 33326 h 47403"/>
                  <a:gd name="connsiteX1" fmla="*/ 5409 w 54100"/>
                  <a:gd name="connsiteY1" fmla="*/ 12038 h 47403"/>
                  <a:gd name="connsiteX2" fmla="*/ 24895 w 54100"/>
                  <a:gd name="connsiteY2" fmla="*/ 1220 h 47403"/>
                  <a:gd name="connsiteX3" fmla="*/ 42647 w 54100"/>
                  <a:gd name="connsiteY3" fmla="*/ 6698 h 47403"/>
                  <a:gd name="connsiteX4" fmla="*/ 52702 w 54100"/>
                  <a:gd name="connsiteY4" fmla="*/ 26600 h 47403"/>
                  <a:gd name="connsiteX5" fmla="*/ 45629 w 54100"/>
                  <a:gd name="connsiteY5" fmla="*/ 47403 h 47403"/>
                  <a:gd name="connsiteX6" fmla="*/ 37377 w 54100"/>
                  <a:gd name="connsiteY6" fmla="*/ 44837 h 47403"/>
                  <a:gd name="connsiteX7" fmla="*/ 43340 w 54100"/>
                  <a:gd name="connsiteY7" fmla="*/ 25421 h 47403"/>
                  <a:gd name="connsiteX8" fmla="*/ 38833 w 54100"/>
                  <a:gd name="connsiteY8" fmla="*/ 16614 h 47403"/>
                  <a:gd name="connsiteX9" fmla="*/ 22606 w 54100"/>
                  <a:gd name="connsiteY9" fmla="*/ 11622 h 47403"/>
                  <a:gd name="connsiteX10" fmla="*/ 13938 w 54100"/>
                  <a:gd name="connsiteY10" fmla="*/ 16337 h 47403"/>
                  <a:gd name="connsiteX11" fmla="*/ 7975 w 54100"/>
                  <a:gd name="connsiteY11" fmla="*/ 35753 h 47403"/>
                  <a:gd name="connsiteX12" fmla="*/ 139 w 54100"/>
                  <a:gd name="connsiteY12" fmla="*/ 33326 h 4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00" h="47403">
                    <a:moveTo>
                      <a:pt x="0" y="33326"/>
                    </a:moveTo>
                    <a:cubicBezTo>
                      <a:pt x="0" y="33326"/>
                      <a:pt x="1526" y="24589"/>
                      <a:pt x="5409" y="12038"/>
                    </a:cubicBezTo>
                    <a:cubicBezTo>
                      <a:pt x="8460" y="1775"/>
                      <a:pt x="13661" y="-2247"/>
                      <a:pt x="24895" y="1220"/>
                    </a:cubicBezTo>
                    <a:lnTo>
                      <a:pt x="42647" y="6698"/>
                    </a:lnTo>
                    <a:cubicBezTo>
                      <a:pt x="53881" y="10165"/>
                      <a:pt x="55961" y="16406"/>
                      <a:pt x="52702" y="26600"/>
                    </a:cubicBezTo>
                    <a:cubicBezTo>
                      <a:pt x="48818" y="39359"/>
                      <a:pt x="45629" y="47403"/>
                      <a:pt x="45629" y="47403"/>
                    </a:cubicBezTo>
                    <a:lnTo>
                      <a:pt x="37377" y="44837"/>
                    </a:lnTo>
                    <a:lnTo>
                      <a:pt x="43340" y="25421"/>
                    </a:lnTo>
                    <a:cubicBezTo>
                      <a:pt x="44797" y="20636"/>
                      <a:pt x="43826" y="18140"/>
                      <a:pt x="38833" y="16614"/>
                    </a:cubicBezTo>
                    <a:lnTo>
                      <a:pt x="22606" y="11622"/>
                    </a:lnTo>
                    <a:cubicBezTo>
                      <a:pt x="17613" y="10096"/>
                      <a:pt x="15395" y="11622"/>
                      <a:pt x="13938" y="16337"/>
                    </a:cubicBezTo>
                    <a:lnTo>
                      <a:pt x="7975" y="35753"/>
                    </a:lnTo>
                    <a:lnTo>
                      <a:pt x="139" y="33326"/>
                    </a:lnTo>
                    <a:close/>
                  </a:path>
                </a:pathLst>
              </a:custGeom>
              <a:solidFill>
                <a:srgbClr val="006086"/>
              </a:solidFill>
              <a:ln w="6930"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E72FB672-6957-CE32-1186-7B6EF1224696}"/>
                  </a:ext>
                </a:extLst>
              </p:cNvPr>
              <p:cNvSpPr/>
              <p:nvPr/>
            </p:nvSpPr>
            <p:spPr>
              <a:xfrm>
                <a:off x="7229553" y="2975895"/>
                <a:ext cx="63381" cy="35776"/>
              </a:xfrm>
              <a:custGeom>
                <a:avLst/>
                <a:gdLst>
                  <a:gd name="connsiteX0" fmla="*/ 55198 w 63381"/>
                  <a:gd name="connsiteY0" fmla="*/ 6513 h 35776"/>
                  <a:gd name="connsiteX1" fmla="*/ 52979 w 63381"/>
                  <a:gd name="connsiteY1" fmla="*/ 13101 h 35776"/>
                  <a:gd name="connsiteX2" fmla="*/ 63381 w 63381"/>
                  <a:gd name="connsiteY2" fmla="*/ 16638 h 35776"/>
                  <a:gd name="connsiteX3" fmla="*/ 59983 w 63381"/>
                  <a:gd name="connsiteY3" fmla="*/ 26693 h 35776"/>
                  <a:gd name="connsiteX4" fmla="*/ 49443 w 63381"/>
                  <a:gd name="connsiteY4" fmla="*/ 23087 h 35776"/>
                  <a:gd name="connsiteX5" fmla="*/ 45143 w 63381"/>
                  <a:gd name="connsiteY5" fmla="*/ 35777 h 35776"/>
                  <a:gd name="connsiteX6" fmla="*/ 36475 w 63381"/>
                  <a:gd name="connsiteY6" fmla="*/ 32795 h 35776"/>
                  <a:gd name="connsiteX7" fmla="*/ 40844 w 63381"/>
                  <a:gd name="connsiteY7" fmla="*/ 20105 h 35776"/>
                  <a:gd name="connsiteX8" fmla="*/ 16712 w 63381"/>
                  <a:gd name="connsiteY8" fmla="*/ 11853 h 35776"/>
                  <a:gd name="connsiteX9" fmla="*/ 10263 w 63381"/>
                  <a:gd name="connsiteY9" fmla="*/ 14627 h 35776"/>
                  <a:gd name="connsiteX10" fmla="*/ 7420 w 63381"/>
                  <a:gd name="connsiteY10" fmla="*/ 23503 h 35776"/>
                  <a:gd name="connsiteX11" fmla="*/ 0 w 63381"/>
                  <a:gd name="connsiteY11" fmla="*/ 20868 h 35776"/>
                  <a:gd name="connsiteX12" fmla="*/ 2774 w 63381"/>
                  <a:gd name="connsiteY12" fmla="*/ 7900 h 35776"/>
                  <a:gd name="connsiteX13" fmla="*/ 18584 w 63381"/>
                  <a:gd name="connsiteY13" fmla="*/ 1313 h 35776"/>
                  <a:gd name="connsiteX14" fmla="*/ 44242 w 63381"/>
                  <a:gd name="connsiteY14" fmla="*/ 10050 h 35776"/>
                  <a:gd name="connsiteX15" fmla="*/ 46461 w 63381"/>
                  <a:gd name="connsiteY15" fmla="*/ 3532 h 35776"/>
                  <a:gd name="connsiteX16" fmla="*/ 55198 w 63381"/>
                  <a:gd name="connsiteY16" fmla="*/ 6513 h 3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81" h="35776">
                    <a:moveTo>
                      <a:pt x="55198" y="6513"/>
                    </a:moveTo>
                    <a:lnTo>
                      <a:pt x="52979" y="13101"/>
                    </a:lnTo>
                    <a:lnTo>
                      <a:pt x="63381" y="16638"/>
                    </a:lnTo>
                    <a:lnTo>
                      <a:pt x="59983" y="26693"/>
                    </a:lnTo>
                    <a:lnTo>
                      <a:pt x="49443" y="23087"/>
                    </a:lnTo>
                    <a:lnTo>
                      <a:pt x="45143" y="35777"/>
                    </a:lnTo>
                    <a:lnTo>
                      <a:pt x="36475" y="32795"/>
                    </a:lnTo>
                    <a:lnTo>
                      <a:pt x="40844" y="20105"/>
                    </a:lnTo>
                    <a:lnTo>
                      <a:pt x="16712" y="11853"/>
                    </a:lnTo>
                    <a:cubicBezTo>
                      <a:pt x="13175" y="10674"/>
                      <a:pt x="11373" y="11298"/>
                      <a:pt x="10263" y="14627"/>
                    </a:cubicBezTo>
                    <a:cubicBezTo>
                      <a:pt x="9916" y="15667"/>
                      <a:pt x="7420" y="23503"/>
                      <a:pt x="7420" y="23503"/>
                    </a:cubicBezTo>
                    <a:lnTo>
                      <a:pt x="0" y="20868"/>
                    </a:lnTo>
                    <a:cubicBezTo>
                      <a:pt x="0" y="20868"/>
                      <a:pt x="1179" y="12616"/>
                      <a:pt x="2774" y="7900"/>
                    </a:cubicBezTo>
                    <a:cubicBezTo>
                      <a:pt x="5825" y="-976"/>
                      <a:pt x="11719" y="-1045"/>
                      <a:pt x="18584" y="1313"/>
                    </a:cubicBezTo>
                    <a:lnTo>
                      <a:pt x="44242" y="10050"/>
                    </a:lnTo>
                    <a:lnTo>
                      <a:pt x="46461" y="3532"/>
                    </a:lnTo>
                    <a:lnTo>
                      <a:pt x="55198" y="6513"/>
                    </a:lnTo>
                    <a:close/>
                  </a:path>
                </a:pathLst>
              </a:custGeom>
              <a:solidFill>
                <a:srgbClr val="006086"/>
              </a:solidFill>
              <a:ln w="6930"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4EC87943-A7A2-666A-30A5-B6B69530C3AD}"/>
                  </a:ext>
                </a:extLst>
              </p:cNvPr>
              <p:cNvSpPr/>
              <p:nvPr/>
            </p:nvSpPr>
            <p:spPr>
              <a:xfrm>
                <a:off x="7210969" y="3005617"/>
                <a:ext cx="60745" cy="54318"/>
              </a:xfrm>
              <a:custGeom>
                <a:avLst/>
                <a:gdLst>
                  <a:gd name="connsiteX0" fmla="*/ 0 w 60745"/>
                  <a:gd name="connsiteY0" fmla="*/ 36914 h 54318"/>
                  <a:gd name="connsiteX1" fmla="*/ 3745 w 60745"/>
                  <a:gd name="connsiteY1" fmla="*/ 26997 h 54318"/>
                  <a:gd name="connsiteX2" fmla="*/ 7281 w 60745"/>
                  <a:gd name="connsiteY2" fmla="*/ 28315 h 54318"/>
                  <a:gd name="connsiteX3" fmla="*/ 8321 w 60745"/>
                  <a:gd name="connsiteY3" fmla="*/ 13683 h 54318"/>
                  <a:gd name="connsiteX4" fmla="*/ 9223 w 60745"/>
                  <a:gd name="connsiteY4" fmla="*/ 11325 h 54318"/>
                  <a:gd name="connsiteX5" fmla="*/ 28084 w 60745"/>
                  <a:gd name="connsiteY5" fmla="*/ 1617 h 54318"/>
                  <a:gd name="connsiteX6" fmla="*/ 60746 w 60745"/>
                  <a:gd name="connsiteY6" fmla="*/ 14099 h 54318"/>
                  <a:gd name="connsiteX7" fmla="*/ 57001 w 60745"/>
                  <a:gd name="connsiteY7" fmla="*/ 24015 h 54318"/>
                  <a:gd name="connsiteX8" fmla="*/ 25866 w 60745"/>
                  <a:gd name="connsiteY8" fmla="*/ 12158 h 54318"/>
                  <a:gd name="connsiteX9" fmla="*/ 17198 w 60745"/>
                  <a:gd name="connsiteY9" fmla="*/ 16526 h 54318"/>
                  <a:gd name="connsiteX10" fmla="*/ 16365 w 60745"/>
                  <a:gd name="connsiteY10" fmla="*/ 18676 h 54318"/>
                  <a:gd name="connsiteX11" fmla="*/ 14770 w 60745"/>
                  <a:gd name="connsiteY11" fmla="*/ 31227 h 54318"/>
                  <a:gd name="connsiteX12" fmla="*/ 49235 w 60745"/>
                  <a:gd name="connsiteY12" fmla="*/ 44403 h 54318"/>
                  <a:gd name="connsiteX13" fmla="*/ 45490 w 60745"/>
                  <a:gd name="connsiteY13" fmla="*/ 54319 h 54318"/>
                  <a:gd name="connsiteX14" fmla="*/ 0 w 60745"/>
                  <a:gd name="connsiteY14" fmla="*/ 36983 h 5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5" h="54318">
                    <a:moveTo>
                      <a:pt x="0" y="36914"/>
                    </a:moveTo>
                    <a:lnTo>
                      <a:pt x="3745" y="26997"/>
                    </a:lnTo>
                    <a:lnTo>
                      <a:pt x="7281" y="28315"/>
                    </a:lnTo>
                    <a:cubicBezTo>
                      <a:pt x="6934" y="24154"/>
                      <a:pt x="6657" y="17913"/>
                      <a:pt x="8321" y="13683"/>
                    </a:cubicBezTo>
                    <a:lnTo>
                      <a:pt x="9223" y="11325"/>
                    </a:lnTo>
                    <a:cubicBezTo>
                      <a:pt x="12967" y="1548"/>
                      <a:pt x="17198" y="-2544"/>
                      <a:pt x="28084" y="1617"/>
                    </a:cubicBezTo>
                    <a:lnTo>
                      <a:pt x="60746" y="14099"/>
                    </a:lnTo>
                    <a:lnTo>
                      <a:pt x="57001" y="24015"/>
                    </a:lnTo>
                    <a:lnTo>
                      <a:pt x="25866" y="12158"/>
                    </a:lnTo>
                    <a:cubicBezTo>
                      <a:pt x="20942" y="10285"/>
                      <a:pt x="19000" y="11741"/>
                      <a:pt x="17198" y="16526"/>
                    </a:cubicBezTo>
                    <a:lnTo>
                      <a:pt x="16365" y="18676"/>
                    </a:lnTo>
                    <a:cubicBezTo>
                      <a:pt x="15048" y="22212"/>
                      <a:pt x="15186" y="27275"/>
                      <a:pt x="14770" y="31227"/>
                    </a:cubicBezTo>
                    <a:lnTo>
                      <a:pt x="49235" y="44403"/>
                    </a:lnTo>
                    <a:lnTo>
                      <a:pt x="45490" y="54319"/>
                    </a:lnTo>
                    <a:lnTo>
                      <a:pt x="0" y="36983"/>
                    </a:lnTo>
                    <a:close/>
                  </a:path>
                </a:pathLst>
              </a:custGeom>
              <a:solidFill>
                <a:srgbClr val="006086"/>
              </a:solidFill>
              <a:ln w="6930"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52F339DE-43B9-119D-4E21-46FC3DDE2A72}"/>
                  </a:ext>
                </a:extLst>
              </p:cNvPr>
              <p:cNvSpPr/>
              <p:nvPr/>
            </p:nvSpPr>
            <p:spPr>
              <a:xfrm>
                <a:off x="7202855" y="3052100"/>
                <a:ext cx="48957" cy="46599"/>
              </a:xfrm>
              <a:custGeom>
                <a:avLst/>
                <a:gdLst>
                  <a:gd name="connsiteX0" fmla="*/ 48958 w 48957"/>
                  <a:gd name="connsiteY0" fmla="*/ 18931 h 46599"/>
                  <a:gd name="connsiteX1" fmla="*/ 44797 w 48957"/>
                  <a:gd name="connsiteY1" fmla="*/ 28709 h 46599"/>
                  <a:gd name="connsiteX2" fmla="*/ 40567 w 48957"/>
                  <a:gd name="connsiteY2" fmla="*/ 26906 h 46599"/>
                  <a:gd name="connsiteX3" fmla="*/ 39943 w 48957"/>
                  <a:gd name="connsiteY3" fmla="*/ 41399 h 46599"/>
                  <a:gd name="connsiteX4" fmla="*/ 37723 w 48957"/>
                  <a:gd name="connsiteY4" fmla="*/ 46600 h 46599"/>
                  <a:gd name="connsiteX5" fmla="*/ 28986 w 48957"/>
                  <a:gd name="connsiteY5" fmla="*/ 42924 h 46599"/>
                  <a:gd name="connsiteX6" fmla="*/ 31829 w 48957"/>
                  <a:gd name="connsiteY6" fmla="*/ 36129 h 46599"/>
                  <a:gd name="connsiteX7" fmla="*/ 33563 w 48957"/>
                  <a:gd name="connsiteY7" fmla="*/ 23993 h 46599"/>
                  <a:gd name="connsiteX8" fmla="*/ 0 w 48957"/>
                  <a:gd name="connsiteY8" fmla="*/ 9778 h 46599"/>
                  <a:gd name="connsiteX9" fmla="*/ 4092 w 48957"/>
                  <a:gd name="connsiteY9" fmla="*/ 0 h 46599"/>
                  <a:gd name="connsiteX10" fmla="*/ 48888 w 48957"/>
                  <a:gd name="connsiteY10" fmla="*/ 19001 h 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57" h="46599">
                    <a:moveTo>
                      <a:pt x="48958" y="18931"/>
                    </a:moveTo>
                    <a:lnTo>
                      <a:pt x="44797" y="28709"/>
                    </a:lnTo>
                    <a:lnTo>
                      <a:pt x="40567" y="26906"/>
                    </a:lnTo>
                    <a:cubicBezTo>
                      <a:pt x="41052" y="31205"/>
                      <a:pt x="41676" y="37238"/>
                      <a:pt x="39943" y="41399"/>
                    </a:cubicBezTo>
                    <a:lnTo>
                      <a:pt x="37723" y="46600"/>
                    </a:lnTo>
                    <a:lnTo>
                      <a:pt x="28986" y="42924"/>
                    </a:lnTo>
                    <a:lnTo>
                      <a:pt x="31829" y="36129"/>
                    </a:lnTo>
                    <a:cubicBezTo>
                      <a:pt x="33286" y="32731"/>
                      <a:pt x="33702" y="28223"/>
                      <a:pt x="33563" y="23993"/>
                    </a:cubicBezTo>
                    <a:lnTo>
                      <a:pt x="0" y="9778"/>
                    </a:lnTo>
                    <a:lnTo>
                      <a:pt x="4092" y="0"/>
                    </a:lnTo>
                    <a:lnTo>
                      <a:pt x="48888" y="19001"/>
                    </a:lnTo>
                    <a:close/>
                  </a:path>
                </a:pathLst>
              </a:custGeom>
              <a:solidFill>
                <a:srgbClr val="006086"/>
              </a:solidFill>
              <a:ln w="6930"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268BAA88-D152-ADE6-E706-CB0A555CBB2C}"/>
                  </a:ext>
                </a:extLst>
              </p:cNvPr>
              <p:cNvSpPr/>
              <p:nvPr/>
            </p:nvSpPr>
            <p:spPr>
              <a:xfrm>
                <a:off x="7177129" y="3088431"/>
                <a:ext cx="55325" cy="51526"/>
              </a:xfrm>
              <a:custGeom>
                <a:avLst/>
                <a:gdLst>
                  <a:gd name="connsiteX0" fmla="*/ 0 w 55325"/>
                  <a:gd name="connsiteY0" fmla="*/ 32528 h 51526"/>
                  <a:gd name="connsiteX1" fmla="*/ 8946 w 55325"/>
                  <a:gd name="connsiteY1" fmla="*/ 10615 h 51526"/>
                  <a:gd name="connsiteX2" fmla="*/ 28986 w 55325"/>
                  <a:gd name="connsiteY2" fmla="*/ 2224 h 51526"/>
                  <a:gd name="connsiteX3" fmla="*/ 46322 w 55325"/>
                  <a:gd name="connsiteY3" fmla="*/ 10338 h 51526"/>
                  <a:gd name="connsiteX4" fmla="*/ 53187 w 55325"/>
                  <a:gd name="connsiteY4" fmla="*/ 32181 h 51526"/>
                  <a:gd name="connsiteX5" fmla="*/ 48819 w 55325"/>
                  <a:gd name="connsiteY5" fmla="*/ 41543 h 51526"/>
                  <a:gd name="connsiteX6" fmla="*/ 28015 w 55325"/>
                  <a:gd name="connsiteY6" fmla="*/ 49656 h 51526"/>
                  <a:gd name="connsiteX7" fmla="*/ 15464 w 55325"/>
                  <a:gd name="connsiteY7" fmla="*/ 43831 h 51526"/>
                  <a:gd name="connsiteX8" fmla="*/ 14909 w 55325"/>
                  <a:gd name="connsiteY8" fmla="*/ 42652 h 51526"/>
                  <a:gd name="connsiteX9" fmla="*/ 28431 w 55325"/>
                  <a:gd name="connsiteY9" fmla="*/ 13666 h 51526"/>
                  <a:gd name="connsiteX10" fmla="*/ 25658 w 55325"/>
                  <a:gd name="connsiteY10" fmla="*/ 12349 h 51526"/>
                  <a:gd name="connsiteX11" fmla="*/ 16296 w 55325"/>
                  <a:gd name="connsiteY11" fmla="*/ 15816 h 51526"/>
                  <a:gd name="connsiteX12" fmla="*/ 6934 w 55325"/>
                  <a:gd name="connsiteY12" fmla="*/ 35926 h 51526"/>
                  <a:gd name="connsiteX13" fmla="*/ 0 w 55325"/>
                  <a:gd name="connsiteY13" fmla="*/ 32528 h 51526"/>
                  <a:gd name="connsiteX14" fmla="*/ 30650 w 55325"/>
                  <a:gd name="connsiteY14" fmla="*/ 39116 h 51526"/>
                  <a:gd name="connsiteX15" fmla="*/ 41954 w 55325"/>
                  <a:gd name="connsiteY15" fmla="*/ 35787 h 51526"/>
                  <a:gd name="connsiteX16" fmla="*/ 44381 w 55325"/>
                  <a:gd name="connsiteY16" fmla="*/ 30517 h 51526"/>
                  <a:gd name="connsiteX17" fmla="*/ 39943 w 55325"/>
                  <a:gd name="connsiteY17" fmla="*/ 18936 h 51526"/>
                  <a:gd name="connsiteX18" fmla="*/ 35920 w 55325"/>
                  <a:gd name="connsiteY18" fmla="*/ 17064 h 51526"/>
                  <a:gd name="connsiteX19" fmla="*/ 26698 w 55325"/>
                  <a:gd name="connsiteY19" fmla="*/ 37244 h 51526"/>
                  <a:gd name="connsiteX20" fmla="*/ 30581 w 55325"/>
                  <a:gd name="connsiteY20" fmla="*/ 39047 h 5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25" h="51526">
                    <a:moveTo>
                      <a:pt x="0" y="32528"/>
                    </a:moveTo>
                    <a:cubicBezTo>
                      <a:pt x="0" y="32528"/>
                      <a:pt x="3467" y="22542"/>
                      <a:pt x="8946" y="10615"/>
                    </a:cubicBezTo>
                    <a:cubicBezTo>
                      <a:pt x="13383" y="907"/>
                      <a:pt x="18307" y="-2768"/>
                      <a:pt x="28986" y="2224"/>
                    </a:cubicBezTo>
                    <a:lnTo>
                      <a:pt x="46322" y="10338"/>
                    </a:lnTo>
                    <a:cubicBezTo>
                      <a:pt x="54921" y="14360"/>
                      <a:pt x="57695" y="22542"/>
                      <a:pt x="53187" y="32181"/>
                    </a:cubicBezTo>
                    <a:lnTo>
                      <a:pt x="48819" y="41543"/>
                    </a:lnTo>
                    <a:cubicBezTo>
                      <a:pt x="44242" y="51320"/>
                      <a:pt x="36614" y="53678"/>
                      <a:pt x="28015" y="49656"/>
                    </a:cubicBezTo>
                    <a:lnTo>
                      <a:pt x="15464" y="43831"/>
                    </a:lnTo>
                    <a:cubicBezTo>
                      <a:pt x="14770" y="43484"/>
                      <a:pt x="14562" y="43346"/>
                      <a:pt x="14909" y="42652"/>
                    </a:cubicBezTo>
                    <a:lnTo>
                      <a:pt x="28431" y="13666"/>
                    </a:lnTo>
                    <a:lnTo>
                      <a:pt x="25658" y="12349"/>
                    </a:lnTo>
                    <a:cubicBezTo>
                      <a:pt x="19486" y="9436"/>
                      <a:pt x="18862" y="10338"/>
                      <a:pt x="16296" y="15816"/>
                    </a:cubicBezTo>
                    <a:lnTo>
                      <a:pt x="6934" y="35926"/>
                    </a:lnTo>
                    <a:lnTo>
                      <a:pt x="0" y="32528"/>
                    </a:lnTo>
                    <a:close/>
                    <a:moveTo>
                      <a:pt x="30650" y="39116"/>
                    </a:moveTo>
                    <a:cubicBezTo>
                      <a:pt x="38140" y="42583"/>
                      <a:pt x="39665" y="40780"/>
                      <a:pt x="41954" y="35787"/>
                    </a:cubicBezTo>
                    <a:lnTo>
                      <a:pt x="44381" y="30517"/>
                    </a:lnTo>
                    <a:cubicBezTo>
                      <a:pt x="46738" y="25524"/>
                      <a:pt x="47709" y="22542"/>
                      <a:pt x="39943" y="18936"/>
                    </a:cubicBezTo>
                    <a:lnTo>
                      <a:pt x="35920" y="17064"/>
                    </a:lnTo>
                    <a:lnTo>
                      <a:pt x="26698" y="37244"/>
                    </a:lnTo>
                    <a:lnTo>
                      <a:pt x="30581" y="39047"/>
                    </a:lnTo>
                    <a:close/>
                  </a:path>
                </a:pathLst>
              </a:custGeom>
              <a:solidFill>
                <a:srgbClr val="006086"/>
              </a:solidFill>
              <a:ln w="6930" cap="flat">
                <a:noFill/>
                <a:prstDash val="solid"/>
                <a:miter/>
              </a:ln>
            </p:spPr>
            <p:txBody>
              <a:bodyPr rtlCol="0" anchor="ctr"/>
              <a:lstStyle/>
              <a:p>
                <a:endParaRPr lang="en-US"/>
              </a:p>
            </p:txBody>
          </p:sp>
        </p:grpSp>
        <p:grpSp>
          <p:nvGrpSpPr>
            <p:cNvPr id="153" name="Graphic 10">
              <a:extLst>
                <a:ext uri="{FF2B5EF4-FFF2-40B4-BE49-F238E27FC236}">
                  <a16:creationId xmlns:a16="http://schemas.microsoft.com/office/drawing/2014/main" id="{FD1B56C4-4DA5-EB84-D687-E80504EA4EE6}"/>
                </a:ext>
              </a:extLst>
            </p:cNvPr>
            <p:cNvGrpSpPr/>
            <p:nvPr/>
          </p:nvGrpSpPr>
          <p:grpSpPr>
            <a:xfrm>
              <a:off x="4736425" y="2013111"/>
              <a:ext cx="185824" cy="1129136"/>
              <a:chOff x="4736425" y="2013111"/>
              <a:chExt cx="185824" cy="1129136"/>
            </a:xfrm>
            <a:solidFill>
              <a:srgbClr val="006086"/>
            </a:solidFill>
          </p:grpSpPr>
          <p:sp>
            <p:nvSpPr>
              <p:cNvPr id="312" name="Freeform 311">
                <a:extLst>
                  <a:ext uri="{FF2B5EF4-FFF2-40B4-BE49-F238E27FC236}">
                    <a16:creationId xmlns:a16="http://schemas.microsoft.com/office/drawing/2014/main" id="{EF3EDBB1-CD1C-6965-EB54-5FFA290C5B9B}"/>
                  </a:ext>
                </a:extLst>
              </p:cNvPr>
              <p:cNvSpPr/>
              <p:nvPr/>
            </p:nvSpPr>
            <p:spPr>
              <a:xfrm>
                <a:off x="4840214" y="3058618"/>
                <a:ext cx="81063" cy="83629"/>
              </a:xfrm>
              <a:custGeom>
                <a:avLst/>
                <a:gdLst>
                  <a:gd name="connsiteX0" fmla="*/ 6726 w 81063"/>
                  <a:gd name="connsiteY0" fmla="*/ 37932 h 83629"/>
                  <a:gd name="connsiteX1" fmla="*/ 5756 w 81063"/>
                  <a:gd name="connsiteY1" fmla="*/ 37377 h 83629"/>
                  <a:gd name="connsiteX2" fmla="*/ 0 w 81063"/>
                  <a:gd name="connsiteY2" fmla="*/ 24479 h 83629"/>
                  <a:gd name="connsiteX3" fmla="*/ 54574 w 81063"/>
                  <a:gd name="connsiteY3" fmla="*/ 0 h 83629"/>
                  <a:gd name="connsiteX4" fmla="*/ 59082 w 81063"/>
                  <a:gd name="connsiteY4" fmla="*/ 9986 h 83629"/>
                  <a:gd name="connsiteX5" fmla="*/ 21636 w 81063"/>
                  <a:gd name="connsiteY5" fmla="*/ 26767 h 83629"/>
                  <a:gd name="connsiteX6" fmla="*/ 21913 w 81063"/>
                  <a:gd name="connsiteY6" fmla="*/ 27391 h 83629"/>
                  <a:gd name="connsiteX7" fmla="*/ 64352 w 81063"/>
                  <a:gd name="connsiteY7" fmla="*/ 24132 h 83629"/>
                  <a:gd name="connsiteX8" fmla="*/ 65669 w 81063"/>
                  <a:gd name="connsiteY8" fmla="*/ 24756 h 83629"/>
                  <a:gd name="connsiteX9" fmla="*/ 69969 w 81063"/>
                  <a:gd name="connsiteY9" fmla="*/ 34395 h 83629"/>
                  <a:gd name="connsiteX10" fmla="*/ 69553 w 81063"/>
                  <a:gd name="connsiteY10" fmla="*/ 35782 h 83629"/>
                  <a:gd name="connsiteX11" fmla="*/ 38902 w 81063"/>
                  <a:gd name="connsiteY11" fmla="*/ 65323 h 83629"/>
                  <a:gd name="connsiteX12" fmla="*/ 39180 w 81063"/>
                  <a:gd name="connsiteY12" fmla="*/ 65947 h 83629"/>
                  <a:gd name="connsiteX13" fmla="*/ 76626 w 81063"/>
                  <a:gd name="connsiteY13" fmla="*/ 49165 h 83629"/>
                  <a:gd name="connsiteX14" fmla="*/ 81064 w 81063"/>
                  <a:gd name="connsiteY14" fmla="*/ 59151 h 83629"/>
                  <a:gd name="connsiteX15" fmla="*/ 26490 w 81063"/>
                  <a:gd name="connsiteY15" fmla="*/ 83630 h 83629"/>
                  <a:gd name="connsiteX16" fmla="*/ 20665 w 81063"/>
                  <a:gd name="connsiteY16" fmla="*/ 70662 h 83629"/>
                  <a:gd name="connsiteX17" fmla="*/ 20942 w 81063"/>
                  <a:gd name="connsiteY17" fmla="*/ 69622 h 83629"/>
                  <a:gd name="connsiteX18" fmla="*/ 53950 w 81063"/>
                  <a:gd name="connsiteY18" fmla="*/ 36267 h 83629"/>
                  <a:gd name="connsiteX19" fmla="*/ 53603 w 81063"/>
                  <a:gd name="connsiteY19" fmla="*/ 35435 h 83629"/>
                  <a:gd name="connsiteX20" fmla="*/ 6796 w 81063"/>
                  <a:gd name="connsiteY20" fmla="*/ 37862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63" h="83629">
                    <a:moveTo>
                      <a:pt x="6726" y="37932"/>
                    </a:moveTo>
                    <a:cubicBezTo>
                      <a:pt x="6726" y="37932"/>
                      <a:pt x="6033" y="38070"/>
                      <a:pt x="5756" y="37377"/>
                    </a:cubicBezTo>
                    <a:lnTo>
                      <a:pt x="0" y="24479"/>
                    </a:lnTo>
                    <a:lnTo>
                      <a:pt x="54574" y="0"/>
                    </a:lnTo>
                    <a:lnTo>
                      <a:pt x="59082" y="9986"/>
                    </a:lnTo>
                    <a:lnTo>
                      <a:pt x="21636" y="26767"/>
                    </a:lnTo>
                    <a:lnTo>
                      <a:pt x="21913" y="27391"/>
                    </a:lnTo>
                    <a:lnTo>
                      <a:pt x="64352" y="24132"/>
                    </a:lnTo>
                    <a:cubicBezTo>
                      <a:pt x="64352" y="24132"/>
                      <a:pt x="65323" y="23993"/>
                      <a:pt x="65669" y="24756"/>
                    </a:cubicBezTo>
                    <a:lnTo>
                      <a:pt x="69969" y="34395"/>
                    </a:lnTo>
                    <a:cubicBezTo>
                      <a:pt x="70385" y="35227"/>
                      <a:pt x="69553" y="35782"/>
                      <a:pt x="69553" y="35782"/>
                    </a:cubicBezTo>
                    <a:lnTo>
                      <a:pt x="38902" y="65323"/>
                    </a:lnTo>
                    <a:lnTo>
                      <a:pt x="39180" y="65947"/>
                    </a:lnTo>
                    <a:lnTo>
                      <a:pt x="76626" y="49165"/>
                    </a:lnTo>
                    <a:lnTo>
                      <a:pt x="81064" y="59151"/>
                    </a:lnTo>
                    <a:lnTo>
                      <a:pt x="26490" y="83630"/>
                    </a:lnTo>
                    <a:lnTo>
                      <a:pt x="20665" y="70662"/>
                    </a:lnTo>
                    <a:cubicBezTo>
                      <a:pt x="20387" y="70038"/>
                      <a:pt x="20942" y="69622"/>
                      <a:pt x="20942" y="69622"/>
                    </a:cubicBezTo>
                    <a:lnTo>
                      <a:pt x="53950" y="36267"/>
                    </a:lnTo>
                    <a:lnTo>
                      <a:pt x="53603" y="35435"/>
                    </a:lnTo>
                    <a:lnTo>
                      <a:pt x="6796" y="37862"/>
                    </a:lnTo>
                    <a:close/>
                  </a:path>
                </a:pathLst>
              </a:custGeom>
              <a:solidFill>
                <a:srgbClr val="006086"/>
              </a:solidFill>
              <a:ln w="6930"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76F89609-51D5-CAAA-544D-8962DCD0E778}"/>
                  </a:ext>
                </a:extLst>
              </p:cNvPr>
              <p:cNvSpPr/>
              <p:nvPr/>
            </p:nvSpPr>
            <p:spPr>
              <a:xfrm>
                <a:off x="4833530" y="3012374"/>
                <a:ext cx="54073" cy="50605"/>
              </a:xfrm>
              <a:custGeom>
                <a:avLst/>
                <a:gdLst>
                  <a:gd name="connsiteX0" fmla="*/ 11123 w 54073"/>
                  <a:gd name="connsiteY0" fmla="*/ 7966 h 50605"/>
                  <a:gd name="connsiteX1" fmla="*/ 27072 w 54073"/>
                  <a:gd name="connsiteY1" fmla="*/ 1794 h 50605"/>
                  <a:gd name="connsiteX2" fmla="*/ 48153 w 54073"/>
                  <a:gd name="connsiteY2" fmla="*/ 10948 h 50605"/>
                  <a:gd name="connsiteX3" fmla="*/ 52314 w 54073"/>
                  <a:gd name="connsiteY3" fmla="*/ 21765 h 50605"/>
                  <a:gd name="connsiteX4" fmla="*/ 42883 w 54073"/>
                  <a:gd name="connsiteY4" fmla="*/ 42638 h 50605"/>
                  <a:gd name="connsiteX5" fmla="*/ 26933 w 54073"/>
                  <a:gd name="connsiteY5" fmla="*/ 48810 h 50605"/>
                  <a:gd name="connsiteX6" fmla="*/ 5922 w 54073"/>
                  <a:gd name="connsiteY6" fmla="*/ 39726 h 50605"/>
                  <a:gd name="connsiteX7" fmla="*/ 1761 w 54073"/>
                  <a:gd name="connsiteY7" fmla="*/ 28908 h 50605"/>
                  <a:gd name="connsiteX8" fmla="*/ 11123 w 54073"/>
                  <a:gd name="connsiteY8" fmla="*/ 7966 h 50605"/>
                  <a:gd name="connsiteX9" fmla="*/ 30955 w 54073"/>
                  <a:gd name="connsiteY9" fmla="*/ 11710 h 50605"/>
                  <a:gd name="connsiteX10" fmla="*/ 14452 w 54073"/>
                  <a:gd name="connsiteY10" fmla="*/ 18090 h 50605"/>
                  <a:gd name="connsiteX11" fmla="*/ 10568 w 54073"/>
                  <a:gd name="connsiteY11" fmla="*/ 27313 h 50605"/>
                  <a:gd name="connsiteX12" fmla="*/ 13619 w 54073"/>
                  <a:gd name="connsiteY12" fmla="*/ 35149 h 50605"/>
                  <a:gd name="connsiteX13" fmla="*/ 22634 w 54073"/>
                  <a:gd name="connsiteY13" fmla="*/ 39240 h 50605"/>
                  <a:gd name="connsiteX14" fmla="*/ 39138 w 54073"/>
                  <a:gd name="connsiteY14" fmla="*/ 32861 h 50605"/>
                  <a:gd name="connsiteX15" fmla="*/ 43091 w 54073"/>
                  <a:gd name="connsiteY15" fmla="*/ 23707 h 50605"/>
                  <a:gd name="connsiteX16" fmla="*/ 40040 w 54073"/>
                  <a:gd name="connsiteY16" fmla="*/ 15871 h 50605"/>
                  <a:gd name="connsiteX17" fmla="*/ 30886 w 54073"/>
                  <a:gd name="connsiteY17" fmla="*/ 11710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073" h="50605">
                    <a:moveTo>
                      <a:pt x="11123" y="7966"/>
                    </a:moveTo>
                    <a:lnTo>
                      <a:pt x="27072" y="1794"/>
                    </a:lnTo>
                    <a:cubicBezTo>
                      <a:pt x="38098" y="-2436"/>
                      <a:pt x="44200" y="893"/>
                      <a:pt x="48153" y="10948"/>
                    </a:cubicBezTo>
                    <a:lnTo>
                      <a:pt x="52314" y="21765"/>
                    </a:lnTo>
                    <a:cubicBezTo>
                      <a:pt x="56197" y="31751"/>
                      <a:pt x="53909" y="38408"/>
                      <a:pt x="42883" y="42638"/>
                    </a:cubicBezTo>
                    <a:lnTo>
                      <a:pt x="26933" y="48810"/>
                    </a:lnTo>
                    <a:cubicBezTo>
                      <a:pt x="15908" y="53040"/>
                      <a:pt x="9736" y="49711"/>
                      <a:pt x="5922" y="39726"/>
                    </a:cubicBezTo>
                    <a:lnTo>
                      <a:pt x="1761" y="28908"/>
                    </a:lnTo>
                    <a:cubicBezTo>
                      <a:pt x="-2122" y="18853"/>
                      <a:pt x="166" y="12196"/>
                      <a:pt x="11123" y="7966"/>
                    </a:cubicBezTo>
                    <a:close/>
                    <a:moveTo>
                      <a:pt x="30955" y="11710"/>
                    </a:moveTo>
                    <a:lnTo>
                      <a:pt x="14452" y="18090"/>
                    </a:lnTo>
                    <a:cubicBezTo>
                      <a:pt x="9597" y="19963"/>
                      <a:pt x="8765" y="22528"/>
                      <a:pt x="10568" y="27313"/>
                    </a:cubicBezTo>
                    <a:lnTo>
                      <a:pt x="13619" y="35149"/>
                    </a:lnTo>
                    <a:cubicBezTo>
                      <a:pt x="15422" y="39864"/>
                      <a:pt x="17780" y="41182"/>
                      <a:pt x="22634" y="39240"/>
                    </a:cubicBezTo>
                    <a:lnTo>
                      <a:pt x="39138" y="32861"/>
                    </a:lnTo>
                    <a:cubicBezTo>
                      <a:pt x="44062" y="30919"/>
                      <a:pt x="44963" y="28423"/>
                      <a:pt x="43091" y="23707"/>
                    </a:cubicBezTo>
                    <a:lnTo>
                      <a:pt x="40040" y="15871"/>
                    </a:lnTo>
                    <a:cubicBezTo>
                      <a:pt x="38167" y="11086"/>
                      <a:pt x="35879" y="9769"/>
                      <a:pt x="30886" y="11710"/>
                    </a:cubicBezTo>
                    <a:close/>
                  </a:path>
                </a:pathLst>
              </a:custGeom>
              <a:solidFill>
                <a:srgbClr val="006086"/>
              </a:solidFill>
              <a:ln w="693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41B36275-6E6A-52E2-5207-2047C8512878}"/>
                  </a:ext>
                </a:extLst>
              </p:cNvPr>
              <p:cNvSpPr/>
              <p:nvPr/>
            </p:nvSpPr>
            <p:spPr>
              <a:xfrm>
                <a:off x="4799370" y="2960218"/>
                <a:ext cx="70236" cy="53012"/>
              </a:xfrm>
              <a:custGeom>
                <a:avLst/>
                <a:gdLst>
                  <a:gd name="connsiteX0" fmla="*/ 3398 w 70236"/>
                  <a:gd name="connsiteY0" fmla="*/ 30304 h 53012"/>
                  <a:gd name="connsiteX1" fmla="*/ 0 w 70236"/>
                  <a:gd name="connsiteY1" fmla="*/ 20249 h 53012"/>
                  <a:gd name="connsiteX2" fmla="*/ 59428 w 70236"/>
                  <a:gd name="connsiteY2" fmla="*/ 0 h 53012"/>
                  <a:gd name="connsiteX3" fmla="*/ 62826 w 70236"/>
                  <a:gd name="connsiteY3" fmla="*/ 10055 h 53012"/>
                  <a:gd name="connsiteX4" fmla="*/ 59082 w 70236"/>
                  <a:gd name="connsiteY4" fmla="*/ 11303 h 53012"/>
                  <a:gd name="connsiteX5" fmla="*/ 67611 w 70236"/>
                  <a:gd name="connsiteY5" fmla="*/ 22745 h 53012"/>
                  <a:gd name="connsiteX6" fmla="*/ 68512 w 70236"/>
                  <a:gd name="connsiteY6" fmla="*/ 25450 h 53012"/>
                  <a:gd name="connsiteX7" fmla="*/ 60122 w 70236"/>
                  <a:gd name="connsiteY7" fmla="*/ 44866 h 53012"/>
                  <a:gd name="connsiteX8" fmla="*/ 40081 w 70236"/>
                  <a:gd name="connsiteY8" fmla="*/ 51662 h 53012"/>
                  <a:gd name="connsiteX9" fmla="*/ 21566 w 70236"/>
                  <a:gd name="connsiteY9" fmla="*/ 41330 h 53012"/>
                  <a:gd name="connsiteX10" fmla="*/ 20665 w 70236"/>
                  <a:gd name="connsiteY10" fmla="*/ 38625 h 53012"/>
                  <a:gd name="connsiteX11" fmla="*/ 20318 w 70236"/>
                  <a:gd name="connsiteY11" fmla="*/ 24409 h 53012"/>
                  <a:gd name="connsiteX12" fmla="*/ 3329 w 70236"/>
                  <a:gd name="connsiteY12" fmla="*/ 30165 h 53012"/>
                  <a:gd name="connsiteX13" fmla="*/ 51523 w 70236"/>
                  <a:gd name="connsiteY13" fmla="*/ 13869 h 53012"/>
                  <a:gd name="connsiteX14" fmla="*/ 28015 w 70236"/>
                  <a:gd name="connsiteY14" fmla="*/ 21844 h 53012"/>
                  <a:gd name="connsiteX15" fmla="*/ 28986 w 70236"/>
                  <a:gd name="connsiteY15" fmla="*/ 34048 h 53012"/>
                  <a:gd name="connsiteX16" fmla="*/ 29818 w 70236"/>
                  <a:gd name="connsiteY16" fmla="*/ 36475 h 53012"/>
                  <a:gd name="connsiteX17" fmla="*/ 38348 w 70236"/>
                  <a:gd name="connsiteY17" fmla="*/ 41052 h 53012"/>
                  <a:gd name="connsiteX18" fmla="*/ 55198 w 70236"/>
                  <a:gd name="connsiteY18" fmla="*/ 35296 h 53012"/>
                  <a:gd name="connsiteX19" fmla="*/ 59082 w 70236"/>
                  <a:gd name="connsiteY19" fmla="*/ 26490 h 53012"/>
                  <a:gd name="connsiteX20" fmla="*/ 58250 w 70236"/>
                  <a:gd name="connsiteY20" fmla="*/ 24063 h 53012"/>
                  <a:gd name="connsiteX21" fmla="*/ 51592 w 70236"/>
                  <a:gd name="connsiteY21" fmla="*/ 1380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236" h="53012">
                    <a:moveTo>
                      <a:pt x="3398" y="30304"/>
                    </a:moveTo>
                    <a:lnTo>
                      <a:pt x="0" y="20249"/>
                    </a:lnTo>
                    <a:lnTo>
                      <a:pt x="59428" y="0"/>
                    </a:lnTo>
                    <a:lnTo>
                      <a:pt x="62826" y="10055"/>
                    </a:lnTo>
                    <a:lnTo>
                      <a:pt x="59082" y="11303"/>
                    </a:lnTo>
                    <a:cubicBezTo>
                      <a:pt x="62063" y="14285"/>
                      <a:pt x="66155" y="18446"/>
                      <a:pt x="67611" y="22745"/>
                    </a:cubicBezTo>
                    <a:lnTo>
                      <a:pt x="68512" y="25450"/>
                    </a:lnTo>
                    <a:cubicBezTo>
                      <a:pt x="71772" y="35366"/>
                      <a:pt x="71148" y="41122"/>
                      <a:pt x="60122" y="44866"/>
                    </a:cubicBezTo>
                    <a:lnTo>
                      <a:pt x="40081" y="51662"/>
                    </a:lnTo>
                    <a:cubicBezTo>
                      <a:pt x="28986" y="55407"/>
                      <a:pt x="25033" y="51176"/>
                      <a:pt x="21566" y="41330"/>
                    </a:cubicBezTo>
                    <a:lnTo>
                      <a:pt x="20665" y="38625"/>
                    </a:lnTo>
                    <a:cubicBezTo>
                      <a:pt x="19208" y="34326"/>
                      <a:pt x="19763" y="28570"/>
                      <a:pt x="20318" y="24409"/>
                    </a:cubicBezTo>
                    <a:lnTo>
                      <a:pt x="3329" y="30165"/>
                    </a:lnTo>
                    <a:close/>
                    <a:moveTo>
                      <a:pt x="51523" y="13869"/>
                    </a:moveTo>
                    <a:lnTo>
                      <a:pt x="28015" y="21844"/>
                    </a:lnTo>
                    <a:cubicBezTo>
                      <a:pt x="28223" y="25866"/>
                      <a:pt x="27807" y="30512"/>
                      <a:pt x="28986" y="34048"/>
                    </a:cubicBezTo>
                    <a:lnTo>
                      <a:pt x="29818" y="36475"/>
                    </a:lnTo>
                    <a:cubicBezTo>
                      <a:pt x="31413" y="41260"/>
                      <a:pt x="33285" y="42786"/>
                      <a:pt x="38348" y="41052"/>
                    </a:cubicBezTo>
                    <a:lnTo>
                      <a:pt x="55198" y="35296"/>
                    </a:lnTo>
                    <a:cubicBezTo>
                      <a:pt x="60122" y="33632"/>
                      <a:pt x="60677" y="31274"/>
                      <a:pt x="59082" y="26490"/>
                    </a:cubicBezTo>
                    <a:lnTo>
                      <a:pt x="58250" y="24063"/>
                    </a:lnTo>
                    <a:cubicBezTo>
                      <a:pt x="57071" y="20526"/>
                      <a:pt x="53881" y="17059"/>
                      <a:pt x="51592" y="13800"/>
                    </a:cubicBezTo>
                    <a:close/>
                  </a:path>
                </a:pathLst>
              </a:custGeom>
              <a:solidFill>
                <a:srgbClr val="006086"/>
              </a:solidFill>
              <a:ln w="6930"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5DE3245-E060-23F2-9B0A-B47300DF99CB}"/>
                  </a:ext>
                </a:extLst>
              </p:cNvPr>
              <p:cNvSpPr/>
              <p:nvPr/>
            </p:nvSpPr>
            <p:spPr>
              <a:xfrm>
                <a:off x="4800399" y="2913480"/>
                <a:ext cx="52869" cy="48153"/>
              </a:xfrm>
              <a:custGeom>
                <a:avLst/>
                <a:gdLst>
                  <a:gd name="connsiteX0" fmla="*/ 43629 w 52869"/>
                  <a:gd name="connsiteY0" fmla="*/ 0 h 48153"/>
                  <a:gd name="connsiteX1" fmla="*/ 51396 w 52869"/>
                  <a:gd name="connsiteY1" fmla="*/ 22398 h 48153"/>
                  <a:gd name="connsiteX2" fmla="*/ 41896 w 52869"/>
                  <a:gd name="connsiteY2" fmla="*/ 41953 h 48153"/>
                  <a:gd name="connsiteX3" fmla="*/ 23520 w 52869"/>
                  <a:gd name="connsiteY3" fmla="*/ 47362 h 48153"/>
                  <a:gd name="connsiteX4" fmla="*/ 3895 w 52869"/>
                  <a:gd name="connsiteY4" fmla="*/ 35504 h 48153"/>
                  <a:gd name="connsiteX5" fmla="*/ 983 w 52869"/>
                  <a:gd name="connsiteY5" fmla="*/ 25588 h 48153"/>
                  <a:gd name="connsiteX6" fmla="*/ 11246 w 52869"/>
                  <a:gd name="connsiteY6" fmla="*/ 5756 h 48153"/>
                  <a:gd name="connsiteX7" fmla="*/ 24560 w 52869"/>
                  <a:gd name="connsiteY7" fmla="*/ 1872 h 48153"/>
                  <a:gd name="connsiteX8" fmla="*/ 25808 w 52869"/>
                  <a:gd name="connsiteY8" fmla="*/ 2427 h 48153"/>
                  <a:gd name="connsiteX9" fmla="*/ 34823 w 52869"/>
                  <a:gd name="connsiteY9" fmla="*/ 33077 h 48153"/>
                  <a:gd name="connsiteX10" fmla="*/ 37805 w 52869"/>
                  <a:gd name="connsiteY10" fmla="*/ 32245 h 48153"/>
                  <a:gd name="connsiteX11" fmla="*/ 42520 w 52869"/>
                  <a:gd name="connsiteY11" fmla="*/ 23439 h 48153"/>
                  <a:gd name="connsiteX12" fmla="*/ 36210 w 52869"/>
                  <a:gd name="connsiteY12" fmla="*/ 2150 h 48153"/>
                  <a:gd name="connsiteX13" fmla="*/ 43629 w 52869"/>
                  <a:gd name="connsiteY13" fmla="*/ 139 h 48153"/>
                  <a:gd name="connsiteX14" fmla="*/ 16238 w 52869"/>
                  <a:gd name="connsiteY14" fmla="*/ 15256 h 48153"/>
                  <a:gd name="connsiteX15" fmla="*/ 9928 w 52869"/>
                  <a:gd name="connsiteY15" fmla="*/ 25242 h 48153"/>
                  <a:gd name="connsiteX16" fmla="*/ 11592 w 52869"/>
                  <a:gd name="connsiteY16" fmla="*/ 30789 h 48153"/>
                  <a:gd name="connsiteX17" fmla="*/ 22549 w 52869"/>
                  <a:gd name="connsiteY17" fmla="*/ 36545 h 48153"/>
                  <a:gd name="connsiteX18" fmla="*/ 26779 w 52869"/>
                  <a:gd name="connsiteY18" fmla="*/ 35296 h 48153"/>
                  <a:gd name="connsiteX19" fmla="*/ 20330 w 52869"/>
                  <a:gd name="connsiteY19" fmla="*/ 14008 h 48153"/>
                  <a:gd name="connsiteX20" fmla="*/ 16238 w 52869"/>
                  <a:gd name="connsiteY20" fmla="*/ 15186 h 4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869" h="48153">
                    <a:moveTo>
                      <a:pt x="43629" y="0"/>
                    </a:moveTo>
                    <a:cubicBezTo>
                      <a:pt x="43629" y="0"/>
                      <a:pt x="47651" y="9778"/>
                      <a:pt x="51396" y="22398"/>
                    </a:cubicBezTo>
                    <a:cubicBezTo>
                      <a:pt x="54517" y="32592"/>
                      <a:pt x="53268" y="38625"/>
                      <a:pt x="41896" y="41953"/>
                    </a:cubicBezTo>
                    <a:lnTo>
                      <a:pt x="23520" y="47362"/>
                    </a:lnTo>
                    <a:cubicBezTo>
                      <a:pt x="14435" y="50067"/>
                      <a:pt x="6946" y="45768"/>
                      <a:pt x="3895" y="35504"/>
                    </a:cubicBezTo>
                    <a:lnTo>
                      <a:pt x="983" y="25588"/>
                    </a:lnTo>
                    <a:cubicBezTo>
                      <a:pt x="-2069" y="15256"/>
                      <a:pt x="2161" y="8391"/>
                      <a:pt x="11246" y="5756"/>
                    </a:cubicBezTo>
                    <a:lnTo>
                      <a:pt x="24560" y="1872"/>
                    </a:lnTo>
                    <a:cubicBezTo>
                      <a:pt x="25322" y="1664"/>
                      <a:pt x="25531" y="1664"/>
                      <a:pt x="25808" y="2427"/>
                    </a:cubicBezTo>
                    <a:lnTo>
                      <a:pt x="34823" y="33077"/>
                    </a:lnTo>
                    <a:lnTo>
                      <a:pt x="37805" y="32245"/>
                    </a:lnTo>
                    <a:cubicBezTo>
                      <a:pt x="44392" y="30304"/>
                      <a:pt x="44254" y="29263"/>
                      <a:pt x="42520" y="23439"/>
                    </a:cubicBezTo>
                    <a:lnTo>
                      <a:pt x="36210" y="2150"/>
                    </a:lnTo>
                    <a:lnTo>
                      <a:pt x="43629" y="139"/>
                    </a:lnTo>
                    <a:close/>
                    <a:moveTo>
                      <a:pt x="16238" y="15256"/>
                    </a:moveTo>
                    <a:cubicBezTo>
                      <a:pt x="8264" y="17614"/>
                      <a:pt x="8402" y="19971"/>
                      <a:pt x="9928" y="25242"/>
                    </a:cubicBezTo>
                    <a:lnTo>
                      <a:pt x="11592" y="30789"/>
                    </a:lnTo>
                    <a:cubicBezTo>
                      <a:pt x="13187" y="36128"/>
                      <a:pt x="14366" y="38972"/>
                      <a:pt x="22549" y="36545"/>
                    </a:cubicBezTo>
                    <a:lnTo>
                      <a:pt x="26779" y="35296"/>
                    </a:lnTo>
                    <a:lnTo>
                      <a:pt x="20330" y="14008"/>
                    </a:lnTo>
                    <a:lnTo>
                      <a:pt x="16238" y="15186"/>
                    </a:lnTo>
                    <a:close/>
                  </a:path>
                </a:pathLst>
              </a:custGeom>
              <a:solidFill>
                <a:srgbClr val="006086"/>
              </a:solidFill>
              <a:ln w="6930"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0A3EA375-4FF7-9265-6A99-A4B3752C1BFD}"/>
                  </a:ext>
                </a:extLst>
              </p:cNvPr>
              <p:cNvSpPr/>
              <p:nvPr/>
            </p:nvSpPr>
            <p:spPr>
              <a:xfrm>
                <a:off x="4786542" y="2882205"/>
                <a:ext cx="55059" cy="31205"/>
              </a:xfrm>
              <a:custGeom>
                <a:avLst/>
                <a:gdLst>
                  <a:gd name="connsiteX0" fmla="*/ 7836 w 55059"/>
                  <a:gd name="connsiteY0" fmla="*/ 31205 h 31205"/>
                  <a:gd name="connsiteX1" fmla="*/ 5201 w 55059"/>
                  <a:gd name="connsiteY1" fmla="*/ 20942 h 31205"/>
                  <a:gd name="connsiteX2" fmla="*/ 9639 w 55059"/>
                  <a:gd name="connsiteY2" fmla="*/ 19763 h 31205"/>
                  <a:gd name="connsiteX3" fmla="*/ 1387 w 55059"/>
                  <a:gd name="connsiteY3" fmla="*/ 7836 h 31205"/>
                  <a:gd name="connsiteX4" fmla="*/ 0 w 55059"/>
                  <a:gd name="connsiteY4" fmla="*/ 2358 h 31205"/>
                  <a:gd name="connsiteX5" fmla="*/ 9223 w 55059"/>
                  <a:gd name="connsiteY5" fmla="*/ 0 h 31205"/>
                  <a:gd name="connsiteX6" fmla="*/ 11026 w 55059"/>
                  <a:gd name="connsiteY6" fmla="*/ 7142 h 31205"/>
                  <a:gd name="connsiteX7" fmla="*/ 17059 w 55059"/>
                  <a:gd name="connsiteY7" fmla="*/ 17891 h 31205"/>
                  <a:gd name="connsiteX8" fmla="*/ 52425 w 55059"/>
                  <a:gd name="connsiteY8" fmla="*/ 8807 h 31205"/>
                  <a:gd name="connsiteX9" fmla="*/ 55060 w 55059"/>
                  <a:gd name="connsiteY9" fmla="*/ 19070 h 31205"/>
                  <a:gd name="connsiteX10" fmla="*/ 7836 w 55059"/>
                  <a:gd name="connsiteY10" fmla="*/ 31205 h 3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59" h="31205">
                    <a:moveTo>
                      <a:pt x="7836" y="31205"/>
                    </a:moveTo>
                    <a:lnTo>
                      <a:pt x="5201" y="20942"/>
                    </a:lnTo>
                    <a:lnTo>
                      <a:pt x="9639" y="19763"/>
                    </a:lnTo>
                    <a:cubicBezTo>
                      <a:pt x="6657" y="16643"/>
                      <a:pt x="2496" y="12274"/>
                      <a:pt x="1387" y="7836"/>
                    </a:cubicBezTo>
                    <a:lnTo>
                      <a:pt x="0" y="2358"/>
                    </a:lnTo>
                    <a:lnTo>
                      <a:pt x="9223" y="0"/>
                    </a:lnTo>
                    <a:lnTo>
                      <a:pt x="11026" y="7142"/>
                    </a:lnTo>
                    <a:cubicBezTo>
                      <a:pt x="11927" y="10679"/>
                      <a:pt x="14354" y="14562"/>
                      <a:pt x="17059" y="17891"/>
                    </a:cubicBezTo>
                    <a:lnTo>
                      <a:pt x="52425" y="8807"/>
                    </a:lnTo>
                    <a:lnTo>
                      <a:pt x="55060" y="19070"/>
                    </a:lnTo>
                    <a:lnTo>
                      <a:pt x="7836" y="31205"/>
                    </a:lnTo>
                    <a:close/>
                  </a:path>
                </a:pathLst>
              </a:custGeom>
              <a:solidFill>
                <a:srgbClr val="006086"/>
              </a:solidFill>
              <a:ln w="6930"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ADA83C34-B908-F901-09CD-17F6BA51C0D6}"/>
                  </a:ext>
                </a:extLst>
              </p:cNvPr>
              <p:cNvSpPr/>
              <p:nvPr/>
            </p:nvSpPr>
            <p:spPr>
              <a:xfrm>
                <a:off x="4778072" y="2825273"/>
                <a:ext cx="54722" cy="52008"/>
              </a:xfrm>
              <a:custGeom>
                <a:avLst/>
                <a:gdLst>
                  <a:gd name="connsiteX0" fmla="*/ 7152 w 54722"/>
                  <a:gd name="connsiteY0" fmla="*/ 51939 h 52008"/>
                  <a:gd name="connsiteX1" fmla="*/ 4863 w 54722"/>
                  <a:gd name="connsiteY1" fmla="*/ 41607 h 52008"/>
                  <a:gd name="connsiteX2" fmla="*/ 8539 w 54722"/>
                  <a:gd name="connsiteY2" fmla="*/ 40775 h 52008"/>
                  <a:gd name="connsiteX3" fmla="*/ 1466 w 54722"/>
                  <a:gd name="connsiteY3" fmla="*/ 28431 h 52008"/>
                  <a:gd name="connsiteX4" fmla="*/ 911 w 54722"/>
                  <a:gd name="connsiteY4" fmla="*/ 25866 h 52008"/>
                  <a:gd name="connsiteX5" fmla="*/ 11313 w 54722"/>
                  <a:gd name="connsiteY5" fmla="*/ 7489 h 52008"/>
                  <a:gd name="connsiteX6" fmla="*/ 45569 w 54722"/>
                  <a:gd name="connsiteY6" fmla="*/ 0 h 52008"/>
                  <a:gd name="connsiteX7" fmla="*/ 47857 w 54722"/>
                  <a:gd name="connsiteY7" fmla="*/ 10332 h 52008"/>
                  <a:gd name="connsiteX8" fmla="*/ 15265 w 54722"/>
                  <a:gd name="connsiteY8" fmla="*/ 17475 h 52008"/>
                  <a:gd name="connsiteX9" fmla="*/ 10411 w 54722"/>
                  <a:gd name="connsiteY9" fmla="*/ 25796 h 52008"/>
                  <a:gd name="connsiteX10" fmla="*/ 10896 w 54722"/>
                  <a:gd name="connsiteY10" fmla="*/ 28154 h 52008"/>
                  <a:gd name="connsiteX11" fmla="*/ 16375 w 54722"/>
                  <a:gd name="connsiteY11" fmla="*/ 39110 h 52008"/>
                  <a:gd name="connsiteX12" fmla="*/ 52434 w 54722"/>
                  <a:gd name="connsiteY12" fmla="*/ 31205 h 52008"/>
                  <a:gd name="connsiteX13" fmla="*/ 54722 w 54722"/>
                  <a:gd name="connsiteY13" fmla="*/ 41537 h 52008"/>
                  <a:gd name="connsiteX14" fmla="*/ 7152 w 54722"/>
                  <a:gd name="connsiteY14" fmla="*/ 52008 h 5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722" h="52008">
                    <a:moveTo>
                      <a:pt x="7152" y="51939"/>
                    </a:moveTo>
                    <a:lnTo>
                      <a:pt x="4863" y="41607"/>
                    </a:lnTo>
                    <a:lnTo>
                      <a:pt x="8539" y="40775"/>
                    </a:lnTo>
                    <a:cubicBezTo>
                      <a:pt x="5904" y="37515"/>
                      <a:pt x="2436" y="32869"/>
                      <a:pt x="1466" y="28431"/>
                    </a:cubicBezTo>
                    <a:lnTo>
                      <a:pt x="911" y="25866"/>
                    </a:lnTo>
                    <a:cubicBezTo>
                      <a:pt x="-1308" y="15672"/>
                      <a:pt x="-60" y="9986"/>
                      <a:pt x="11313" y="7489"/>
                    </a:cubicBezTo>
                    <a:lnTo>
                      <a:pt x="45569" y="0"/>
                    </a:lnTo>
                    <a:lnTo>
                      <a:pt x="47857" y="10332"/>
                    </a:lnTo>
                    <a:lnTo>
                      <a:pt x="15265" y="17475"/>
                    </a:lnTo>
                    <a:cubicBezTo>
                      <a:pt x="10203" y="18584"/>
                      <a:pt x="9371" y="20873"/>
                      <a:pt x="10411" y="25796"/>
                    </a:cubicBezTo>
                    <a:lnTo>
                      <a:pt x="10896" y="28154"/>
                    </a:lnTo>
                    <a:cubicBezTo>
                      <a:pt x="11659" y="31760"/>
                      <a:pt x="14433" y="35574"/>
                      <a:pt x="16375" y="39110"/>
                    </a:cubicBezTo>
                    <a:lnTo>
                      <a:pt x="52434" y="31205"/>
                    </a:lnTo>
                    <a:lnTo>
                      <a:pt x="54722" y="41537"/>
                    </a:lnTo>
                    <a:lnTo>
                      <a:pt x="7152" y="52008"/>
                    </a:lnTo>
                    <a:close/>
                  </a:path>
                </a:pathLst>
              </a:custGeom>
              <a:solidFill>
                <a:srgbClr val="006086"/>
              </a:solidFill>
              <a:ln w="6930"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40652011-F291-F1AA-3BAC-6EF6B7B6F5C4}"/>
                  </a:ext>
                </a:extLst>
              </p:cNvPr>
              <p:cNvSpPr/>
              <p:nvPr/>
            </p:nvSpPr>
            <p:spPr>
              <a:xfrm>
                <a:off x="4754038" y="2805233"/>
                <a:ext cx="67869" cy="22439"/>
              </a:xfrm>
              <a:custGeom>
                <a:avLst/>
                <a:gdLst>
                  <a:gd name="connsiteX0" fmla="*/ 119 w 67869"/>
                  <a:gd name="connsiteY0" fmla="*/ 17752 h 22439"/>
                  <a:gd name="connsiteX1" fmla="*/ 4557 w 67869"/>
                  <a:gd name="connsiteY1" fmla="*/ 11026 h 22439"/>
                  <a:gd name="connsiteX2" fmla="*/ 11076 w 67869"/>
                  <a:gd name="connsiteY2" fmla="*/ 15672 h 22439"/>
                  <a:gd name="connsiteX3" fmla="*/ 6707 w 67869"/>
                  <a:gd name="connsiteY3" fmla="*/ 22329 h 22439"/>
                  <a:gd name="connsiteX4" fmla="*/ 119 w 67869"/>
                  <a:gd name="connsiteY4" fmla="*/ 17752 h 22439"/>
                  <a:gd name="connsiteX5" fmla="*/ 65927 w 67869"/>
                  <a:gd name="connsiteY5" fmla="*/ 0 h 22439"/>
                  <a:gd name="connsiteX6" fmla="*/ 67869 w 67869"/>
                  <a:gd name="connsiteY6" fmla="*/ 10402 h 22439"/>
                  <a:gd name="connsiteX7" fmla="*/ 20021 w 67869"/>
                  <a:gd name="connsiteY7" fmla="*/ 19416 h 22439"/>
                  <a:gd name="connsiteX8" fmla="*/ 18080 w 67869"/>
                  <a:gd name="connsiteY8" fmla="*/ 9015 h 22439"/>
                  <a:gd name="connsiteX9" fmla="*/ 65927 w 67869"/>
                  <a:gd name="connsiteY9" fmla="*/ 0 h 2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69" h="22439">
                    <a:moveTo>
                      <a:pt x="119" y="17752"/>
                    </a:moveTo>
                    <a:cubicBezTo>
                      <a:pt x="-505" y="14562"/>
                      <a:pt x="1368" y="11580"/>
                      <a:pt x="4557" y="11026"/>
                    </a:cubicBezTo>
                    <a:cubicBezTo>
                      <a:pt x="7678" y="10471"/>
                      <a:pt x="10521" y="12482"/>
                      <a:pt x="11076" y="15672"/>
                    </a:cubicBezTo>
                    <a:cubicBezTo>
                      <a:pt x="11700" y="18792"/>
                      <a:pt x="9758" y="21705"/>
                      <a:pt x="6707" y="22329"/>
                    </a:cubicBezTo>
                    <a:cubicBezTo>
                      <a:pt x="3517" y="22953"/>
                      <a:pt x="674" y="20873"/>
                      <a:pt x="119" y="17752"/>
                    </a:cubicBezTo>
                    <a:close/>
                    <a:moveTo>
                      <a:pt x="65927" y="0"/>
                    </a:moveTo>
                    <a:lnTo>
                      <a:pt x="67869" y="10402"/>
                    </a:lnTo>
                    <a:lnTo>
                      <a:pt x="20021" y="19416"/>
                    </a:lnTo>
                    <a:lnTo>
                      <a:pt x="18080" y="9015"/>
                    </a:lnTo>
                    <a:lnTo>
                      <a:pt x="65927" y="0"/>
                    </a:lnTo>
                    <a:close/>
                  </a:path>
                </a:pathLst>
              </a:custGeom>
              <a:solidFill>
                <a:srgbClr val="006086"/>
              </a:solidFill>
              <a:ln w="6930"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DEBE92B6-A814-EA70-BE22-DEBA2BECC854}"/>
                  </a:ext>
                </a:extLst>
              </p:cNvPr>
              <p:cNvSpPr/>
              <p:nvPr/>
            </p:nvSpPr>
            <p:spPr>
              <a:xfrm>
                <a:off x="4763519" y="2755721"/>
                <a:ext cx="54851" cy="47570"/>
              </a:xfrm>
              <a:custGeom>
                <a:avLst/>
                <a:gdLst>
                  <a:gd name="connsiteX0" fmla="*/ 6449 w 54851"/>
                  <a:gd name="connsiteY0" fmla="*/ 47571 h 47570"/>
                  <a:gd name="connsiteX1" fmla="*/ 0 w 54851"/>
                  <a:gd name="connsiteY1" fmla="*/ 7767 h 47570"/>
                  <a:gd name="connsiteX2" fmla="*/ 7697 w 54851"/>
                  <a:gd name="connsiteY2" fmla="*/ 6518 h 47570"/>
                  <a:gd name="connsiteX3" fmla="*/ 43132 w 54851"/>
                  <a:gd name="connsiteY3" fmla="*/ 27668 h 47570"/>
                  <a:gd name="connsiteX4" fmla="*/ 38902 w 54851"/>
                  <a:gd name="connsiteY4" fmla="*/ 1456 h 47570"/>
                  <a:gd name="connsiteX5" fmla="*/ 48125 w 54851"/>
                  <a:gd name="connsiteY5" fmla="*/ 0 h 47570"/>
                  <a:gd name="connsiteX6" fmla="*/ 54852 w 54851"/>
                  <a:gd name="connsiteY6" fmla="*/ 41468 h 47570"/>
                  <a:gd name="connsiteX7" fmla="*/ 47085 w 54851"/>
                  <a:gd name="connsiteY7" fmla="*/ 42716 h 47570"/>
                  <a:gd name="connsiteX8" fmla="*/ 11581 w 54851"/>
                  <a:gd name="connsiteY8" fmla="*/ 20595 h 47570"/>
                  <a:gd name="connsiteX9" fmla="*/ 15672 w 54851"/>
                  <a:gd name="connsiteY9" fmla="*/ 46045 h 47570"/>
                  <a:gd name="connsiteX10" fmla="*/ 6449 w 54851"/>
                  <a:gd name="connsiteY10" fmla="*/ 47501 h 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1" h="47570">
                    <a:moveTo>
                      <a:pt x="6449" y="47571"/>
                    </a:moveTo>
                    <a:lnTo>
                      <a:pt x="0" y="7767"/>
                    </a:lnTo>
                    <a:lnTo>
                      <a:pt x="7697" y="6518"/>
                    </a:lnTo>
                    <a:lnTo>
                      <a:pt x="43132" y="27668"/>
                    </a:lnTo>
                    <a:lnTo>
                      <a:pt x="38902" y="1456"/>
                    </a:lnTo>
                    <a:lnTo>
                      <a:pt x="48125" y="0"/>
                    </a:lnTo>
                    <a:lnTo>
                      <a:pt x="54852" y="41468"/>
                    </a:lnTo>
                    <a:lnTo>
                      <a:pt x="47085" y="42716"/>
                    </a:lnTo>
                    <a:lnTo>
                      <a:pt x="11581" y="20595"/>
                    </a:lnTo>
                    <a:lnTo>
                      <a:pt x="15672" y="46045"/>
                    </a:lnTo>
                    <a:lnTo>
                      <a:pt x="6449" y="47501"/>
                    </a:lnTo>
                    <a:close/>
                  </a:path>
                </a:pathLst>
              </a:custGeom>
              <a:solidFill>
                <a:srgbClr val="006086"/>
              </a:solidFill>
              <a:ln w="6930"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4CC118DD-DE59-214B-770A-3A28A0B1DF72}"/>
                  </a:ext>
                </a:extLst>
              </p:cNvPr>
              <p:cNvSpPr/>
              <p:nvPr/>
            </p:nvSpPr>
            <p:spPr>
              <a:xfrm>
                <a:off x="4758673" y="2708892"/>
                <a:ext cx="50771" cy="44906"/>
              </a:xfrm>
              <a:custGeom>
                <a:avLst/>
                <a:gdLst>
                  <a:gd name="connsiteX0" fmla="*/ 46453 w 50771"/>
                  <a:gd name="connsiteY0" fmla="*/ 1339 h 44906"/>
                  <a:gd name="connsiteX1" fmla="*/ 50406 w 50771"/>
                  <a:gd name="connsiteY1" fmla="*/ 24708 h 44906"/>
                  <a:gd name="connsiteX2" fmla="*/ 37854 w 50771"/>
                  <a:gd name="connsiteY2" fmla="*/ 42460 h 44906"/>
                  <a:gd name="connsiteX3" fmla="*/ 18854 w 50771"/>
                  <a:gd name="connsiteY3" fmla="*/ 44749 h 44906"/>
                  <a:gd name="connsiteX4" fmla="*/ 1448 w 50771"/>
                  <a:gd name="connsiteY4" fmla="*/ 29839 h 44906"/>
                  <a:gd name="connsiteX5" fmla="*/ 200 w 50771"/>
                  <a:gd name="connsiteY5" fmla="*/ 19576 h 44906"/>
                  <a:gd name="connsiteX6" fmla="*/ 13584 w 50771"/>
                  <a:gd name="connsiteY6" fmla="*/ 1685 h 44906"/>
                  <a:gd name="connsiteX7" fmla="*/ 27314 w 50771"/>
                  <a:gd name="connsiteY7" fmla="*/ 21 h 44906"/>
                  <a:gd name="connsiteX8" fmla="*/ 28423 w 50771"/>
                  <a:gd name="connsiteY8" fmla="*/ 715 h 44906"/>
                  <a:gd name="connsiteX9" fmla="*/ 32307 w 50771"/>
                  <a:gd name="connsiteY9" fmla="*/ 32474 h 44906"/>
                  <a:gd name="connsiteX10" fmla="*/ 35358 w 50771"/>
                  <a:gd name="connsiteY10" fmla="*/ 32128 h 44906"/>
                  <a:gd name="connsiteX11" fmla="*/ 41460 w 50771"/>
                  <a:gd name="connsiteY11" fmla="*/ 24222 h 44906"/>
                  <a:gd name="connsiteX12" fmla="*/ 38756 w 50771"/>
                  <a:gd name="connsiteY12" fmla="*/ 2171 h 44906"/>
                  <a:gd name="connsiteX13" fmla="*/ 46384 w 50771"/>
                  <a:gd name="connsiteY13" fmla="*/ 1408 h 44906"/>
                  <a:gd name="connsiteX14" fmla="*/ 16982 w 50771"/>
                  <a:gd name="connsiteY14" fmla="*/ 11879 h 44906"/>
                  <a:gd name="connsiteX15" fmla="*/ 9076 w 50771"/>
                  <a:gd name="connsiteY15" fmla="*/ 20686 h 44906"/>
                  <a:gd name="connsiteX16" fmla="*/ 9770 w 50771"/>
                  <a:gd name="connsiteY16" fmla="*/ 26441 h 44906"/>
                  <a:gd name="connsiteX17" fmla="*/ 19617 w 50771"/>
                  <a:gd name="connsiteY17" fmla="*/ 33931 h 44906"/>
                  <a:gd name="connsiteX18" fmla="*/ 24055 w 50771"/>
                  <a:gd name="connsiteY18" fmla="*/ 33376 h 44906"/>
                  <a:gd name="connsiteX19" fmla="*/ 21212 w 50771"/>
                  <a:gd name="connsiteY19" fmla="*/ 11324 h 44906"/>
                  <a:gd name="connsiteX20" fmla="*/ 16982 w 50771"/>
                  <a:gd name="connsiteY20" fmla="*/ 11879 h 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771" h="44906">
                    <a:moveTo>
                      <a:pt x="46453" y="1339"/>
                    </a:moveTo>
                    <a:cubicBezTo>
                      <a:pt x="46453" y="1339"/>
                      <a:pt x="48811" y="11671"/>
                      <a:pt x="50406" y="24708"/>
                    </a:cubicBezTo>
                    <a:cubicBezTo>
                      <a:pt x="51793" y="35318"/>
                      <a:pt x="49574" y="41004"/>
                      <a:pt x="37854" y="42460"/>
                    </a:cubicBezTo>
                    <a:lnTo>
                      <a:pt x="18854" y="44749"/>
                    </a:lnTo>
                    <a:cubicBezTo>
                      <a:pt x="9423" y="45927"/>
                      <a:pt x="2766" y="40449"/>
                      <a:pt x="1448" y="29839"/>
                    </a:cubicBezTo>
                    <a:lnTo>
                      <a:pt x="200" y="19576"/>
                    </a:lnTo>
                    <a:cubicBezTo>
                      <a:pt x="-1117" y="8897"/>
                      <a:pt x="4153" y="2795"/>
                      <a:pt x="13584" y="1685"/>
                    </a:cubicBezTo>
                    <a:lnTo>
                      <a:pt x="27314" y="21"/>
                    </a:lnTo>
                    <a:cubicBezTo>
                      <a:pt x="28077" y="-48"/>
                      <a:pt x="28354" y="21"/>
                      <a:pt x="28423" y="715"/>
                    </a:cubicBezTo>
                    <a:lnTo>
                      <a:pt x="32307" y="32474"/>
                    </a:lnTo>
                    <a:lnTo>
                      <a:pt x="35358" y="32128"/>
                    </a:lnTo>
                    <a:cubicBezTo>
                      <a:pt x="42154" y="31296"/>
                      <a:pt x="42223" y="30256"/>
                      <a:pt x="41460" y="24222"/>
                    </a:cubicBezTo>
                    <a:lnTo>
                      <a:pt x="38756" y="2171"/>
                    </a:lnTo>
                    <a:lnTo>
                      <a:pt x="46384" y="1408"/>
                    </a:lnTo>
                    <a:close/>
                    <a:moveTo>
                      <a:pt x="16982" y="11879"/>
                    </a:moveTo>
                    <a:cubicBezTo>
                      <a:pt x="8730" y="12919"/>
                      <a:pt x="8452" y="15277"/>
                      <a:pt x="9076" y="20686"/>
                    </a:cubicBezTo>
                    <a:lnTo>
                      <a:pt x="9770" y="26441"/>
                    </a:lnTo>
                    <a:cubicBezTo>
                      <a:pt x="10463" y="31989"/>
                      <a:pt x="11157" y="34971"/>
                      <a:pt x="19617" y="33931"/>
                    </a:cubicBezTo>
                    <a:lnTo>
                      <a:pt x="24055" y="33376"/>
                    </a:lnTo>
                    <a:lnTo>
                      <a:pt x="21212" y="11324"/>
                    </a:lnTo>
                    <a:lnTo>
                      <a:pt x="16982" y="11879"/>
                    </a:lnTo>
                    <a:close/>
                  </a:path>
                </a:pathLst>
              </a:custGeom>
              <a:solidFill>
                <a:srgbClr val="006086"/>
              </a:solidFill>
              <a:ln w="6930"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96905FD7-F0CE-C2A2-CCAE-E4B83CF42D15}"/>
                  </a:ext>
                </a:extLst>
              </p:cNvPr>
              <p:cNvSpPr/>
              <p:nvPr/>
            </p:nvSpPr>
            <p:spPr>
              <a:xfrm>
                <a:off x="4742577" y="2666890"/>
                <a:ext cx="60468" cy="15463"/>
              </a:xfrm>
              <a:custGeom>
                <a:avLst/>
                <a:gdLst>
                  <a:gd name="connsiteX0" fmla="*/ 59636 w 60468"/>
                  <a:gd name="connsiteY0" fmla="*/ 0 h 15463"/>
                  <a:gd name="connsiteX1" fmla="*/ 60469 w 60468"/>
                  <a:gd name="connsiteY1" fmla="*/ 10887 h 15463"/>
                  <a:gd name="connsiteX2" fmla="*/ 832 w 60468"/>
                  <a:gd name="connsiteY2" fmla="*/ 15464 h 15463"/>
                  <a:gd name="connsiteX3" fmla="*/ 0 w 60468"/>
                  <a:gd name="connsiteY3" fmla="*/ 4577 h 15463"/>
                  <a:gd name="connsiteX4" fmla="*/ 59636 w 60468"/>
                  <a:gd name="connsiteY4" fmla="*/ 69 h 1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68" h="15463">
                    <a:moveTo>
                      <a:pt x="59636" y="0"/>
                    </a:moveTo>
                    <a:lnTo>
                      <a:pt x="60469" y="10887"/>
                    </a:lnTo>
                    <a:lnTo>
                      <a:pt x="832" y="15464"/>
                    </a:lnTo>
                    <a:lnTo>
                      <a:pt x="0" y="4577"/>
                    </a:lnTo>
                    <a:lnTo>
                      <a:pt x="59636" y="69"/>
                    </a:lnTo>
                    <a:close/>
                  </a:path>
                </a:pathLst>
              </a:custGeom>
              <a:solidFill>
                <a:srgbClr val="006086"/>
              </a:solidFill>
              <a:ln w="6930"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5F9A6261-F705-2812-DDBE-86B45A60CFD1}"/>
                  </a:ext>
                </a:extLst>
              </p:cNvPr>
              <p:cNvSpPr/>
              <p:nvPr/>
            </p:nvSpPr>
            <p:spPr>
              <a:xfrm>
                <a:off x="4739387" y="2611553"/>
                <a:ext cx="61092" cy="49858"/>
              </a:xfrm>
              <a:custGeom>
                <a:avLst/>
                <a:gdLst>
                  <a:gd name="connsiteX0" fmla="*/ 9362 w 61092"/>
                  <a:gd name="connsiteY0" fmla="*/ 0 h 49858"/>
                  <a:gd name="connsiteX1" fmla="*/ 10263 w 61092"/>
                  <a:gd name="connsiteY1" fmla="*/ 19209 h 49858"/>
                  <a:gd name="connsiteX2" fmla="*/ 60607 w 61092"/>
                  <a:gd name="connsiteY2" fmla="*/ 16851 h 49858"/>
                  <a:gd name="connsiteX3" fmla="*/ 61093 w 61092"/>
                  <a:gd name="connsiteY3" fmla="*/ 27807 h 49858"/>
                  <a:gd name="connsiteX4" fmla="*/ 10748 w 61092"/>
                  <a:gd name="connsiteY4" fmla="*/ 30165 h 49858"/>
                  <a:gd name="connsiteX5" fmla="*/ 11650 w 61092"/>
                  <a:gd name="connsiteY5" fmla="*/ 49443 h 49858"/>
                  <a:gd name="connsiteX6" fmla="*/ 2288 w 61092"/>
                  <a:gd name="connsiteY6" fmla="*/ 49859 h 49858"/>
                  <a:gd name="connsiteX7" fmla="*/ 0 w 61092"/>
                  <a:gd name="connsiteY7" fmla="*/ 416 h 49858"/>
                  <a:gd name="connsiteX8" fmla="*/ 9362 w 61092"/>
                  <a:gd name="connsiteY8" fmla="*/ 0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92" h="49858">
                    <a:moveTo>
                      <a:pt x="9362" y="0"/>
                    </a:moveTo>
                    <a:lnTo>
                      <a:pt x="10263" y="19209"/>
                    </a:lnTo>
                    <a:lnTo>
                      <a:pt x="60607" y="16851"/>
                    </a:lnTo>
                    <a:lnTo>
                      <a:pt x="61093" y="27807"/>
                    </a:lnTo>
                    <a:lnTo>
                      <a:pt x="10748" y="30165"/>
                    </a:lnTo>
                    <a:lnTo>
                      <a:pt x="11650" y="49443"/>
                    </a:lnTo>
                    <a:lnTo>
                      <a:pt x="2288" y="49859"/>
                    </a:lnTo>
                    <a:lnTo>
                      <a:pt x="0" y="416"/>
                    </a:lnTo>
                    <a:lnTo>
                      <a:pt x="9362" y="0"/>
                    </a:lnTo>
                    <a:close/>
                  </a:path>
                </a:pathLst>
              </a:custGeom>
              <a:solidFill>
                <a:srgbClr val="006086"/>
              </a:solidFill>
              <a:ln w="6930"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0B555467-5685-68F0-C475-D15EAE987A6F}"/>
                  </a:ext>
                </a:extLst>
              </p:cNvPr>
              <p:cNvSpPr/>
              <p:nvPr/>
            </p:nvSpPr>
            <p:spPr>
              <a:xfrm>
                <a:off x="4739110" y="2571056"/>
                <a:ext cx="59775" cy="10956"/>
              </a:xfrm>
              <a:custGeom>
                <a:avLst/>
                <a:gdLst>
                  <a:gd name="connsiteX0" fmla="*/ 59775 w 59775"/>
                  <a:gd name="connsiteY0" fmla="*/ 0 h 10956"/>
                  <a:gd name="connsiteX1" fmla="*/ 59775 w 59775"/>
                  <a:gd name="connsiteY1" fmla="*/ 10957 h 10956"/>
                  <a:gd name="connsiteX2" fmla="*/ 0 w 59775"/>
                  <a:gd name="connsiteY2" fmla="*/ 10957 h 10956"/>
                  <a:gd name="connsiteX3" fmla="*/ 0 w 59775"/>
                  <a:gd name="connsiteY3" fmla="*/ 0 h 10956"/>
                  <a:gd name="connsiteX4" fmla="*/ 59775 w 59775"/>
                  <a:gd name="connsiteY4" fmla="*/ 0 h 1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5" h="10956">
                    <a:moveTo>
                      <a:pt x="59775" y="0"/>
                    </a:moveTo>
                    <a:lnTo>
                      <a:pt x="59775" y="10957"/>
                    </a:lnTo>
                    <a:cubicBezTo>
                      <a:pt x="59775" y="10957"/>
                      <a:pt x="0" y="10957"/>
                      <a:pt x="0" y="10957"/>
                    </a:cubicBezTo>
                    <a:lnTo>
                      <a:pt x="0" y="0"/>
                    </a:lnTo>
                    <a:cubicBezTo>
                      <a:pt x="0" y="0"/>
                      <a:pt x="59775" y="0"/>
                      <a:pt x="59775" y="0"/>
                    </a:cubicBezTo>
                    <a:close/>
                  </a:path>
                </a:pathLst>
              </a:custGeom>
              <a:solidFill>
                <a:srgbClr val="006086"/>
              </a:solidFill>
              <a:ln w="6930"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E4EC2BEE-CAE3-5AE3-605B-8A4D7B947061}"/>
                  </a:ext>
                </a:extLst>
              </p:cNvPr>
              <p:cNvSpPr/>
              <p:nvPr/>
            </p:nvSpPr>
            <p:spPr>
              <a:xfrm>
                <a:off x="4750136" y="2516258"/>
                <a:ext cx="49997" cy="43634"/>
              </a:xfrm>
              <a:custGeom>
                <a:avLst/>
                <a:gdLst>
                  <a:gd name="connsiteX0" fmla="*/ 69 w 49997"/>
                  <a:gd name="connsiteY0" fmla="*/ 42039 h 43634"/>
                  <a:gd name="connsiteX1" fmla="*/ 416 w 49997"/>
                  <a:gd name="connsiteY1" fmla="*/ 31429 h 43634"/>
                  <a:gd name="connsiteX2" fmla="*/ 4161 w 49997"/>
                  <a:gd name="connsiteY2" fmla="*/ 31568 h 43634"/>
                  <a:gd name="connsiteX3" fmla="*/ 277 w 49997"/>
                  <a:gd name="connsiteY3" fmla="*/ 17907 h 43634"/>
                  <a:gd name="connsiteX4" fmla="*/ 277 w 49997"/>
                  <a:gd name="connsiteY4" fmla="*/ 15272 h 43634"/>
                  <a:gd name="connsiteX5" fmla="*/ 14909 w 49997"/>
                  <a:gd name="connsiteY5" fmla="*/ 16 h 43634"/>
                  <a:gd name="connsiteX6" fmla="*/ 49997 w 49997"/>
                  <a:gd name="connsiteY6" fmla="*/ 1056 h 43634"/>
                  <a:gd name="connsiteX7" fmla="*/ 49651 w 49997"/>
                  <a:gd name="connsiteY7" fmla="*/ 11666 h 43634"/>
                  <a:gd name="connsiteX8" fmla="*/ 16296 w 49997"/>
                  <a:gd name="connsiteY8" fmla="*/ 10695 h 43634"/>
                  <a:gd name="connsiteX9" fmla="*/ 9570 w 49997"/>
                  <a:gd name="connsiteY9" fmla="*/ 17560 h 43634"/>
                  <a:gd name="connsiteX10" fmla="*/ 9570 w 49997"/>
                  <a:gd name="connsiteY10" fmla="*/ 19988 h 43634"/>
                  <a:gd name="connsiteX11" fmla="*/ 12135 w 49997"/>
                  <a:gd name="connsiteY11" fmla="*/ 31915 h 43634"/>
                  <a:gd name="connsiteX12" fmla="*/ 49027 w 49997"/>
                  <a:gd name="connsiteY12" fmla="*/ 33024 h 43634"/>
                  <a:gd name="connsiteX13" fmla="*/ 48680 w 49997"/>
                  <a:gd name="connsiteY13" fmla="*/ 43634 h 43634"/>
                  <a:gd name="connsiteX14" fmla="*/ 0 w 49997"/>
                  <a:gd name="connsiteY14" fmla="*/ 42178 h 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997" h="43634">
                    <a:moveTo>
                      <a:pt x="69" y="42039"/>
                    </a:moveTo>
                    <a:lnTo>
                      <a:pt x="416" y="31429"/>
                    </a:lnTo>
                    <a:lnTo>
                      <a:pt x="4161" y="31568"/>
                    </a:lnTo>
                    <a:cubicBezTo>
                      <a:pt x="2427" y="27754"/>
                      <a:pt x="139" y="22415"/>
                      <a:pt x="277" y="17907"/>
                    </a:cubicBezTo>
                    <a:lnTo>
                      <a:pt x="277" y="15272"/>
                    </a:lnTo>
                    <a:cubicBezTo>
                      <a:pt x="693" y="4870"/>
                      <a:pt x="3329" y="-330"/>
                      <a:pt x="14909" y="16"/>
                    </a:cubicBezTo>
                    <a:lnTo>
                      <a:pt x="49997" y="1056"/>
                    </a:lnTo>
                    <a:lnTo>
                      <a:pt x="49651" y="11666"/>
                    </a:lnTo>
                    <a:lnTo>
                      <a:pt x="16296" y="10695"/>
                    </a:lnTo>
                    <a:cubicBezTo>
                      <a:pt x="11095" y="10557"/>
                      <a:pt x="9708" y="12568"/>
                      <a:pt x="9570" y="17560"/>
                    </a:cubicBezTo>
                    <a:lnTo>
                      <a:pt x="9570" y="19988"/>
                    </a:lnTo>
                    <a:cubicBezTo>
                      <a:pt x="9362" y="23663"/>
                      <a:pt x="11164" y="28101"/>
                      <a:pt x="12135" y="31915"/>
                    </a:cubicBezTo>
                    <a:lnTo>
                      <a:pt x="49027" y="33024"/>
                    </a:lnTo>
                    <a:lnTo>
                      <a:pt x="48680" y="43634"/>
                    </a:lnTo>
                    <a:lnTo>
                      <a:pt x="0" y="42178"/>
                    </a:lnTo>
                    <a:close/>
                  </a:path>
                </a:pathLst>
              </a:custGeom>
              <a:solidFill>
                <a:srgbClr val="006086"/>
              </a:solidFill>
              <a:ln w="6930"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1316BFB3-3A36-D9A3-8BEE-D43756B99709}"/>
                  </a:ext>
                </a:extLst>
              </p:cNvPr>
              <p:cNvSpPr/>
              <p:nvPr/>
            </p:nvSpPr>
            <p:spPr>
              <a:xfrm>
                <a:off x="4736425" y="2476747"/>
                <a:ext cx="65234" cy="32245"/>
              </a:xfrm>
              <a:custGeom>
                <a:avLst/>
                <a:gdLst>
                  <a:gd name="connsiteX0" fmla="*/ 15445 w 65234"/>
                  <a:gd name="connsiteY0" fmla="*/ 31691 h 32245"/>
                  <a:gd name="connsiteX1" fmla="*/ 15861 w 65234"/>
                  <a:gd name="connsiteY1" fmla="*/ 24756 h 32245"/>
                  <a:gd name="connsiteX2" fmla="*/ 12047 w 65234"/>
                  <a:gd name="connsiteY2" fmla="*/ 24479 h 32245"/>
                  <a:gd name="connsiteX3" fmla="*/ 50 w 65234"/>
                  <a:gd name="connsiteY3" fmla="*/ 11442 h 32245"/>
                  <a:gd name="connsiteX4" fmla="*/ 1922 w 65234"/>
                  <a:gd name="connsiteY4" fmla="*/ 0 h 32245"/>
                  <a:gd name="connsiteX5" fmla="*/ 9204 w 65234"/>
                  <a:gd name="connsiteY5" fmla="*/ 1318 h 32245"/>
                  <a:gd name="connsiteX6" fmla="*/ 8649 w 65234"/>
                  <a:gd name="connsiteY6" fmla="*/ 8876 h 32245"/>
                  <a:gd name="connsiteX7" fmla="*/ 14058 w 65234"/>
                  <a:gd name="connsiteY7" fmla="*/ 13938 h 32245"/>
                  <a:gd name="connsiteX8" fmla="*/ 16970 w 65234"/>
                  <a:gd name="connsiteY8" fmla="*/ 14146 h 32245"/>
                  <a:gd name="connsiteX9" fmla="*/ 17802 w 65234"/>
                  <a:gd name="connsiteY9" fmla="*/ 763 h 32245"/>
                  <a:gd name="connsiteX10" fmla="*/ 26609 w 65234"/>
                  <a:gd name="connsiteY10" fmla="*/ 1318 h 32245"/>
                  <a:gd name="connsiteX11" fmla="*/ 25777 w 65234"/>
                  <a:gd name="connsiteY11" fmla="*/ 14701 h 32245"/>
                  <a:gd name="connsiteX12" fmla="*/ 65234 w 65234"/>
                  <a:gd name="connsiteY12" fmla="*/ 17267 h 32245"/>
                  <a:gd name="connsiteX13" fmla="*/ 64541 w 65234"/>
                  <a:gd name="connsiteY13" fmla="*/ 27877 h 32245"/>
                  <a:gd name="connsiteX14" fmla="*/ 25014 w 65234"/>
                  <a:gd name="connsiteY14" fmla="*/ 25311 h 32245"/>
                  <a:gd name="connsiteX15" fmla="*/ 24598 w 65234"/>
                  <a:gd name="connsiteY15" fmla="*/ 32245 h 32245"/>
                  <a:gd name="connsiteX16" fmla="*/ 15445 w 65234"/>
                  <a:gd name="connsiteY16" fmla="*/ 31691 h 3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34" h="32245">
                    <a:moveTo>
                      <a:pt x="15445" y="31691"/>
                    </a:moveTo>
                    <a:lnTo>
                      <a:pt x="15861" y="24756"/>
                    </a:lnTo>
                    <a:lnTo>
                      <a:pt x="12047" y="24479"/>
                    </a:lnTo>
                    <a:cubicBezTo>
                      <a:pt x="4696" y="23993"/>
                      <a:pt x="-574" y="20803"/>
                      <a:pt x="50" y="11442"/>
                    </a:cubicBezTo>
                    <a:cubicBezTo>
                      <a:pt x="397" y="6518"/>
                      <a:pt x="1922" y="0"/>
                      <a:pt x="1922" y="0"/>
                    </a:cubicBezTo>
                    <a:lnTo>
                      <a:pt x="9204" y="1318"/>
                    </a:lnTo>
                    <a:cubicBezTo>
                      <a:pt x="9204" y="1318"/>
                      <a:pt x="8718" y="7767"/>
                      <a:pt x="8649" y="8876"/>
                    </a:cubicBezTo>
                    <a:cubicBezTo>
                      <a:pt x="8441" y="12343"/>
                      <a:pt x="8926" y="13592"/>
                      <a:pt x="14058" y="13938"/>
                    </a:cubicBezTo>
                    <a:lnTo>
                      <a:pt x="16970" y="14146"/>
                    </a:lnTo>
                    <a:lnTo>
                      <a:pt x="17802" y="763"/>
                    </a:lnTo>
                    <a:lnTo>
                      <a:pt x="26609" y="1318"/>
                    </a:lnTo>
                    <a:lnTo>
                      <a:pt x="25777" y="14701"/>
                    </a:lnTo>
                    <a:lnTo>
                      <a:pt x="65234" y="17267"/>
                    </a:lnTo>
                    <a:lnTo>
                      <a:pt x="64541" y="27877"/>
                    </a:lnTo>
                    <a:lnTo>
                      <a:pt x="25014" y="25311"/>
                    </a:lnTo>
                    <a:lnTo>
                      <a:pt x="24598" y="32245"/>
                    </a:lnTo>
                    <a:lnTo>
                      <a:pt x="15445" y="31691"/>
                    </a:lnTo>
                    <a:close/>
                  </a:path>
                </a:pathLst>
              </a:custGeom>
              <a:solidFill>
                <a:srgbClr val="006086"/>
              </a:solidFill>
              <a:ln w="6930"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25E968A-2C4E-47AC-C973-E13445FB5CB2}"/>
                  </a:ext>
                </a:extLst>
              </p:cNvPr>
              <p:cNvSpPr/>
              <p:nvPr/>
            </p:nvSpPr>
            <p:spPr>
              <a:xfrm>
                <a:off x="4754574" y="2439301"/>
                <a:ext cx="49442" cy="34117"/>
              </a:xfrm>
              <a:custGeom>
                <a:avLst/>
                <a:gdLst>
                  <a:gd name="connsiteX0" fmla="*/ 0 w 49442"/>
                  <a:gd name="connsiteY0" fmla="*/ 29749 h 34117"/>
                  <a:gd name="connsiteX1" fmla="*/ 971 w 49442"/>
                  <a:gd name="connsiteY1" fmla="*/ 19209 h 34117"/>
                  <a:gd name="connsiteX2" fmla="*/ 5548 w 49442"/>
                  <a:gd name="connsiteY2" fmla="*/ 19625 h 34117"/>
                  <a:gd name="connsiteX3" fmla="*/ 1803 w 49442"/>
                  <a:gd name="connsiteY3" fmla="*/ 5617 h 34117"/>
                  <a:gd name="connsiteX4" fmla="*/ 2288 w 49442"/>
                  <a:gd name="connsiteY4" fmla="*/ 0 h 34117"/>
                  <a:gd name="connsiteX5" fmla="*/ 11719 w 49442"/>
                  <a:gd name="connsiteY5" fmla="*/ 832 h 34117"/>
                  <a:gd name="connsiteX6" fmla="*/ 11026 w 49442"/>
                  <a:gd name="connsiteY6" fmla="*/ 8113 h 34117"/>
                  <a:gd name="connsiteX7" fmla="*/ 13106 w 49442"/>
                  <a:gd name="connsiteY7" fmla="*/ 20249 h 34117"/>
                  <a:gd name="connsiteX8" fmla="*/ 49443 w 49442"/>
                  <a:gd name="connsiteY8" fmla="*/ 23577 h 34117"/>
                  <a:gd name="connsiteX9" fmla="*/ 48472 w 49442"/>
                  <a:gd name="connsiteY9" fmla="*/ 34118 h 34117"/>
                  <a:gd name="connsiteX10" fmla="*/ 0 w 49442"/>
                  <a:gd name="connsiteY10" fmla="*/ 29679 h 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42" h="34117">
                    <a:moveTo>
                      <a:pt x="0" y="29749"/>
                    </a:moveTo>
                    <a:lnTo>
                      <a:pt x="971" y="19209"/>
                    </a:lnTo>
                    <a:lnTo>
                      <a:pt x="5548" y="19625"/>
                    </a:lnTo>
                    <a:cubicBezTo>
                      <a:pt x="3745" y="15672"/>
                      <a:pt x="1387" y="10124"/>
                      <a:pt x="1803" y="5617"/>
                    </a:cubicBezTo>
                    <a:lnTo>
                      <a:pt x="2288" y="0"/>
                    </a:lnTo>
                    <a:lnTo>
                      <a:pt x="11719" y="832"/>
                    </a:lnTo>
                    <a:lnTo>
                      <a:pt x="11026" y="8113"/>
                    </a:lnTo>
                    <a:cubicBezTo>
                      <a:pt x="10679" y="11789"/>
                      <a:pt x="11650" y="16227"/>
                      <a:pt x="13106" y="20249"/>
                    </a:cubicBezTo>
                    <a:lnTo>
                      <a:pt x="49443" y="23577"/>
                    </a:lnTo>
                    <a:lnTo>
                      <a:pt x="48472" y="34118"/>
                    </a:lnTo>
                    <a:lnTo>
                      <a:pt x="0" y="29679"/>
                    </a:lnTo>
                    <a:close/>
                  </a:path>
                </a:pathLst>
              </a:custGeom>
              <a:solidFill>
                <a:srgbClr val="006086"/>
              </a:solidFill>
              <a:ln w="6930"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AF178C39-5C28-BEC6-7232-92A401B67E96}"/>
                  </a:ext>
                </a:extLst>
              </p:cNvPr>
              <p:cNvSpPr/>
              <p:nvPr/>
            </p:nvSpPr>
            <p:spPr>
              <a:xfrm>
                <a:off x="4758665" y="2396019"/>
                <a:ext cx="52424" cy="45965"/>
              </a:xfrm>
              <a:custGeom>
                <a:avLst/>
                <a:gdLst>
                  <a:gd name="connsiteX0" fmla="*/ 1595 w 52424"/>
                  <a:gd name="connsiteY0" fmla="*/ 15336 h 45965"/>
                  <a:gd name="connsiteX1" fmla="*/ 17752 w 52424"/>
                  <a:gd name="connsiteY1" fmla="*/ 219 h 45965"/>
                  <a:gd name="connsiteX2" fmla="*/ 52425 w 52424"/>
                  <a:gd name="connsiteY2" fmla="*/ 4518 h 45965"/>
                  <a:gd name="connsiteX3" fmla="*/ 51107 w 52424"/>
                  <a:gd name="connsiteY3" fmla="*/ 14989 h 45965"/>
                  <a:gd name="connsiteX4" fmla="*/ 47224 w 52424"/>
                  <a:gd name="connsiteY4" fmla="*/ 14504 h 45965"/>
                  <a:gd name="connsiteX5" fmla="*/ 49859 w 52424"/>
                  <a:gd name="connsiteY5" fmla="*/ 28511 h 45965"/>
                  <a:gd name="connsiteX6" fmla="*/ 49443 w 52424"/>
                  <a:gd name="connsiteY6" fmla="*/ 31701 h 45965"/>
                  <a:gd name="connsiteX7" fmla="*/ 33424 w 52424"/>
                  <a:gd name="connsiteY7" fmla="*/ 45640 h 45965"/>
                  <a:gd name="connsiteX8" fmla="*/ 28778 w 52424"/>
                  <a:gd name="connsiteY8" fmla="*/ 45085 h 45965"/>
                  <a:gd name="connsiteX9" fmla="*/ 17960 w 52424"/>
                  <a:gd name="connsiteY9" fmla="*/ 27818 h 45965"/>
                  <a:gd name="connsiteX10" fmla="*/ 18654 w 52424"/>
                  <a:gd name="connsiteY10" fmla="*/ 22062 h 45965"/>
                  <a:gd name="connsiteX11" fmla="*/ 21705 w 52424"/>
                  <a:gd name="connsiteY11" fmla="*/ 11314 h 45965"/>
                  <a:gd name="connsiteX12" fmla="*/ 18168 w 52424"/>
                  <a:gd name="connsiteY12" fmla="*/ 10898 h 45965"/>
                  <a:gd name="connsiteX13" fmla="*/ 9847 w 52424"/>
                  <a:gd name="connsiteY13" fmla="*/ 17070 h 45965"/>
                  <a:gd name="connsiteX14" fmla="*/ 7489 w 52424"/>
                  <a:gd name="connsiteY14" fmla="*/ 37457 h 45965"/>
                  <a:gd name="connsiteX15" fmla="*/ 0 w 52424"/>
                  <a:gd name="connsiteY15" fmla="*/ 36555 h 45965"/>
                  <a:gd name="connsiteX16" fmla="*/ 1595 w 52424"/>
                  <a:gd name="connsiteY16" fmla="*/ 15336 h 45965"/>
                  <a:gd name="connsiteX17" fmla="*/ 26351 w 52424"/>
                  <a:gd name="connsiteY17" fmla="*/ 22201 h 45965"/>
                  <a:gd name="connsiteX18" fmla="*/ 25727 w 52424"/>
                  <a:gd name="connsiteY18" fmla="*/ 27263 h 45965"/>
                  <a:gd name="connsiteX19" fmla="*/ 31344 w 52424"/>
                  <a:gd name="connsiteY19" fmla="*/ 35169 h 45965"/>
                  <a:gd name="connsiteX20" fmla="*/ 33771 w 52424"/>
                  <a:gd name="connsiteY20" fmla="*/ 35446 h 45965"/>
                  <a:gd name="connsiteX21" fmla="*/ 41121 w 52424"/>
                  <a:gd name="connsiteY21" fmla="*/ 29136 h 45965"/>
                  <a:gd name="connsiteX22" fmla="*/ 41537 w 52424"/>
                  <a:gd name="connsiteY22" fmla="*/ 25738 h 45965"/>
                  <a:gd name="connsiteX23" fmla="*/ 40012 w 52424"/>
                  <a:gd name="connsiteY23" fmla="*/ 13602 h 45965"/>
                  <a:gd name="connsiteX24" fmla="*/ 28223 w 52424"/>
                  <a:gd name="connsiteY24" fmla="*/ 12146 h 45965"/>
                  <a:gd name="connsiteX25" fmla="*/ 26282 w 52424"/>
                  <a:gd name="connsiteY25" fmla="*/ 22132 h 4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24" h="45965">
                    <a:moveTo>
                      <a:pt x="1595" y="15336"/>
                    </a:moveTo>
                    <a:cubicBezTo>
                      <a:pt x="2843" y="4657"/>
                      <a:pt x="6033" y="-1237"/>
                      <a:pt x="17752" y="219"/>
                    </a:cubicBezTo>
                    <a:lnTo>
                      <a:pt x="52425" y="4518"/>
                    </a:lnTo>
                    <a:lnTo>
                      <a:pt x="51107" y="14989"/>
                    </a:lnTo>
                    <a:lnTo>
                      <a:pt x="47224" y="14504"/>
                    </a:lnTo>
                    <a:cubicBezTo>
                      <a:pt x="48611" y="18457"/>
                      <a:pt x="50414" y="24004"/>
                      <a:pt x="49859" y="28511"/>
                    </a:cubicBezTo>
                    <a:lnTo>
                      <a:pt x="49443" y="31701"/>
                    </a:lnTo>
                    <a:cubicBezTo>
                      <a:pt x="48056" y="42103"/>
                      <a:pt x="47362" y="47373"/>
                      <a:pt x="33424" y="45640"/>
                    </a:cubicBezTo>
                    <a:lnTo>
                      <a:pt x="28778" y="45085"/>
                    </a:lnTo>
                    <a:cubicBezTo>
                      <a:pt x="16989" y="43629"/>
                      <a:pt x="16643" y="38220"/>
                      <a:pt x="17960" y="27818"/>
                    </a:cubicBezTo>
                    <a:lnTo>
                      <a:pt x="18654" y="22062"/>
                    </a:lnTo>
                    <a:cubicBezTo>
                      <a:pt x="19347" y="16723"/>
                      <a:pt x="20179" y="15128"/>
                      <a:pt x="21705" y="11314"/>
                    </a:cubicBezTo>
                    <a:lnTo>
                      <a:pt x="18168" y="10898"/>
                    </a:lnTo>
                    <a:cubicBezTo>
                      <a:pt x="12343" y="10274"/>
                      <a:pt x="10540" y="11314"/>
                      <a:pt x="9847" y="17070"/>
                    </a:cubicBezTo>
                    <a:lnTo>
                      <a:pt x="7489" y="37457"/>
                    </a:lnTo>
                    <a:lnTo>
                      <a:pt x="0" y="36555"/>
                    </a:lnTo>
                    <a:cubicBezTo>
                      <a:pt x="0" y="36555"/>
                      <a:pt x="0" y="28442"/>
                      <a:pt x="1595" y="15336"/>
                    </a:cubicBezTo>
                    <a:close/>
                    <a:moveTo>
                      <a:pt x="26351" y="22201"/>
                    </a:moveTo>
                    <a:lnTo>
                      <a:pt x="25727" y="27263"/>
                    </a:lnTo>
                    <a:cubicBezTo>
                      <a:pt x="25033" y="32880"/>
                      <a:pt x="25103" y="34406"/>
                      <a:pt x="31344" y="35169"/>
                    </a:cubicBezTo>
                    <a:lnTo>
                      <a:pt x="33771" y="35446"/>
                    </a:lnTo>
                    <a:cubicBezTo>
                      <a:pt x="38972" y="36070"/>
                      <a:pt x="40497" y="34198"/>
                      <a:pt x="41121" y="29136"/>
                    </a:cubicBezTo>
                    <a:lnTo>
                      <a:pt x="41537" y="25738"/>
                    </a:lnTo>
                    <a:cubicBezTo>
                      <a:pt x="42023" y="22062"/>
                      <a:pt x="40636" y="17555"/>
                      <a:pt x="40012" y="13602"/>
                    </a:cubicBezTo>
                    <a:lnTo>
                      <a:pt x="28223" y="12146"/>
                    </a:lnTo>
                    <a:cubicBezTo>
                      <a:pt x="27322" y="15891"/>
                      <a:pt x="26767" y="18526"/>
                      <a:pt x="26282" y="22132"/>
                    </a:cubicBezTo>
                    <a:close/>
                  </a:path>
                </a:pathLst>
              </a:custGeom>
              <a:solidFill>
                <a:srgbClr val="006086"/>
              </a:solidFill>
              <a:ln w="6930"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2D446457-40F6-F2FB-5377-1E9D1105AD24}"/>
                  </a:ext>
                </a:extLst>
              </p:cNvPr>
              <p:cNvSpPr/>
              <p:nvPr/>
            </p:nvSpPr>
            <p:spPr>
              <a:xfrm>
                <a:off x="4765513" y="2347697"/>
                <a:ext cx="51654" cy="45074"/>
              </a:xfrm>
              <a:custGeom>
                <a:avLst/>
                <a:gdLst>
                  <a:gd name="connsiteX0" fmla="*/ 10141 w 51654"/>
                  <a:gd name="connsiteY0" fmla="*/ 21705 h 45074"/>
                  <a:gd name="connsiteX1" fmla="*/ 11736 w 51654"/>
                  <a:gd name="connsiteY1" fmla="*/ 28293 h 45074"/>
                  <a:gd name="connsiteX2" fmla="*/ 13608 w 51654"/>
                  <a:gd name="connsiteY2" fmla="*/ 28570 h 45074"/>
                  <a:gd name="connsiteX3" fmla="*/ 17076 w 51654"/>
                  <a:gd name="connsiteY3" fmla="*/ 26628 h 45074"/>
                  <a:gd name="connsiteX4" fmla="*/ 22277 w 51654"/>
                  <a:gd name="connsiteY4" fmla="*/ 12413 h 45074"/>
                  <a:gd name="connsiteX5" fmla="*/ 35937 w 51654"/>
                  <a:gd name="connsiteY5" fmla="*/ 1526 h 45074"/>
                  <a:gd name="connsiteX6" fmla="*/ 39959 w 51654"/>
                  <a:gd name="connsiteY6" fmla="*/ 2150 h 45074"/>
                  <a:gd name="connsiteX7" fmla="*/ 51124 w 51654"/>
                  <a:gd name="connsiteY7" fmla="*/ 20803 h 45074"/>
                  <a:gd name="connsiteX8" fmla="*/ 45992 w 51654"/>
                  <a:gd name="connsiteY8" fmla="*/ 45074 h 45074"/>
                  <a:gd name="connsiteX9" fmla="*/ 37879 w 51654"/>
                  <a:gd name="connsiteY9" fmla="*/ 43687 h 45074"/>
                  <a:gd name="connsiteX10" fmla="*/ 41624 w 51654"/>
                  <a:gd name="connsiteY10" fmla="*/ 20734 h 45074"/>
                  <a:gd name="connsiteX11" fmla="*/ 37740 w 51654"/>
                  <a:gd name="connsiteY11" fmla="*/ 11580 h 45074"/>
                  <a:gd name="connsiteX12" fmla="*/ 35799 w 51654"/>
                  <a:gd name="connsiteY12" fmla="*/ 11234 h 45074"/>
                  <a:gd name="connsiteX13" fmla="*/ 31707 w 51654"/>
                  <a:gd name="connsiteY13" fmla="*/ 13522 h 45074"/>
                  <a:gd name="connsiteX14" fmla="*/ 25258 w 51654"/>
                  <a:gd name="connsiteY14" fmla="*/ 32592 h 45074"/>
                  <a:gd name="connsiteX15" fmla="*/ 14025 w 51654"/>
                  <a:gd name="connsiteY15" fmla="*/ 39388 h 45074"/>
                  <a:gd name="connsiteX16" fmla="*/ 10211 w 51654"/>
                  <a:gd name="connsiteY16" fmla="*/ 38764 h 45074"/>
                  <a:gd name="connsiteX17" fmla="*/ 780 w 51654"/>
                  <a:gd name="connsiteY17" fmla="*/ 20873 h 45074"/>
                  <a:gd name="connsiteX18" fmla="*/ 4871 w 51654"/>
                  <a:gd name="connsiteY18" fmla="*/ 0 h 45074"/>
                  <a:gd name="connsiteX19" fmla="*/ 13400 w 51654"/>
                  <a:gd name="connsiteY19" fmla="*/ 1387 h 45074"/>
                  <a:gd name="connsiteX20" fmla="*/ 10072 w 51654"/>
                  <a:gd name="connsiteY20" fmla="*/ 21705 h 4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54" h="45074">
                    <a:moveTo>
                      <a:pt x="10141" y="21705"/>
                    </a:moveTo>
                    <a:cubicBezTo>
                      <a:pt x="9378" y="26212"/>
                      <a:pt x="9101" y="27876"/>
                      <a:pt x="11736" y="28293"/>
                    </a:cubicBezTo>
                    <a:lnTo>
                      <a:pt x="13608" y="28570"/>
                    </a:lnTo>
                    <a:cubicBezTo>
                      <a:pt x="16036" y="28986"/>
                      <a:pt x="16382" y="28431"/>
                      <a:pt x="17076" y="26628"/>
                    </a:cubicBezTo>
                    <a:lnTo>
                      <a:pt x="22277" y="12413"/>
                    </a:lnTo>
                    <a:cubicBezTo>
                      <a:pt x="25189" y="4577"/>
                      <a:pt x="26853" y="0"/>
                      <a:pt x="35937" y="1526"/>
                    </a:cubicBezTo>
                    <a:lnTo>
                      <a:pt x="39959" y="2150"/>
                    </a:lnTo>
                    <a:cubicBezTo>
                      <a:pt x="50361" y="3883"/>
                      <a:pt x="52927" y="10263"/>
                      <a:pt x="51124" y="20803"/>
                    </a:cubicBezTo>
                    <a:cubicBezTo>
                      <a:pt x="48974" y="33979"/>
                      <a:pt x="45992" y="45074"/>
                      <a:pt x="45992" y="45074"/>
                    </a:cubicBezTo>
                    <a:lnTo>
                      <a:pt x="37879" y="43687"/>
                    </a:lnTo>
                    <a:lnTo>
                      <a:pt x="41624" y="20734"/>
                    </a:lnTo>
                    <a:cubicBezTo>
                      <a:pt x="42595" y="14909"/>
                      <a:pt x="41693" y="12274"/>
                      <a:pt x="37740" y="11580"/>
                    </a:cubicBezTo>
                    <a:lnTo>
                      <a:pt x="35799" y="11234"/>
                    </a:lnTo>
                    <a:cubicBezTo>
                      <a:pt x="33857" y="10887"/>
                      <a:pt x="32678" y="10818"/>
                      <a:pt x="31707" y="13522"/>
                    </a:cubicBezTo>
                    <a:cubicBezTo>
                      <a:pt x="30043" y="18238"/>
                      <a:pt x="26923" y="27876"/>
                      <a:pt x="25258" y="32592"/>
                    </a:cubicBezTo>
                    <a:cubicBezTo>
                      <a:pt x="23247" y="38070"/>
                      <a:pt x="21375" y="40636"/>
                      <a:pt x="14025" y="39388"/>
                    </a:cubicBezTo>
                    <a:lnTo>
                      <a:pt x="10211" y="38764"/>
                    </a:lnTo>
                    <a:cubicBezTo>
                      <a:pt x="-191" y="37030"/>
                      <a:pt x="-1093" y="31483"/>
                      <a:pt x="780" y="20873"/>
                    </a:cubicBezTo>
                    <a:cubicBezTo>
                      <a:pt x="2929" y="7836"/>
                      <a:pt x="4871" y="0"/>
                      <a:pt x="4871" y="0"/>
                    </a:cubicBezTo>
                    <a:lnTo>
                      <a:pt x="13400" y="1387"/>
                    </a:lnTo>
                    <a:lnTo>
                      <a:pt x="10072" y="21705"/>
                    </a:lnTo>
                    <a:close/>
                  </a:path>
                </a:pathLst>
              </a:custGeom>
              <a:solidFill>
                <a:srgbClr val="006086"/>
              </a:solidFill>
              <a:ln w="6930"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1F330BBC-AB29-A567-1425-C47C9A6657C5}"/>
                  </a:ext>
                </a:extLst>
              </p:cNvPr>
              <p:cNvSpPr/>
              <p:nvPr/>
            </p:nvSpPr>
            <p:spPr>
              <a:xfrm>
                <a:off x="4762132" y="2309072"/>
                <a:ext cx="62271" cy="32037"/>
              </a:xfrm>
              <a:custGeom>
                <a:avLst/>
                <a:gdLst>
                  <a:gd name="connsiteX0" fmla="*/ 9500 w 62271"/>
                  <a:gd name="connsiteY0" fmla="*/ 30373 h 32037"/>
                  <a:gd name="connsiteX1" fmla="*/ 10818 w 62271"/>
                  <a:gd name="connsiteY1" fmla="*/ 23577 h 32037"/>
                  <a:gd name="connsiteX2" fmla="*/ 0 w 62271"/>
                  <a:gd name="connsiteY2" fmla="*/ 21427 h 32037"/>
                  <a:gd name="connsiteX3" fmla="*/ 2011 w 62271"/>
                  <a:gd name="connsiteY3" fmla="*/ 11026 h 32037"/>
                  <a:gd name="connsiteX4" fmla="*/ 12898 w 62271"/>
                  <a:gd name="connsiteY4" fmla="*/ 13175 h 32037"/>
                  <a:gd name="connsiteX5" fmla="*/ 15533 w 62271"/>
                  <a:gd name="connsiteY5" fmla="*/ 0 h 32037"/>
                  <a:gd name="connsiteX6" fmla="*/ 24479 w 62271"/>
                  <a:gd name="connsiteY6" fmla="*/ 1734 h 32037"/>
                  <a:gd name="connsiteX7" fmla="*/ 21913 w 62271"/>
                  <a:gd name="connsiteY7" fmla="*/ 14909 h 32037"/>
                  <a:gd name="connsiteX8" fmla="*/ 46877 w 62271"/>
                  <a:gd name="connsiteY8" fmla="*/ 19833 h 32037"/>
                  <a:gd name="connsiteX9" fmla="*/ 52910 w 62271"/>
                  <a:gd name="connsiteY9" fmla="*/ 16227 h 32037"/>
                  <a:gd name="connsiteX10" fmla="*/ 54574 w 62271"/>
                  <a:gd name="connsiteY10" fmla="*/ 7073 h 32037"/>
                  <a:gd name="connsiteX11" fmla="*/ 62271 w 62271"/>
                  <a:gd name="connsiteY11" fmla="*/ 8668 h 32037"/>
                  <a:gd name="connsiteX12" fmla="*/ 61231 w 62271"/>
                  <a:gd name="connsiteY12" fmla="*/ 21844 h 32037"/>
                  <a:gd name="connsiteX13" fmla="*/ 46461 w 62271"/>
                  <a:gd name="connsiteY13" fmla="*/ 30512 h 32037"/>
                  <a:gd name="connsiteX14" fmla="*/ 19902 w 62271"/>
                  <a:gd name="connsiteY14" fmla="*/ 25242 h 32037"/>
                  <a:gd name="connsiteX15" fmla="*/ 18584 w 62271"/>
                  <a:gd name="connsiteY15" fmla="*/ 32037 h 32037"/>
                  <a:gd name="connsiteX16" fmla="*/ 9570 w 62271"/>
                  <a:gd name="connsiteY16" fmla="*/ 30234 h 3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71" h="32037">
                    <a:moveTo>
                      <a:pt x="9500" y="30373"/>
                    </a:moveTo>
                    <a:lnTo>
                      <a:pt x="10818" y="23577"/>
                    </a:lnTo>
                    <a:lnTo>
                      <a:pt x="0" y="21427"/>
                    </a:lnTo>
                    <a:lnTo>
                      <a:pt x="2011" y="11026"/>
                    </a:lnTo>
                    <a:lnTo>
                      <a:pt x="12898" y="13175"/>
                    </a:lnTo>
                    <a:lnTo>
                      <a:pt x="15533" y="0"/>
                    </a:lnTo>
                    <a:lnTo>
                      <a:pt x="24479" y="1734"/>
                    </a:lnTo>
                    <a:lnTo>
                      <a:pt x="21913" y="14909"/>
                    </a:lnTo>
                    <a:lnTo>
                      <a:pt x="46877" y="19833"/>
                    </a:lnTo>
                    <a:cubicBezTo>
                      <a:pt x="50552" y="20526"/>
                      <a:pt x="52217" y="19694"/>
                      <a:pt x="52910" y="16227"/>
                    </a:cubicBezTo>
                    <a:cubicBezTo>
                      <a:pt x="53118" y="15117"/>
                      <a:pt x="54574" y="7073"/>
                      <a:pt x="54574" y="7073"/>
                    </a:cubicBezTo>
                    <a:lnTo>
                      <a:pt x="62271" y="8668"/>
                    </a:lnTo>
                    <a:cubicBezTo>
                      <a:pt x="62271" y="8668"/>
                      <a:pt x="62202" y="16990"/>
                      <a:pt x="61231" y="21844"/>
                    </a:cubicBezTo>
                    <a:cubicBezTo>
                      <a:pt x="59428" y="31066"/>
                      <a:pt x="53603" y="31899"/>
                      <a:pt x="46461" y="30512"/>
                    </a:cubicBezTo>
                    <a:lnTo>
                      <a:pt x="19902" y="25242"/>
                    </a:lnTo>
                    <a:lnTo>
                      <a:pt x="18584" y="32037"/>
                    </a:lnTo>
                    <a:lnTo>
                      <a:pt x="9570" y="30234"/>
                    </a:lnTo>
                    <a:close/>
                  </a:path>
                </a:pathLst>
              </a:custGeom>
              <a:solidFill>
                <a:srgbClr val="006086"/>
              </a:solidFill>
              <a:ln w="6930"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9A4E4AA1-70FD-C611-9C2F-249ED2B0432C}"/>
                  </a:ext>
                </a:extLst>
              </p:cNvPr>
              <p:cNvSpPr/>
              <p:nvPr/>
            </p:nvSpPr>
            <p:spPr>
              <a:xfrm>
                <a:off x="4779677" y="2270863"/>
                <a:ext cx="49858" cy="39942"/>
              </a:xfrm>
              <a:custGeom>
                <a:avLst/>
                <a:gdLst>
                  <a:gd name="connsiteX0" fmla="*/ 0 w 49858"/>
                  <a:gd name="connsiteY0" fmla="*/ 29125 h 39942"/>
                  <a:gd name="connsiteX1" fmla="*/ 2358 w 49858"/>
                  <a:gd name="connsiteY1" fmla="*/ 18793 h 39942"/>
                  <a:gd name="connsiteX2" fmla="*/ 6865 w 49858"/>
                  <a:gd name="connsiteY2" fmla="*/ 19833 h 39942"/>
                  <a:gd name="connsiteX3" fmla="*/ 4993 w 49858"/>
                  <a:gd name="connsiteY3" fmla="*/ 5478 h 39942"/>
                  <a:gd name="connsiteX4" fmla="*/ 6241 w 49858"/>
                  <a:gd name="connsiteY4" fmla="*/ 0 h 39942"/>
                  <a:gd name="connsiteX5" fmla="*/ 15464 w 49858"/>
                  <a:gd name="connsiteY5" fmla="*/ 2080 h 39942"/>
                  <a:gd name="connsiteX6" fmla="*/ 13869 w 49858"/>
                  <a:gd name="connsiteY6" fmla="*/ 9223 h 39942"/>
                  <a:gd name="connsiteX7" fmla="*/ 14285 w 49858"/>
                  <a:gd name="connsiteY7" fmla="*/ 21497 h 39942"/>
                  <a:gd name="connsiteX8" fmla="*/ 49859 w 49858"/>
                  <a:gd name="connsiteY8" fmla="*/ 29610 h 39942"/>
                  <a:gd name="connsiteX9" fmla="*/ 47501 w 49858"/>
                  <a:gd name="connsiteY9" fmla="*/ 39943 h 39942"/>
                  <a:gd name="connsiteX10" fmla="*/ 0 w 49858"/>
                  <a:gd name="connsiteY10" fmla="*/ 29125 h 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58" h="39942">
                    <a:moveTo>
                      <a:pt x="0" y="29125"/>
                    </a:moveTo>
                    <a:lnTo>
                      <a:pt x="2358" y="18793"/>
                    </a:lnTo>
                    <a:lnTo>
                      <a:pt x="6865" y="19833"/>
                    </a:lnTo>
                    <a:cubicBezTo>
                      <a:pt x="5617" y="15672"/>
                      <a:pt x="3953" y="9916"/>
                      <a:pt x="4993" y="5478"/>
                    </a:cubicBezTo>
                    <a:lnTo>
                      <a:pt x="6241" y="0"/>
                    </a:lnTo>
                    <a:lnTo>
                      <a:pt x="15464" y="2080"/>
                    </a:lnTo>
                    <a:lnTo>
                      <a:pt x="13869" y="9223"/>
                    </a:lnTo>
                    <a:cubicBezTo>
                      <a:pt x="13037" y="12829"/>
                      <a:pt x="13453" y="17336"/>
                      <a:pt x="14285" y="21497"/>
                    </a:cubicBezTo>
                    <a:lnTo>
                      <a:pt x="49859" y="29610"/>
                    </a:lnTo>
                    <a:lnTo>
                      <a:pt x="47501" y="39943"/>
                    </a:lnTo>
                    <a:lnTo>
                      <a:pt x="0" y="29125"/>
                    </a:lnTo>
                    <a:close/>
                  </a:path>
                </a:pathLst>
              </a:custGeom>
              <a:solidFill>
                <a:srgbClr val="006086"/>
              </a:solidFill>
              <a:ln w="6930"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B2F1CC80-A75B-8591-CFC3-C1801C45AAB4}"/>
                  </a:ext>
                </a:extLst>
              </p:cNvPr>
              <p:cNvSpPr/>
              <p:nvPr/>
            </p:nvSpPr>
            <p:spPr>
              <a:xfrm>
                <a:off x="4787929" y="2222599"/>
                <a:ext cx="58041" cy="51458"/>
              </a:xfrm>
              <a:custGeom>
                <a:avLst/>
                <a:gdLst>
                  <a:gd name="connsiteX0" fmla="*/ 57972 w 58041"/>
                  <a:gd name="connsiteY0" fmla="*/ 12482 h 51458"/>
                  <a:gd name="connsiteX1" fmla="*/ 55268 w 58041"/>
                  <a:gd name="connsiteY1" fmla="*/ 22745 h 51458"/>
                  <a:gd name="connsiteX2" fmla="*/ 51662 w 58041"/>
                  <a:gd name="connsiteY2" fmla="*/ 21774 h 51458"/>
                  <a:gd name="connsiteX3" fmla="*/ 52217 w 58041"/>
                  <a:gd name="connsiteY3" fmla="*/ 36406 h 51458"/>
                  <a:gd name="connsiteX4" fmla="*/ 51592 w 58041"/>
                  <a:gd name="connsiteY4" fmla="*/ 38902 h 51458"/>
                  <a:gd name="connsiteX5" fmla="*/ 33840 w 58041"/>
                  <a:gd name="connsiteY5" fmla="*/ 50552 h 51458"/>
                  <a:gd name="connsiteX6" fmla="*/ 0 w 58041"/>
                  <a:gd name="connsiteY6" fmla="*/ 41607 h 51458"/>
                  <a:gd name="connsiteX7" fmla="*/ 2704 w 58041"/>
                  <a:gd name="connsiteY7" fmla="*/ 31344 h 51458"/>
                  <a:gd name="connsiteX8" fmla="*/ 34950 w 58041"/>
                  <a:gd name="connsiteY8" fmla="*/ 39873 h 51458"/>
                  <a:gd name="connsiteX9" fmla="*/ 43132 w 58041"/>
                  <a:gd name="connsiteY9" fmla="*/ 34603 h 51458"/>
                  <a:gd name="connsiteX10" fmla="*/ 43687 w 58041"/>
                  <a:gd name="connsiteY10" fmla="*/ 32384 h 51458"/>
                  <a:gd name="connsiteX11" fmla="*/ 43964 w 58041"/>
                  <a:gd name="connsiteY11" fmla="*/ 19694 h 51458"/>
                  <a:gd name="connsiteX12" fmla="*/ 8252 w 58041"/>
                  <a:gd name="connsiteY12" fmla="*/ 10263 h 51458"/>
                  <a:gd name="connsiteX13" fmla="*/ 10956 w 58041"/>
                  <a:gd name="connsiteY13" fmla="*/ 0 h 51458"/>
                  <a:gd name="connsiteX14" fmla="*/ 58041 w 58041"/>
                  <a:gd name="connsiteY14" fmla="*/ 12413 h 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41" h="51458">
                    <a:moveTo>
                      <a:pt x="57972" y="12482"/>
                    </a:moveTo>
                    <a:lnTo>
                      <a:pt x="55268" y="22745"/>
                    </a:lnTo>
                    <a:lnTo>
                      <a:pt x="51662" y="21774"/>
                    </a:lnTo>
                    <a:cubicBezTo>
                      <a:pt x="52425" y="25866"/>
                      <a:pt x="53395" y="32037"/>
                      <a:pt x="52217" y="36406"/>
                    </a:cubicBezTo>
                    <a:lnTo>
                      <a:pt x="51592" y="38902"/>
                    </a:lnTo>
                    <a:cubicBezTo>
                      <a:pt x="48888" y="49027"/>
                      <a:pt x="45143" y="53534"/>
                      <a:pt x="33840" y="50552"/>
                    </a:cubicBezTo>
                    <a:lnTo>
                      <a:pt x="0" y="41607"/>
                    </a:lnTo>
                    <a:lnTo>
                      <a:pt x="2704" y="31344"/>
                    </a:lnTo>
                    <a:lnTo>
                      <a:pt x="34950" y="39873"/>
                    </a:lnTo>
                    <a:cubicBezTo>
                      <a:pt x="40081" y="41260"/>
                      <a:pt x="41815" y="39596"/>
                      <a:pt x="43132" y="34603"/>
                    </a:cubicBezTo>
                    <a:lnTo>
                      <a:pt x="43687" y="32384"/>
                    </a:lnTo>
                    <a:cubicBezTo>
                      <a:pt x="44658" y="28778"/>
                      <a:pt x="43964" y="23716"/>
                      <a:pt x="43964" y="19694"/>
                    </a:cubicBezTo>
                    <a:lnTo>
                      <a:pt x="8252" y="10263"/>
                    </a:lnTo>
                    <a:lnTo>
                      <a:pt x="10956" y="0"/>
                    </a:lnTo>
                    <a:lnTo>
                      <a:pt x="58041" y="12413"/>
                    </a:lnTo>
                    <a:close/>
                  </a:path>
                </a:pathLst>
              </a:custGeom>
              <a:solidFill>
                <a:srgbClr val="006086"/>
              </a:solidFill>
              <a:ln w="6930"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DE4CD5CC-D970-7AF7-03DC-23ADD9BC3A88}"/>
                  </a:ext>
                </a:extLst>
              </p:cNvPr>
              <p:cNvSpPr/>
              <p:nvPr/>
            </p:nvSpPr>
            <p:spPr>
              <a:xfrm>
                <a:off x="4804837" y="2175792"/>
                <a:ext cx="54100" cy="47403"/>
              </a:xfrm>
              <a:custGeom>
                <a:avLst/>
                <a:gdLst>
                  <a:gd name="connsiteX0" fmla="*/ 54100 w 54100"/>
                  <a:gd name="connsiteY0" fmla="*/ 14077 h 47403"/>
                  <a:gd name="connsiteX1" fmla="*/ 48691 w 54100"/>
                  <a:gd name="connsiteY1" fmla="*/ 35366 h 47403"/>
                  <a:gd name="connsiteX2" fmla="*/ 29205 w 54100"/>
                  <a:gd name="connsiteY2" fmla="*/ 46184 h 47403"/>
                  <a:gd name="connsiteX3" fmla="*/ 11453 w 54100"/>
                  <a:gd name="connsiteY3" fmla="*/ 40705 h 47403"/>
                  <a:gd name="connsiteX4" fmla="*/ 1398 w 54100"/>
                  <a:gd name="connsiteY4" fmla="*/ 20803 h 47403"/>
                  <a:gd name="connsiteX5" fmla="*/ 8541 w 54100"/>
                  <a:gd name="connsiteY5" fmla="*/ 0 h 47403"/>
                  <a:gd name="connsiteX6" fmla="*/ 16793 w 54100"/>
                  <a:gd name="connsiteY6" fmla="*/ 2566 h 47403"/>
                  <a:gd name="connsiteX7" fmla="*/ 10829 w 54100"/>
                  <a:gd name="connsiteY7" fmla="*/ 21982 h 47403"/>
                  <a:gd name="connsiteX8" fmla="*/ 15336 w 54100"/>
                  <a:gd name="connsiteY8" fmla="*/ 30789 h 47403"/>
                  <a:gd name="connsiteX9" fmla="*/ 31563 w 54100"/>
                  <a:gd name="connsiteY9" fmla="*/ 35782 h 47403"/>
                  <a:gd name="connsiteX10" fmla="*/ 40231 w 54100"/>
                  <a:gd name="connsiteY10" fmla="*/ 31066 h 47403"/>
                  <a:gd name="connsiteX11" fmla="*/ 46195 w 54100"/>
                  <a:gd name="connsiteY11" fmla="*/ 11650 h 47403"/>
                  <a:gd name="connsiteX12" fmla="*/ 54031 w 54100"/>
                  <a:gd name="connsiteY12" fmla="*/ 14077 h 4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00" h="47403">
                    <a:moveTo>
                      <a:pt x="54100" y="14077"/>
                    </a:moveTo>
                    <a:cubicBezTo>
                      <a:pt x="54100" y="14077"/>
                      <a:pt x="52575" y="22814"/>
                      <a:pt x="48691" y="35366"/>
                    </a:cubicBezTo>
                    <a:cubicBezTo>
                      <a:pt x="45640" y="45629"/>
                      <a:pt x="40439" y="49651"/>
                      <a:pt x="29205" y="46184"/>
                    </a:cubicBezTo>
                    <a:lnTo>
                      <a:pt x="11453" y="40705"/>
                    </a:lnTo>
                    <a:cubicBezTo>
                      <a:pt x="219" y="37238"/>
                      <a:pt x="-1861" y="30997"/>
                      <a:pt x="1398" y="20803"/>
                    </a:cubicBezTo>
                    <a:cubicBezTo>
                      <a:pt x="5351" y="8044"/>
                      <a:pt x="8541" y="0"/>
                      <a:pt x="8541" y="0"/>
                    </a:cubicBezTo>
                    <a:lnTo>
                      <a:pt x="16793" y="2566"/>
                    </a:lnTo>
                    <a:lnTo>
                      <a:pt x="10829" y="21982"/>
                    </a:lnTo>
                    <a:cubicBezTo>
                      <a:pt x="9373" y="26767"/>
                      <a:pt x="10413" y="29263"/>
                      <a:pt x="15336" y="30789"/>
                    </a:cubicBezTo>
                    <a:lnTo>
                      <a:pt x="31563" y="35782"/>
                    </a:lnTo>
                    <a:cubicBezTo>
                      <a:pt x="36556" y="37307"/>
                      <a:pt x="38775" y="35851"/>
                      <a:pt x="40231" y="31066"/>
                    </a:cubicBezTo>
                    <a:lnTo>
                      <a:pt x="46195" y="11650"/>
                    </a:lnTo>
                    <a:lnTo>
                      <a:pt x="54031" y="14077"/>
                    </a:lnTo>
                    <a:close/>
                  </a:path>
                </a:pathLst>
              </a:custGeom>
              <a:solidFill>
                <a:srgbClr val="006086"/>
              </a:solidFill>
              <a:ln w="6930"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9CD7C1ED-80FC-0D49-8308-F619A49D315A}"/>
                  </a:ext>
                </a:extLst>
              </p:cNvPr>
              <p:cNvSpPr/>
              <p:nvPr/>
            </p:nvSpPr>
            <p:spPr>
              <a:xfrm>
                <a:off x="4806513" y="2141466"/>
                <a:ext cx="63450" cy="35776"/>
              </a:xfrm>
              <a:custGeom>
                <a:avLst/>
                <a:gdLst>
                  <a:gd name="connsiteX0" fmla="*/ 8183 w 63450"/>
                  <a:gd name="connsiteY0" fmla="*/ 29263 h 35776"/>
                  <a:gd name="connsiteX1" fmla="*/ 10402 w 63450"/>
                  <a:gd name="connsiteY1" fmla="*/ 22676 h 35776"/>
                  <a:gd name="connsiteX2" fmla="*/ 0 w 63450"/>
                  <a:gd name="connsiteY2" fmla="*/ 19139 h 35776"/>
                  <a:gd name="connsiteX3" fmla="*/ 3398 w 63450"/>
                  <a:gd name="connsiteY3" fmla="*/ 9084 h 35776"/>
                  <a:gd name="connsiteX4" fmla="*/ 13938 w 63450"/>
                  <a:gd name="connsiteY4" fmla="*/ 12690 h 35776"/>
                  <a:gd name="connsiteX5" fmla="*/ 18307 w 63450"/>
                  <a:gd name="connsiteY5" fmla="*/ 0 h 35776"/>
                  <a:gd name="connsiteX6" fmla="*/ 26975 w 63450"/>
                  <a:gd name="connsiteY6" fmla="*/ 2982 h 35776"/>
                  <a:gd name="connsiteX7" fmla="*/ 22676 w 63450"/>
                  <a:gd name="connsiteY7" fmla="*/ 15672 h 35776"/>
                  <a:gd name="connsiteX8" fmla="*/ 46738 w 63450"/>
                  <a:gd name="connsiteY8" fmla="*/ 23924 h 35776"/>
                  <a:gd name="connsiteX9" fmla="*/ 53187 w 63450"/>
                  <a:gd name="connsiteY9" fmla="*/ 21150 h 35776"/>
                  <a:gd name="connsiteX10" fmla="*/ 56030 w 63450"/>
                  <a:gd name="connsiteY10" fmla="*/ 12274 h 35776"/>
                  <a:gd name="connsiteX11" fmla="*/ 63450 w 63450"/>
                  <a:gd name="connsiteY11" fmla="*/ 14909 h 35776"/>
                  <a:gd name="connsiteX12" fmla="*/ 60677 w 63450"/>
                  <a:gd name="connsiteY12" fmla="*/ 27877 h 35776"/>
                  <a:gd name="connsiteX13" fmla="*/ 44866 w 63450"/>
                  <a:gd name="connsiteY13" fmla="*/ 34464 h 35776"/>
                  <a:gd name="connsiteX14" fmla="*/ 19208 w 63450"/>
                  <a:gd name="connsiteY14" fmla="*/ 25727 h 35776"/>
                  <a:gd name="connsiteX15" fmla="*/ 16989 w 63450"/>
                  <a:gd name="connsiteY15" fmla="*/ 32315 h 35776"/>
                  <a:gd name="connsiteX16" fmla="*/ 8252 w 63450"/>
                  <a:gd name="connsiteY16" fmla="*/ 29333 h 3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450" h="35776">
                    <a:moveTo>
                      <a:pt x="8183" y="29263"/>
                    </a:moveTo>
                    <a:lnTo>
                      <a:pt x="10402" y="22676"/>
                    </a:lnTo>
                    <a:lnTo>
                      <a:pt x="0" y="19139"/>
                    </a:lnTo>
                    <a:lnTo>
                      <a:pt x="3398" y="9084"/>
                    </a:lnTo>
                    <a:lnTo>
                      <a:pt x="13938" y="12690"/>
                    </a:lnTo>
                    <a:lnTo>
                      <a:pt x="18307" y="0"/>
                    </a:lnTo>
                    <a:lnTo>
                      <a:pt x="26975" y="2982"/>
                    </a:lnTo>
                    <a:lnTo>
                      <a:pt x="22676" y="15672"/>
                    </a:lnTo>
                    <a:lnTo>
                      <a:pt x="46738" y="23924"/>
                    </a:lnTo>
                    <a:cubicBezTo>
                      <a:pt x="50275" y="25103"/>
                      <a:pt x="52078" y="24479"/>
                      <a:pt x="53187" y="21150"/>
                    </a:cubicBezTo>
                    <a:cubicBezTo>
                      <a:pt x="53534" y="20110"/>
                      <a:pt x="56030" y="12274"/>
                      <a:pt x="56030" y="12274"/>
                    </a:cubicBezTo>
                    <a:lnTo>
                      <a:pt x="63450" y="14909"/>
                    </a:lnTo>
                    <a:cubicBezTo>
                      <a:pt x="63450" y="14909"/>
                      <a:pt x="62272" y="23161"/>
                      <a:pt x="60677" y="27877"/>
                    </a:cubicBezTo>
                    <a:cubicBezTo>
                      <a:pt x="57625" y="36753"/>
                      <a:pt x="51731" y="36822"/>
                      <a:pt x="44866" y="34464"/>
                    </a:cubicBezTo>
                    <a:lnTo>
                      <a:pt x="19208" y="25727"/>
                    </a:lnTo>
                    <a:lnTo>
                      <a:pt x="16989" y="32315"/>
                    </a:lnTo>
                    <a:lnTo>
                      <a:pt x="8252" y="29333"/>
                    </a:lnTo>
                    <a:close/>
                  </a:path>
                </a:pathLst>
              </a:custGeom>
              <a:solidFill>
                <a:srgbClr val="006086"/>
              </a:solidFill>
              <a:ln w="6930"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452EC1E-6E8D-5719-7F56-05CA34E76C9D}"/>
                  </a:ext>
                </a:extLst>
              </p:cNvPr>
              <p:cNvSpPr/>
              <p:nvPr/>
            </p:nvSpPr>
            <p:spPr>
              <a:xfrm>
                <a:off x="4827663" y="2093202"/>
                <a:ext cx="60745" cy="54260"/>
              </a:xfrm>
              <a:custGeom>
                <a:avLst/>
                <a:gdLst>
                  <a:gd name="connsiteX0" fmla="*/ 60746 w 60745"/>
                  <a:gd name="connsiteY0" fmla="*/ 17267 h 54260"/>
                  <a:gd name="connsiteX1" fmla="*/ 57001 w 60745"/>
                  <a:gd name="connsiteY1" fmla="*/ 27183 h 54260"/>
                  <a:gd name="connsiteX2" fmla="*/ 53465 w 60745"/>
                  <a:gd name="connsiteY2" fmla="*/ 25866 h 54260"/>
                  <a:gd name="connsiteX3" fmla="*/ 52494 w 60745"/>
                  <a:gd name="connsiteY3" fmla="*/ 40497 h 54260"/>
                  <a:gd name="connsiteX4" fmla="*/ 51592 w 60745"/>
                  <a:gd name="connsiteY4" fmla="*/ 42924 h 54260"/>
                  <a:gd name="connsiteX5" fmla="*/ 32731 w 60745"/>
                  <a:gd name="connsiteY5" fmla="*/ 52633 h 54260"/>
                  <a:gd name="connsiteX6" fmla="*/ 0 w 60745"/>
                  <a:gd name="connsiteY6" fmla="*/ 40150 h 54260"/>
                  <a:gd name="connsiteX7" fmla="*/ 3745 w 60745"/>
                  <a:gd name="connsiteY7" fmla="*/ 30234 h 54260"/>
                  <a:gd name="connsiteX8" fmla="*/ 34880 w 60745"/>
                  <a:gd name="connsiteY8" fmla="*/ 42092 h 54260"/>
                  <a:gd name="connsiteX9" fmla="*/ 43548 w 60745"/>
                  <a:gd name="connsiteY9" fmla="*/ 37723 h 54260"/>
                  <a:gd name="connsiteX10" fmla="*/ 44381 w 60745"/>
                  <a:gd name="connsiteY10" fmla="*/ 35574 h 54260"/>
                  <a:gd name="connsiteX11" fmla="*/ 45976 w 60745"/>
                  <a:gd name="connsiteY11" fmla="*/ 23022 h 54260"/>
                  <a:gd name="connsiteX12" fmla="*/ 11511 w 60745"/>
                  <a:gd name="connsiteY12" fmla="*/ 9916 h 54260"/>
                  <a:gd name="connsiteX13" fmla="*/ 15256 w 60745"/>
                  <a:gd name="connsiteY13" fmla="*/ 0 h 54260"/>
                  <a:gd name="connsiteX14" fmla="*/ 60746 w 60745"/>
                  <a:gd name="connsiteY14" fmla="*/ 17336 h 5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5" h="54260">
                    <a:moveTo>
                      <a:pt x="60746" y="17267"/>
                    </a:moveTo>
                    <a:lnTo>
                      <a:pt x="57001" y="27183"/>
                    </a:lnTo>
                    <a:lnTo>
                      <a:pt x="53465" y="25866"/>
                    </a:lnTo>
                    <a:cubicBezTo>
                      <a:pt x="53812" y="30026"/>
                      <a:pt x="54089" y="36267"/>
                      <a:pt x="52494" y="40497"/>
                    </a:cubicBezTo>
                    <a:lnTo>
                      <a:pt x="51592" y="42924"/>
                    </a:lnTo>
                    <a:cubicBezTo>
                      <a:pt x="47848" y="52771"/>
                      <a:pt x="43687" y="56793"/>
                      <a:pt x="32731" y="52633"/>
                    </a:cubicBezTo>
                    <a:lnTo>
                      <a:pt x="0" y="40150"/>
                    </a:lnTo>
                    <a:lnTo>
                      <a:pt x="3745" y="30234"/>
                    </a:lnTo>
                    <a:lnTo>
                      <a:pt x="34880" y="42092"/>
                    </a:lnTo>
                    <a:cubicBezTo>
                      <a:pt x="39804" y="43964"/>
                      <a:pt x="41746" y="42508"/>
                      <a:pt x="43548" y="37723"/>
                    </a:cubicBezTo>
                    <a:lnTo>
                      <a:pt x="44381" y="35574"/>
                    </a:lnTo>
                    <a:cubicBezTo>
                      <a:pt x="45698" y="32037"/>
                      <a:pt x="45559" y="26975"/>
                      <a:pt x="45976" y="23022"/>
                    </a:cubicBezTo>
                    <a:lnTo>
                      <a:pt x="11511" y="9916"/>
                    </a:lnTo>
                    <a:lnTo>
                      <a:pt x="15256" y="0"/>
                    </a:lnTo>
                    <a:lnTo>
                      <a:pt x="60746" y="17336"/>
                    </a:lnTo>
                    <a:close/>
                  </a:path>
                </a:pathLst>
              </a:custGeom>
              <a:solidFill>
                <a:srgbClr val="006086"/>
              </a:solidFill>
              <a:ln w="6930"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37C5C6E3-B98B-D1A0-DEAB-B1A7383D83E4}"/>
                  </a:ext>
                </a:extLst>
              </p:cNvPr>
              <p:cNvSpPr/>
              <p:nvPr/>
            </p:nvSpPr>
            <p:spPr>
              <a:xfrm>
                <a:off x="4847496" y="2054369"/>
                <a:ext cx="48957" cy="46599"/>
              </a:xfrm>
              <a:custGeom>
                <a:avLst/>
                <a:gdLst>
                  <a:gd name="connsiteX0" fmla="*/ 69 w 48957"/>
                  <a:gd name="connsiteY0" fmla="*/ 27669 h 46599"/>
                  <a:gd name="connsiteX1" fmla="*/ 4161 w 48957"/>
                  <a:gd name="connsiteY1" fmla="*/ 17891 h 46599"/>
                  <a:gd name="connsiteX2" fmla="*/ 8391 w 48957"/>
                  <a:gd name="connsiteY2" fmla="*/ 19694 h 46599"/>
                  <a:gd name="connsiteX3" fmla="*/ 9015 w 48957"/>
                  <a:gd name="connsiteY3" fmla="*/ 5201 h 46599"/>
                  <a:gd name="connsiteX4" fmla="*/ 11234 w 48957"/>
                  <a:gd name="connsiteY4" fmla="*/ 0 h 46599"/>
                  <a:gd name="connsiteX5" fmla="*/ 19971 w 48957"/>
                  <a:gd name="connsiteY5" fmla="*/ 3675 h 46599"/>
                  <a:gd name="connsiteX6" fmla="*/ 17128 w 48957"/>
                  <a:gd name="connsiteY6" fmla="*/ 10471 h 46599"/>
                  <a:gd name="connsiteX7" fmla="*/ 15395 w 48957"/>
                  <a:gd name="connsiteY7" fmla="*/ 22606 h 46599"/>
                  <a:gd name="connsiteX8" fmla="*/ 48957 w 48957"/>
                  <a:gd name="connsiteY8" fmla="*/ 36822 h 46599"/>
                  <a:gd name="connsiteX9" fmla="*/ 44797 w 48957"/>
                  <a:gd name="connsiteY9" fmla="*/ 46600 h 46599"/>
                  <a:gd name="connsiteX10" fmla="*/ 0 w 48957"/>
                  <a:gd name="connsiteY10" fmla="*/ 27599 h 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57" h="46599">
                    <a:moveTo>
                      <a:pt x="69" y="27669"/>
                    </a:moveTo>
                    <a:lnTo>
                      <a:pt x="4161" y="17891"/>
                    </a:lnTo>
                    <a:lnTo>
                      <a:pt x="8391" y="19694"/>
                    </a:lnTo>
                    <a:cubicBezTo>
                      <a:pt x="7905" y="15395"/>
                      <a:pt x="7281" y="9362"/>
                      <a:pt x="9015" y="5201"/>
                    </a:cubicBezTo>
                    <a:lnTo>
                      <a:pt x="11234" y="0"/>
                    </a:lnTo>
                    <a:lnTo>
                      <a:pt x="19971" y="3675"/>
                    </a:lnTo>
                    <a:lnTo>
                      <a:pt x="17128" y="10471"/>
                    </a:lnTo>
                    <a:cubicBezTo>
                      <a:pt x="15672" y="13869"/>
                      <a:pt x="15256" y="18376"/>
                      <a:pt x="15395" y="22606"/>
                    </a:cubicBezTo>
                    <a:lnTo>
                      <a:pt x="48957" y="36822"/>
                    </a:lnTo>
                    <a:lnTo>
                      <a:pt x="44797" y="46600"/>
                    </a:lnTo>
                    <a:lnTo>
                      <a:pt x="0" y="27599"/>
                    </a:lnTo>
                    <a:close/>
                  </a:path>
                </a:pathLst>
              </a:custGeom>
              <a:solidFill>
                <a:srgbClr val="006086"/>
              </a:solidFill>
              <a:ln w="6930"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8C297041-F0CC-77D7-F8C6-6071035CA940}"/>
                  </a:ext>
                </a:extLst>
              </p:cNvPr>
              <p:cNvSpPr/>
              <p:nvPr/>
            </p:nvSpPr>
            <p:spPr>
              <a:xfrm>
                <a:off x="4866924" y="2013111"/>
                <a:ext cx="55325" cy="51526"/>
              </a:xfrm>
              <a:custGeom>
                <a:avLst/>
                <a:gdLst>
                  <a:gd name="connsiteX0" fmla="*/ 55325 w 55325"/>
                  <a:gd name="connsiteY0" fmla="*/ 18998 h 51526"/>
                  <a:gd name="connsiteX1" fmla="*/ 46380 w 55325"/>
                  <a:gd name="connsiteY1" fmla="*/ 40911 h 51526"/>
                  <a:gd name="connsiteX2" fmla="*/ 26339 w 55325"/>
                  <a:gd name="connsiteY2" fmla="*/ 49302 h 51526"/>
                  <a:gd name="connsiteX3" fmla="*/ 9003 w 55325"/>
                  <a:gd name="connsiteY3" fmla="*/ 41189 h 51526"/>
                  <a:gd name="connsiteX4" fmla="*/ 2138 w 55325"/>
                  <a:gd name="connsiteY4" fmla="*/ 19345 h 51526"/>
                  <a:gd name="connsiteX5" fmla="*/ 6507 w 55325"/>
                  <a:gd name="connsiteY5" fmla="*/ 9984 h 51526"/>
                  <a:gd name="connsiteX6" fmla="*/ 27310 w 55325"/>
                  <a:gd name="connsiteY6" fmla="*/ 1870 h 51526"/>
                  <a:gd name="connsiteX7" fmla="*/ 39862 w 55325"/>
                  <a:gd name="connsiteY7" fmla="*/ 7695 h 51526"/>
                  <a:gd name="connsiteX8" fmla="*/ 40416 w 55325"/>
                  <a:gd name="connsiteY8" fmla="*/ 8874 h 51526"/>
                  <a:gd name="connsiteX9" fmla="*/ 26963 w 55325"/>
                  <a:gd name="connsiteY9" fmla="*/ 37860 h 51526"/>
                  <a:gd name="connsiteX10" fmla="*/ 29737 w 55325"/>
                  <a:gd name="connsiteY10" fmla="*/ 39178 h 51526"/>
                  <a:gd name="connsiteX11" fmla="*/ 39099 w 55325"/>
                  <a:gd name="connsiteY11" fmla="*/ 35710 h 51526"/>
                  <a:gd name="connsiteX12" fmla="*/ 48460 w 55325"/>
                  <a:gd name="connsiteY12" fmla="*/ 15601 h 51526"/>
                  <a:gd name="connsiteX13" fmla="*/ 55325 w 55325"/>
                  <a:gd name="connsiteY13" fmla="*/ 18998 h 51526"/>
                  <a:gd name="connsiteX14" fmla="*/ 24675 w 55325"/>
                  <a:gd name="connsiteY14" fmla="*/ 12411 h 51526"/>
                  <a:gd name="connsiteX15" fmla="*/ 13372 w 55325"/>
                  <a:gd name="connsiteY15" fmla="*/ 15739 h 51526"/>
                  <a:gd name="connsiteX16" fmla="*/ 10945 w 55325"/>
                  <a:gd name="connsiteY16" fmla="*/ 21009 h 51526"/>
                  <a:gd name="connsiteX17" fmla="*/ 15383 w 55325"/>
                  <a:gd name="connsiteY17" fmla="*/ 32590 h 51526"/>
                  <a:gd name="connsiteX18" fmla="*/ 19405 w 55325"/>
                  <a:gd name="connsiteY18" fmla="*/ 34462 h 51526"/>
                  <a:gd name="connsiteX19" fmla="*/ 28628 w 55325"/>
                  <a:gd name="connsiteY19" fmla="*/ 14283 h 51526"/>
                  <a:gd name="connsiteX20" fmla="*/ 24744 w 55325"/>
                  <a:gd name="connsiteY20" fmla="*/ 12480 h 5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25" h="51526">
                    <a:moveTo>
                      <a:pt x="55325" y="18998"/>
                    </a:moveTo>
                    <a:cubicBezTo>
                      <a:pt x="55325" y="18998"/>
                      <a:pt x="51928" y="28984"/>
                      <a:pt x="46380" y="40911"/>
                    </a:cubicBezTo>
                    <a:cubicBezTo>
                      <a:pt x="41942" y="50620"/>
                      <a:pt x="37018" y="54295"/>
                      <a:pt x="26339" y="49302"/>
                    </a:cubicBezTo>
                    <a:lnTo>
                      <a:pt x="9003" y="41189"/>
                    </a:lnTo>
                    <a:cubicBezTo>
                      <a:pt x="404" y="37167"/>
                      <a:pt x="-2369" y="28984"/>
                      <a:pt x="2138" y="19345"/>
                    </a:cubicBezTo>
                    <a:lnTo>
                      <a:pt x="6507" y="9984"/>
                    </a:lnTo>
                    <a:cubicBezTo>
                      <a:pt x="11084" y="206"/>
                      <a:pt x="18711" y="-2152"/>
                      <a:pt x="27310" y="1870"/>
                    </a:cubicBezTo>
                    <a:lnTo>
                      <a:pt x="39862" y="7695"/>
                    </a:lnTo>
                    <a:cubicBezTo>
                      <a:pt x="40555" y="8042"/>
                      <a:pt x="40763" y="8181"/>
                      <a:pt x="40416" y="8874"/>
                    </a:cubicBezTo>
                    <a:lnTo>
                      <a:pt x="26963" y="37860"/>
                    </a:lnTo>
                    <a:lnTo>
                      <a:pt x="29737" y="39178"/>
                    </a:lnTo>
                    <a:cubicBezTo>
                      <a:pt x="35909" y="42090"/>
                      <a:pt x="36533" y="41189"/>
                      <a:pt x="39099" y="35710"/>
                    </a:cubicBezTo>
                    <a:lnTo>
                      <a:pt x="48460" y="15601"/>
                    </a:lnTo>
                    <a:lnTo>
                      <a:pt x="55325" y="18998"/>
                    </a:lnTo>
                    <a:close/>
                    <a:moveTo>
                      <a:pt x="24675" y="12411"/>
                    </a:moveTo>
                    <a:cubicBezTo>
                      <a:pt x="17186" y="8943"/>
                      <a:pt x="15660" y="10746"/>
                      <a:pt x="13372" y="15739"/>
                    </a:cubicBezTo>
                    <a:lnTo>
                      <a:pt x="10945" y="21009"/>
                    </a:lnTo>
                    <a:cubicBezTo>
                      <a:pt x="8587" y="26072"/>
                      <a:pt x="7616" y="28984"/>
                      <a:pt x="15383" y="32590"/>
                    </a:cubicBezTo>
                    <a:lnTo>
                      <a:pt x="19405" y="34462"/>
                    </a:lnTo>
                    <a:lnTo>
                      <a:pt x="28628" y="14283"/>
                    </a:lnTo>
                    <a:lnTo>
                      <a:pt x="24744" y="12480"/>
                    </a:lnTo>
                    <a:close/>
                  </a:path>
                </a:pathLst>
              </a:custGeom>
              <a:solidFill>
                <a:srgbClr val="006086"/>
              </a:solidFill>
              <a:ln w="6930" cap="flat">
                <a:noFill/>
                <a:prstDash val="solid"/>
                <a:miter/>
              </a:ln>
            </p:spPr>
            <p:txBody>
              <a:bodyPr rtlCol="0" anchor="ctr"/>
              <a:lstStyle/>
              <a:p>
                <a:endParaRPr lang="en-US"/>
              </a:p>
            </p:txBody>
          </p:sp>
        </p:grpSp>
        <p:grpSp>
          <p:nvGrpSpPr>
            <p:cNvPr id="154" name="Graphic 10">
              <a:extLst>
                <a:ext uri="{FF2B5EF4-FFF2-40B4-BE49-F238E27FC236}">
                  <a16:creationId xmlns:a16="http://schemas.microsoft.com/office/drawing/2014/main" id="{19A2750F-F4F2-9BF5-D613-DE6D69B95227}"/>
                </a:ext>
              </a:extLst>
            </p:cNvPr>
            <p:cNvGrpSpPr/>
            <p:nvPr/>
          </p:nvGrpSpPr>
          <p:grpSpPr>
            <a:xfrm>
              <a:off x="5483525" y="3704702"/>
              <a:ext cx="1126434" cy="182445"/>
              <a:chOff x="5483525" y="3704702"/>
              <a:chExt cx="1126434" cy="182445"/>
            </a:xfrm>
            <a:solidFill>
              <a:srgbClr val="006086"/>
            </a:solidFill>
          </p:grpSpPr>
          <p:sp>
            <p:nvSpPr>
              <p:cNvPr id="287" name="Freeform 286">
                <a:extLst>
                  <a:ext uri="{FF2B5EF4-FFF2-40B4-BE49-F238E27FC236}">
                    <a16:creationId xmlns:a16="http://schemas.microsoft.com/office/drawing/2014/main" id="{68913452-4E8D-406A-B099-9B16302A3E2B}"/>
                  </a:ext>
                </a:extLst>
              </p:cNvPr>
              <p:cNvSpPr/>
              <p:nvPr/>
            </p:nvSpPr>
            <p:spPr>
              <a:xfrm>
                <a:off x="5483525" y="3704702"/>
                <a:ext cx="83629" cy="81133"/>
              </a:xfrm>
              <a:custGeom>
                <a:avLst/>
                <a:gdLst>
                  <a:gd name="connsiteX0" fmla="*/ 69622 w 83629"/>
                  <a:gd name="connsiteY0" fmla="*/ 21011 h 81133"/>
                  <a:gd name="connsiteX1" fmla="*/ 70732 w 83629"/>
                  <a:gd name="connsiteY1" fmla="*/ 20803 h 81133"/>
                  <a:gd name="connsiteX2" fmla="*/ 83630 w 83629"/>
                  <a:gd name="connsiteY2" fmla="*/ 26559 h 81133"/>
                  <a:gd name="connsiteX3" fmla="*/ 59151 w 83629"/>
                  <a:gd name="connsiteY3" fmla="*/ 81133 h 81133"/>
                  <a:gd name="connsiteX4" fmla="*/ 49165 w 83629"/>
                  <a:gd name="connsiteY4" fmla="*/ 76626 h 81133"/>
                  <a:gd name="connsiteX5" fmla="*/ 65947 w 83629"/>
                  <a:gd name="connsiteY5" fmla="*/ 39180 h 81133"/>
                  <a:gd name="connsiteX6" fmla="*/ 65323 w 83629"/>
                  <a:gd name="connsiteY6" fmla="*/ 38902 h 81133"/>
                  <a:gd name="connsiteX7" fmla="*/ 35851 w 83629"/>
                  <a:gd name="connsiteY7" fmla="*/ 69622 h 81133"/>
                  <a:gd name="connsiteX8" fmla="*/ 34464 w 83629"/>
                  <a:gd name="connsiteY8" fmla="*/ 70038 h 81133"/>
                  <a:gd name="connsiteX9" fmla="*/ 24825 w 83629"/>
                  <a:gd name="connsiteY9" fmla="*/ 65739 h 81133"/>
                  <a:gd name="connsiteX10" fmla="*/ 24201 w 83629"/>
                  <a:gd name="connsiteY10" fmla="*/ 64421 h 81133"/>
                  <a:gd name="connsiteX11" fmla="*/ 27391 w 83629"/>
                  <a:gd name="connsiteY11" fmla="*/ 21913 h 81133"/>
                  <a:gd name="connsiteX12" fmla="*/ 26767 w 83629"/>
                  <a:gd name="connsiteY12" fmla="*/ 21635 h 81133"/>
                  <a:gd name="connsiteX13" fmla="*/ 9986 w 83629"/>
                  <a:gd name="connsiteY13" fmla="*/ 59082 h 81133"/>
                  <a:gd name="connsiteX14" fmla="*/ 0 w 83629"/>
                  <a:gd name="connsiteY14" fmla="*/ 54574 h 81133"/>
                  <a:gd name="connsiteX15" fmla="*/ 24479 w 83629"/>
                  <a:gd name="connsiteY15" fmla="*/ 0 h 81133"/>
                  <a:gd name="connsiteX16" fmla="*/ 37446 w 83629"/>
                  <a:gd name="connsiteY16" fmla="*/ 5825 h 81133"/>
                  <a:gd name="connsiteX17" fmla="*/ 37932 w 83629"/>
                  <a:gd name="connsiteY17" fmla="*/ 6796 h 81133"/>
                  <a:gd name="connsiteX18" fmla="*/ 35435 w 83629"/>
                  <a:gd name="connsiteY18" fmla="*/ 53673 h 81133"/>
                  <a:gd name="connsiteX19" fmla="*/ 36267 w 83629"/>
                  <a:gd name="connsiteY19" fmla="*/ 54020 h 81133"/>
                  <a:gd name="connsiteX20" fmla="*/ 69622 w 83629"/>
                  <a:gd name="connsiteY20" fmla="*/ 21011 h 8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29" h="81133">
                    <a:moveTo>
                      <a:pt x="69622" y="21011"/>
                    </a:moveTo>
                    <a:cubicBezTo>
                      <a:pt x="69622" y="21011"/>
                      <a:pt x="70038" y="20457"/>
                      <a:pt x="70732" y="20803"/>
                    </a:cubicBezTo>
                    <a:lnTo>
                      <a:pt x="83630" y="26559"/>
                    </a:lnTo>
                    <a:lnTo>
                      <a:pt x="59151" y="81133"/>
                    </a:lnTo>
                    <a:lnTo>
                      <a:pt x="49165" y="76626"/>
                    </a:lnTo>
                    <a:lnTo>
                      <a:pt x="65947" y="39180"/>
                    </a:lnTo>
                    <a:lnTo>
                      <a:pt x="65323" y="38902"/>
                    </a:lnTo>
                    <a:lnTo>
                      <a:pt x="35851" y="69622"/>
                    </a:lnTo>
                    <a:cubicBezTo>
                      <a:pt x="35851" y="69622"/>
                      <a:pt x="35227" y="70385"/>
                      <a:pt x="34464" y="70038"/>
                    </a:cubicBezTo>
                    <a:lnTo>
                      <a:pt x="24825" y="65739"/>
                    </a:lnTo>
                    <a:cubicBezTo>
                      <a:pt x="23993" y="65323"/>
                      <a:pt x="24201" y="64421"/>
                      <a:pt x="24201" y="64421"/>
                    </a:cubicBezTo>
                    <a:lnTo>
                      <a:pt x="27391" y="21913"/>
                    </a:lnTo>
                    <a:lnTo>
                      <a:pt x="26767" y="21635"/>
                    </a:lnTo>
                    <a:lnTo>
                      <a:pt x="9986" y="59082"/>
                    </a:lnTo>
                    <a:lnTo>
                      <a:pt x="0" y="54574"/>
                    </a:lnTo>
                    <a:lnTo>
                      <a:pt x="24479" y="0"/>
                    </a:lnTo>
                    <a:lnTo>
                      <a:pt x="37446" y="5825"/>
                    </a:lnTo>
                    <a:cubicBezTo>
                      <a:pt x="38070" y="6102"/>
                      <a:pt x="37932" y="6796"/>
                      <a:pt x="37932" y="6796"/>
                    </a:cubicBezTo>
                    <a:lnTo>
                      <a:pt x="35435" y="53673"/>
                    </a:lnTo>
                    <a:lnTo>
                      <a:pt x="36267" y="54020"/>
                    </a:lnTo>
                    <a:lnTo>
                      <a:pt x="69622" y="21011"/>
                    </a:lnTo>
                    <a:close/>
                  </a:path>
                </a:pathLst>
              </a:custGeom>
              <a:solidFill>
                <a:srgbClr val="006086"/>
              </a:solidFill>
              <a:ln w="6930"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9D241EA2-81CE-3BAA-934D-6460DC6D99EE}"/>
                  </a:ext>
                </a:extLst>
              </p:cNvPr>
              <p:cNvSpPr/>
              <p:nvPr/>
            </p:nvSpPr>
            <p:spPr>
              <a:xfrm>
                <a:off x="5558216" y="3748545"/>
                <a:ext cx="50605" cy="54099"/>
              </a:xfrm>
              <a:custGeom>
                <a:avLst/>
                <a:gdLst>
                  <a:gd name="connsiteX0" fmla="*/ 48811 w 50605"/>
                  <a:gd name="connsiteY0" fmla="*/ 27027 h 54099"/>
                  <a:gd name="connsiteX1" fmla="*/ 42640 w 50605"/>
                  <a:gd name="connsiteY1" fmla="*/ 42976 h 54099"/>
                  <a:gd name="connsiteX2" fmla="*/ 21698 w 50605"/>
                  <a:gd name="connsiteY2" fmla="*/ 52338 h 54099"/>
                  <a:gd name="connsiteX3" fmla="*/ 10880 w 50605"/>
                  <a:gd name="connsiteY3" fmla="*/ 48108 h 54099"/>
                  <a:gd name="connsiteX4" fmla="*/ 1796 w 50605"/>
                  <a:gd name="connsiteY4" fmla="*/ 27096 h 54099"/>
                  <a:gd name="connsiteX5" fmla="*/ 7967 w 50605"/>
                  <a:gd name="connsiteY5" fmla="*/ 11147 h 54099"/>
                  <a:gd name="connsiteX6" fmla="*/ 28840 w 50605"/>
                  <a:gd name="connsiteY6" fmla="*/ 1716 h 54099"/>
                  <a:gd name="connsiteX7" fmla="*/ 39658 w 50605"/>
                  <a:gd name="connsiteY7" fmla="*/ 5946 h 54099"/>
                  <a:gd name="connsiteX8" fmla="*/ 48811 w 50605"/>
                  <a:gd name="connsiteY8" fmla="*/ 27027 h 54099"/>
                  <a:gd name="connsiteX9" fmla="*/ 32723 w 50605"/>
                  <a:gd name="connsiteY9" fmla="*/ 39162 h 54099"/>
                  <a:gd name="connsiteX10" fmla="*/ 39103 w 50605"/>
                  <a:gd name="connsiteY10" fmla="*/ 22658 h 54099"/>
                  <a:gd name="connsiteX11" fmla="*/ 34942 w 50605"/>
                  <a:gd name="connsiteY11" fmla="*/ 13644 h 54099"/>
                  <a:gd name="connsiteX12" fmla="*/ 27176 w 50605"/>
                  <a:gd name="connsiteY12" fmla="*/ 10592 h 54099"/>
                  <a:gd name="connsiteX13" fmla="*/ 18022 w 50605"/>
                  <a:gd name="connsiteY13" fmla="*/ 14476 h 54099"/>
                  <a:gd name="connsiteX14" fmla="*/ 11643 w 50605"/>
                  <a:gd name="connsiteY14" fmla="*/ 30980 h 54099"/>
                  <a:gd name="connsiteX15" fmla="*/ 15734 w 50605"/>
                  <a:gd name="connsiteY15" fmla="*/ 40064 h 54099"/>
                  <a:gd name="connsiteX16" fmla="*/ 23501 w 50605"/>
                  <a:gd name="connsiteY16" fmla="*/ 43115 h 54099"/>
                  <a:gd name="connsiteX17" fmla="*/ 32723 w 50605"/>
                  <a:gd name="connsiteY17" fmla="*/ 39162 h 5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605" h="54099">
                    <a:moveTo>
                      <a:pt x="48811" y="27027"/>
                    </a:moveTo>
                    <a:lnTo>
                      <a:pt x="42640" y="42976"/>
                    </a:lnTo>
                    <a:cubicBezTo>
                      <a:pt x="38410" y="53933"/>
                      <a:pt x="31753" y="56221"/>
                      <a:pt x="21698" y="52338"/>
                    </a:cubicBezTo>
                    <a:lnTo>
                      <a:pt x="10880" y="48108"/>
                    </a:lnTo>
                    <a:cubicBezTo>
                      <a:pt x="894" y="44224"/>
                      <a:pt x="-2434" y="38053"/>
                      <a:pt x="1796" y="27096"/>
                    </a:cubicBezTo>
                    <a:lnTo>
                      <a:pt x="7967" y="11147"/>
                    </a:lnTo>
                    <a:cubicBezTo>
                      <a:pt x="12267" y="191"/>
                      <a:pt x="18924" y="-2098"/>
                      <a:pt x="28840" y="1716"/>
                    </a:cubicBezTo>
                    <a:lnTo>
                      <a:pt x="39658" y="5946"/>
                    </a:lnTo>
                    <a:cubicBezTo>
                      <a:pt x="49713" y="9830"/>
                      <a:pt x="53041" y="16001"/>
                      <a:pt x="48811" y="27027"/>
                    </a:cubicBezTo>
                    <a:close/>
                    <a:moveTo>
                      <a:pt x="32723" y="39162"/>
                    </a:moveTo>
                    <a:lnTo>
                      <a:pt x="39103" y="22658"/>
                    </a:lnTo>
                    <a:cubicBezTo>
                      <a:pt x="40975" y="17804"/>
                      <a:pt x="39727" y="15446"/>
                      <a:pt x="34942" y="13644"/>
                    </a:cubicBezTo>
                    <a:lnTo>
                      <a:pt x="27176" y="10592"/>
                    </a:lnTo>
                    <a:cubicBezTo>
                      <a:pt x="22460" y="8789"/>
                      <a:pt x="19964" y="9622"/>
                      <a:pt x="18022" y="14476"/>
                    </a:cubicBezTo>
                    <a:lnTo>
                      <a:pt x="11643" y="30980"/>
                    </a:lnTo>
                    <a:cubicBezTo>
                      <a:pt x="9701" y="35903"/>
                      <a:pt x="11019" y="38261"/>
                      <a:pt x="15734" y="40064"/>
                    </a:cubicBezTo>
                    <a:lnTo>
                      <a:pt x="23501" y="43115"/>
                    </a:lnTo>
                    <a:cubicBezTo>
                      <a:pt x="28285" y="44987"/>
                      <a:pt x="30782" y="44086"/>
                      <a:pt x="32723" y="39162"/>
                    </a:cubicBezTo>
                    <a:close/>
                  </a:path>
                </a:pathLst>
              </a:custGeom>
              <a:solidFill>
                <a:srgbClr val="006086"/>
              </a:solidFill>
              <a:ln w="6930"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C4BE0196-0B78-E412-64E6-AEC7BF0C1704}"/>
                  </a:ext>
                </a:extLst>
              </p:cNvPr>
              <p:cNvSpPr/>
              <p:nvPr/>
            </p:nvSpPr>
            <p:spPr>
              <a:xfrm>
                <a:off x="5607856" y="3760802"/>
                <a:ext cx="57698" cy="62826"/>
              </a:xfrm>
              <a:custGeom>
                <a:avLst/>
                <a:gdLst>
                  <a:gd name="connsiteX0" fmla="*/ 47643 w 57698"/>
                  <a:gd name="connsiteY0" fmla="*/ 0 h 62826"/>
                  <a:gd name="connsiteX1" fmla="*/ 57698 w 57698"/>
                  <a:gd name="connsiteY1" fmla="*/ 3398 h 62826"/>
                  <a:gd name="connsiteX2" fmla="*/ 37380 w 57698"/>
                  <a:gd name="connsiteY2" fmla="*/ 62826 h 62826"/>
                  <a:gd name="connsiteX3" fmla="*/ 27325 w 57698"/>
                  <a:gd name="connsiteY3" fmla="*/ 59428 h 62826"/>
                  <a:gd name="connsiteX4" fmla="*/ 28574 w 57698"/>
                  <a:gd name="connsiteY4" fmla="*/ 55684 h 62826"/>
                  <a:gd name="connsiteX5" fmla="*/ 14289 w 57698"/>
                  <a:gd name="connsiteY5" fmla="*/ 55406 h 62826"/>
                  <a:gd name="connsiteX6" fmla="*/ 11653 w 57698"/>
                  <a:gd name="connsiteY6" fmla="*/ 54505 h 62826"/>
                  <a:gd name="connsiteX7" fmla="*/ 1390 w 57698"/>
                  <a:gd name="connsiteY7" fmla="*/ 35990 h 62826"/>
                  <a:gd name="connsiteX8" fmla="*/ 8256 w 57698"/>
                  <a:gd name="connsiteY8" fmla="*/ 15949 h 62826"/>
                  <a:gd name="connsiteX9" fmla="*/ 27741 w 57698"/>
                  <a:gd name="connsiteY9" fmla="*/ 7628 h 62826"/>
                  <a:gd name="connsiteX10" fmla="*/ 30376 w 57698"/>
                  <a:gd name="connsiteY10" fmla="*/ 8529 h 62826"/>
                  <a:gd name="connsiteX11" fmla="*/ 41818 w 57698"/>
                  <a:gd name="connsiteY11" fmla="*/ 16990 h 62826"/>
                  <a:gd name="connsiteX12" fmla="*/ 47643 w 57698"/>
                  <a:gd name="connsiteY12" fmla="*/ 0 h 62826"/>
                  <a:gd name="connsiteX13" fmla="*/ 31209 w 57698"/>
                  <a:gd name="connsiteY13" fmla="*/ 48056 h 62826"/>
                  <a:gd name="connsiteX14" fmla="*/ 39253 w 57698"/>
                  <a:gd name="connsiteY14" fmla="*/ 24548 h 62826"/>
                  <a:gd name="connsiteX15" fmla="*/ 28990 w 57698"/>
                  <a:gd name="connsiteY15" fmla="*/ 17891 h 62826"/>
                  <a:gd name="connsiteX16" fmla="*/ 26563 w 57698"/>
                  <a:gd name="connsiteY16" fmla="*/ 17059 h 62826"/>
                  <a:gd name="connsiteX17" fmla="*/ 17686 w 57698"/>
                  <a:gd name="connsiteY17" fmla="*/ 21011 h 62826"/>
                  <a:gd name="connsiteX18" fmla="*/ 11931 w 57698"/>
                  <a:gd name="connsiteY18" fmla="*/ 37793 h 62826"/>
                  <a:gd name="connsiteX19" fmla="*/ 16577 w 57698"/>
                  <a:gd name="connsiteY19" fmla="*/ 46253 h 62826"/>
                  <a:gd name="connsiteX20" fmla="*/ 19004 w 57698"/>
                  <a:gd name="connsiteY20" fmla="*/ 47085 h 62826"/>
                  <a:gd name="connsiteX21" fmla="*/ 31209 w 57698"/>
                  <a:gd name="connsiteY21" fmla="*/ 48125 h 6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98" h="62826">
                    <a:moveTo>
                      <a:pt x="47643" y="0"/>
                    </a:moveTo>
                    <a:lnTo>
                      <a:pt x="57698" y="3398"/>
                    </a:lnTo>
                    <a:lnTo>
                      <a:pt x="37380" y="62826"/>
                    </a:lnTo>
                    <a:lnTo>
                      <a:pt x="27325" y="59428"/>
                    </a:lnTo>
                    <a:lnTo>
                      <a:pt x="28574" y="55684"/>
                    </a:lnTo>
                    <a:cubicBezTo>
                      <a:pt x="24413" y="56238"/>
                      <a:pt x="18588" y="56863"/>
                      <a:pt x="14289" y="55406"/>
                    </a:cubicBezTo>
                    <a:lnTo>
                      <a:pt x="11653" y="54505"/>
                    </a:lnTo>
                    <a:cubicBezTo>
                      <a:pt x="1807" y="51038"/>
                      <a:pt x="-2424" y="47016"/>
                      <a:pt x="1390" y="35990"/>
                    </a:cubicBezTo>
                    <a:lnTo>
                      <a:pt x="8256" y="15949"/>
                    </a:lnTo>
                    <a:cubicBezTo>
                      <a:pt x="12070" y="4854"/>
                      <a:pt x="17825" y="4299"/>
                      <a:pt x="27741" y="7628"/>
                    </a:cubicBezTo>
                    <a:lnTo>
                      <a:pt x="30376" y="8529"/>
                    </a:lnTo>
                    <a:cubicBezTo>
                      <a:pt x="34676" y="9986"/>
                      <a:pt x="38906" y="14008"/>
                      <a:pt x="41818" y="16990"/>
                    </a:cubicBezTo>
                    <a:lnTo>
                      <a:pt x="47643" y="0"/>
                    </a:lnTo>
                    <a:close/>
                    <a:moveTo>
                      <a:pt x="31209" y="48056"/>
                    </a:moveTo>
                    <a:lnTo>
                      <a:pt x="39253" y="24548"/>
                    </a:lnTo>
                    <a:cubicBezTo>
                      <a:pt x="35993" y="22260"/>
                      <a:pt x="32526" y="19070"/>
                      <a:pt x="28990" y="17891"/>
                    </a:cubicBezTo>
                    <a:lnTo>
                      <a:pt x="26563" y="17059"/>
                    </a:lnTo>
                    <a:cubicBezTo>
                      <a:pt x="21778" y="15464"/>
                      <a:pt x="19420" y="15949"/>
                      <a:pt x="17686" y="21011"/>
                    </a:cubicBezTo>
                    <a:lnTo>
                      <a:pt x="11931" y="37793"/>
                    </a:lnTo>
                    <a:cubicBezTo>
                      <a:pt x="10267" y="42716"/>
                      <a:pt x="11792" y="44589"/>
                      <a:pt x="16577" y="46253"/>
                    </a:cubicBezTo>
                    <a:lnTo>
                      <a:pt x="19004" y="47085"/>
                    </a:lnTo>
                    <a:cubicBezTo>
                      <a:pt x="22541" y="48333"/>
                      <a:pt x="27187" y="47917"/>
                      <a:pt x="31209" y="48125"/>
                    </a:cubicBezTo>
                    <a:close/>
                  </a:path>
                </a:pathLst>
              </a:custGeom>
              <a:solidFill>
                <a:srgbClr val="006086"/>
              </a:solidFill>
              <a:ln w="6930"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99CBEB36-EF0F-AD1A-AA56-B3323660BCFF}"/>
                  </a:ext>
                </a:extLst>
              </p:cNvPr>
              <p:cNvSpPr/>
              <p:nvPr/>
            </p:nvSpPr>
            <p:spPr>
              <a:xfrm>
                <a:off x="5658969" y="3783986"/>
                <a:ext cx="49004" cy="53649"/>
              </a:xfrm>
              <a:custGeom>
                <a:avLst/>
                <a:gdLst>
                  <a:gd name="connsiteX0" fmla="*/ 35363 w 49004"/>
                  <a:gd name="connsiteY0" fmla="*/ 53650 h 53649"/>
                  <a:gd name="connsiteX1" fmla="*/ 12341 w 49004"/>
                  <a:gd name="connsiteY1" fmla="*/ 47964 h 53649"/>
                  <a:gd name="connsiteX2" fmla="*/ 1107 w 49004"/>
                  <a:gd name="connsiteY2" fmla="*/ 29379 h 53649"/>
                  <a:gd name="connsiteX3" fmla="*/ 6516 w 49004"/>
                  <a:gd name="connsiteY3" fmla="*/ 11003 h 53649"/>
                  <a:gd name="connsiteX4" fmla="*/ 27112 w 49004"/>
                  <a:gd name="connsiteY4" fmla="*/ 1017 h 53649"/>
                  <a:gd name="connsiteX5" fmla="*/ 37028 w 49004"/>
                  <a:gd name="connsiteY5" fmla="*/ 3930 h 53649"/>
                  <a:gd name="connsiteX6" fmla="*/ 48123 w 49004"/>
                  <a:gd name="connsiteY6" fmla="*/ 23346 h 53649"/>
                  <a:gd name="connsiteX7" fmla="*/ 44170 w 49004"/>
                  <a:gd name="connsiteY7" fmla="*/ 36591 h 53649"/>
                  <a:gd name="connsiteX8" fmla="*/ 43061 w 49004"/>
                  <a:gd name="connsiteY8" fmla="*/ 37354 h 53649"/>
                  <a:gd name="connsiteX9" fmla="*/ 12480 w 49004"/>
                  <a:gd name="connsiteY9" fmla="*/ 28270 h 53649"/>
                  <a:gd name="connsiteX10" fmla="*/ 11578 w 49004"/>
                  <a:gd name="connsiteY10" fmla="*/ 31182 h 53649"/>
                  <a:gd name="connsiteX11" fmla="*/ 16363 w 49004"/>
                  <a:gd name="connsiteY11" fmla="*/ 39920 h 53649"/>
                  <a:gd name="connsiteX12" fmla="*/ 37652 w 49004"/>
                  <a:gd name="connsiteY12" fmla="*/ 46230 h 53649"/>
                  <a:gd name="connsiteX13" fmla="*/ 35294 w 49004"/>
                  <a:gd name="connsiteY13" fmla="*/ 53581 h 53649"/>
                  <a:gd name="connsiteX14" fmla="*/ 37444 w 49004"/>
                  <a:gd name="connsiteY14" fmla="*/ 22375 h 53649"/>
                  <a:gd name="connsiteX15" fmla="*/ 32520 w 49004"/>
                  <a:gd name="connsiteY15" fmla="*/ 11627 h 53649"/>
                  <a:gd name="connsiteX16" fmla="*/ 26973 w 49004"/>
                  <a:gd name="connsiteY16" fmla="*/ 9963 h 53649"/>
                  <a:gd name="connsiteX17" fmla="*/ 16155 w 49004"/>
                  <a:gd name="connsiteY17" fmla="*/ 15996 h 53649"/>
                  <a:gd name="connsiteX18" fmla="*/ 14907 w 49004"/>
                  <a:gd name="connsiteY18" fmla="*/ 20295 h 53649"/>
                  <a:gd name="connsiteX19" fmla="*/ 36265 w 49004"/>
                  <a:gd name="connsiteY19" fmla="*/ 26467 h 53649"/>
                  <a:gd name="connsiteX20" fmla="*/ 37444 w 49004"/>
                  <a:gd name="connsiteY20" fmla="*/ 22375 h 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004" h="53649">
                    <a:moveTo>
                      <a:pt x="35363" y="53650"/>
                    </a:moveTo>
                    <a:cubicBezTo>
                      <a:pt x="35363" y="53650"/>
                      <a:pt x="24962" y="51708"/>
                      <a:pt x="12341" y="47964"/>
                    </a:cubicBezTo>
                    <a:cubicBezTo>
                      <a:pt x="2078" y="44982"/>
                      <a:pt x="-2221" y="40682"/>
                      <a:pt x="1107" y="29379"/>
                    </a:cubicBezTo>
                    <a:lnTo>
                      <a:pt x="6516" y="11003"/>
                    </a:lnTo>
                    <a:cubicBezTo>
                      <a:pt x="9221" y="1919"/>
                      <a:pt x="16918" y="-2034"/>
                      <a:pt x="27112" y="1017"/>
                    </a:cubicBezTo>
                    <a:lnTo>
                      <a:pt x="37028" y="3930"/>
                    </a:lnTo>
                    <a:cubicBezTo>
                      <a:pt x="47360" y="6981"/>
                      <a:pt x="50827" y="14262"/>
                      <a:pt x="48123" y="23346"/>
                    </a:cubicBezTo>
                    <a:lnTo>
                      <a:pt x="44170" y="36591"/>
                    </a:lnTo>
                    <a:cubicBezTo>
                      <a:pt x="43962" y="37354"/>
                      <a:pt x="43824" y="37562"/>
                      <a:pt x="43061" y="37354"/>
                    </a:cubicBezTo>
                    <a:lnTo>
                      <a:pt x="12480" y="28270"/>
                    </a:lnTo>
                    <a:lnTo>
                      <a:pt x="11578" y="31182"/>
                    </a:lnTo>
                    <a:cubicBezTo>
                      <a:pt x="9637" y="37701"/>
                      <a:pt x="10538" y="38186"/>
                      <a:pt x="16363" y="39920"/>
                    </a:cubicBezTo>
                    <a:lnTo>
                      <a:pt x="37652" y="46230"/>
                    </a:lnTo>
                    <a:lnTo>
                      <a:pt x="35294" y="53581"/>
                    </a:lnTo>
                    <a:close/>
                    <a:moveTo>
                      <a:pt x="37444" y="22375"/>
                    </a:moveTo>
                    <a:cubicBezTo>
                      <a:pt x="39802" y="14401"/>
                      <a:pt x="37791" y="13222"/>
                      <a:pt x="32520" y="11627"/>
                    </a:cubicBezTo>
                    <a:lnTo>
                      <a:pt x="26973" y="9963"/>
                    </a:lnTo>
                    <a:cubicBezTo>
                      <a:pt x="21633" y="8368"/>
                      <a:pt x="18582" y="7813"/>
                      <a:pt x="16155" y="15996"/>
                    </a:cubicBezTo>
                    <a:lnTo>
                      <a:pt x="14907" y="20295"/>
                    </a:lnTo>
                    <a:lnTo>
                      <a:pt x="36265" y="26467"/>
                    </a:lnTo>
                    <a:lnTo>
                      <a:pt x="37444" y="22375"/>
                    </a:lnTo>
                    <a:close/>
                  </a:path>
                </a:pathLst>
              </a:custGeom>
              <a:solidFill>
                <a:srgbClr val="006086"/>
              </a:solidFill>
              <a:ln w="6930"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B248C93D-C18B-53C2-CEC6-18EB61861DD5}"/>
                  </a:ext>
                </a:extLst>
              </p:cNvPr>
              <p:cNvSpPr/>
              <p:nvPr/>
            </p:nvSpPr>
            <p:spPr>
              <a:xfrm>
                <a:off x="5707716" y="3794781"/>
                <a:ext cx="41190" cy="49789"/>
              </a:xfrm>
              <a:custGeom>
                <a:avLst/>
                <a:gdLst>
                  <a:gd name="connsiteX0" fmla="*/ 12205 w 41190"/>
                  <a:gd name="connsiteY0" fmla="*/ 139 h 49789"/>
                  <a:gd name="connsiteX1" fmla="*/ 22468 w 41190"/>
                  <a:gd name="connsiteY1" fmla="*/ 2774 h 49789"/>
                  <a:gd name="connsiteX2" fmla="*/ 21289 w 41190"/>
                  <a:gd name="connsiteY2" fmla="*/ 7212 h 49789"/>
                  <a:gd name="connsiteX3" fmla="*/ 35712 w 41190"/>
                  <a:gd name="connsiteY3" fmla="*/ 5756 h 49789"/>
                  <a:gd name="connsiteX4" fmla="*/ 41191 w 41190"/>
                  <a:gd name="connsiteY4" fmla="*/ 7142 h 49789"/>
                  <a:gd name="connsiteX5" fmla="*/ 38833 w 41190"/>
                  <a:gd name="connsiteY5" fmla="*/ 16296 h 49789"/>
                  <a:gd name="connsiteX6" fmla="*/ 31691 w 41190"/>
                  <a:gd name="connsiteY6" fmla="*/ 14424 h 49789"/>
                  <a:gd name="connsiteX7" fmla="*/ 19416 w 41190"/>
                  <a:gd name="connsiteY7" fmla="*/ 14493 h 49789"/>
                  <a:gd name="connsiteX8" fmla="*/ 10263 w 41190"/>
                  <a:gd name="connsiteY8" fmla="*/ 49789 h 49789"/>
                  <a:gd name="connsiteX9" fmla="*/ 0 w 41190"/>
                  <a:gd name="connsiteY9" fmla="*/ 47154 h 49789"/>
                  <a:gd name="connsiteX10" fmla="*/ 12205 w 41190"/>
                  <a:gd name="connsiteY10" fmla="*/ 0 h 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90" h="49789">
                    <a:moveTo>
                      <a:pt x="12205" y="139"/>
                    </a:moveTo>
                    <a:lnTo>
                      <a:pt x="22468" y="2774"/>
                    </a:lnTo>
                    <a:lnTo>
                      <a:pt x="21289" y="7212"/>
                    </a:lnTo>
                    <a:cubicBezTo>
                      <a:pt x="25450" y="6102"/>
                      <a:pt x="31344" y="4577"/>
                      <a:pt x="35712" y="5756"/>
                    </a:cubicBezTo>
                    <a:lnTo>
                      <a:pt x="41191" y="7142"/>
                    </a:lnTo>
                    <a:lnTo>
                      <a:pt x="38833" y="16296"/>
                    </a:lnTo>
                    <a:lnTo>
                      <a:pt x="31691" y="14424"/>
                    </a:lnTo>
                    <a:cubicBezTo>
                      <a:pt x="28154" y="13522"/>
                      <a:pt x="23577" y="13730"/>
                      <a:pt x="19416" y="14493"/>
                    </a:cubicBezTo>
                    <a:lnTo>
                      <a:pt x="10263" y="49789"/>
                    </a:lnTo>
                    <a:lnTo>
                      <a:pt x="0" y="47154"/>
                    </a:lnTo>
                    <a:lnTo>
                      <a:pt x="12205" y="0"/>
                    </a:lnTo>
                    <a:close/>
                  </a:path>
                </a:pathLst>
              </a:custGeom>
              <a:solidFill>
                <a:srgbClr val="006086"/>
              </a:solidFill>
              <a:ln w="6930"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54B20E0A-27FB-A458-1BFE-4C3F8BADBF96}"/>
                  </a:ext>
                </a:extLst>
              </p:cNvPr>
              <p:cNvSpPr/>
              <p:nvPr/>
            </p:nvSpPr>
            <p:spPr>
              <a:xfrm>
                <a:off x="5743914" y="3803726"/>
                <a:ext cx="49834" cy="56793"/>
              </a:xfrm>
              <a:custGeom>
                <a:avLst/>
                <a:gdLst>
                  <a:gd name="connsiteX0" fmla="*/ 10610 w 49834"/>
                  <a:gd name="connsiteY0" fmla="*/ 69 h 56793"/>
                  <a:gd name="connsiteX1" fmla="*/ 20942 w 49834"/>
                  <a:gd name="connsiteY1" fmla="*/ 2358 h 56793"/>
                  <a:gd name="connsiteX2" fmla="*/ 20110 w 49834"/>
                  <a:gd name="connsiteY2" fmla="*/ 6033 h 56793"/>
                  <a:gd name="connsiteX3" fmla="*/ 34326 w 49834"/>
                  <a:gd name="connsiteY3" fmla="*/ 4785 h 56793"/>
                  <a:gd name="connsiteX4" fmla="*/ 36891 w 49834"/>
                  <a:gd name="connsiteY4" fmla="*/ 5339 h 56793"/>
                  <a:gd name="connsiteX5" fmla="*/ 49165 w 49834"/>
                  <a:gd name="connsiteY5" fmla="*/ 22537 h 56793"/>
                  <a:gd name="connsiteX6" fmla="*/ 41537 w 49834"/>
                  <a:gd name="connsiteY6" fmla="*/ 56793 h 56793"/>
                  <a:gd name="connsiteX7" fmla="*/ 31205 w 49834"/>
                  <a:gd name="connsiteY7" fmla="*/ 54505 h 56793"/>
                  <a:gd name="connsiteX8" fmla="*/ 38486 w 49834"/>
                  <a:gd name="connsiteY8" fmla="*/ 21913 h 56793"/>
                  <a:gd name="connsiteX9" fmla="*/ 33008 w 49834"/>
                  <a:gd name="connsiteY9" fmla="*/ 14008 h 56793"/>
                  <a:gd name="connsiteX10" fmla="*/ 30650 w 49834"/>
                  <a:gd name="connsiteY10" fmla="*/ 13453 h 56793"/>
                  <a:gd name="connsiteX11" fmla="*/ 18376 w 49834"/>
                  <a:gd name="connsiteY11" fmla="*/ 13800 h 56793"/>
                  <a:gd name="connsiteX12" fmla="*/ 10332 w 49834"/>
                  <a:gd name="connsiteY12" fmla="*/ 49859 h 56793"/>
                  <a:gd name="connsiteX13" fmla="*/ 0 w 49834"/>
                  <a:gd name="connsiteY13" fmla="*/ 47570 h 56793"/>
                  <a:gd name="connsiteX14" fmla="*/ 10610 w 49834"/>
                  <a:gd name="connsiteY14" fmla="*/ 0 h 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34" h="56793">
                    <a:moveTo>
                      <a:pt x="10610" y="69"/>
                    </a:moveTo>
                    <a:lnTo>
                      <a:pt x="20942" y="2358"/>
                    </a:lnTo>
                    <a:lnTo>
                      <a:pt x="20110" y="6033"/>
                    </a:lnTo>
                    <a:cubicBezTo>
                      <a:pt x="24201" y="4993"/>
                      <a:pt x="29888" y="3814"/>
                      <a:pt x="34326" y="4785"/>
                    </a:cubicBezTo>
                    <a:lnTo>
                      <a:pt x="36891" y="5339"/>
                    </a:lnTo>
                    <a:cubicBezTo>
                      <a:pt x="47085" y="7628"/>
                      <a:pt x="51662" y="11164"/>
                      <a:pt x="49165" y="22537"/>
                    </a:cubicBezTo>
                    <a:lnTo>
                      <a:pt x="41537" y="56793"/>
                    </a:lnTo>
                    <a:lnTo>
                      <a:pt x="31205" y="54505"/>
                    </a:lnTo>
                    <a:lnTo>
                      <a:pt x="38486" y="21913"/>
                    </a:lnTo>
                    <a:cubicBezTo>
                      <a:pt x="39596" y="16851"/>
                      <a:pt x="37862" y="15117"/>
                      <a:pt x="33008" y="14008"/>
                    </a:cubicBezTo>
                    <a:lnTo>
                      <a:pt x="30650" y="13453"/>
                    </a:lnTo>
                    <a:cubicBezTo>
                      <a:pt x="27044" y="12621"/>
                      <a:pt x="22398" y="13522"/>
                      <a:pt x="18376" y="13800"/>
                    </a:cubicBezTo>
                    <a:lnTo>
                      <a:pt x="10332" y="49859"/>
                    </a:lnTo>
                    <a:lnTo>
                      <a:pt x="0" y="47570"/>
                    </a:lnTo>
                    <a:lnTo>
                      <a:pt x="10610" y="0"/>
                    </a:lnTo>
                    <a:close/>
                  </a:path>
                </a:pathLst>
              </a:custGeom>
              <a:solidFill>
                <a:srgbClr val="006086"/>
              </a:solidFill>
              <a:ln w="6930"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E5B97059-3D6F-B20B-44D9-54E5993C9591}"/>
                  </a:ext>
                </a:extLst>
              </p:cNvPr>
              <p:cNvSpPr/>
              <p:nvPr/>
            </p:nvSpPr>
            <p:spPr>
              <a:xfrm>
                <a:off x="5796546" y="3796811"/>
                <a:ext cx="22717" cy="67799"/>
              </a:xfrm>
              <a:custGeom>
                <a:avLst/>
                <a:gdLst>
                  <a:gd name="connsiteX0" fmla="*/ 10402 w 22717"/>
                  <a:gd name="connsiteY0" fmla="*/ 67800 h 67799"/>
                  <a:gd name="connsiteX1" fmla="*/ 0 w 22717"/>
                  <a:gd name="connsiteY1" fmla="*/ 65789 h 67799"/>
                  <a:gd name="connsiteX2" fmla="*/ 9154 w 22717"/>
                  <a:gd name="connsiteY2" fmla="*/ 17941 h 67799"/>
                  <a:gd name="connsiteX3" fmla="*/ 19555 w 22717"/>
                  <a:gd name="connsiteY3" fmla="*/ 19952 h 67799"/>
                  <a:gd name="connsiteX4" fmla="*/ 10402 w 22717"/>
                  <a:gd name="connsiteY4" fmla="*/ 67800 h 67799"/>
                  <a:gd name="connsiteX5" fmla="*/ 17960 w 22717"/>
                  <a:gd name="connsiteY5" fmla="*/ 50 h 67799"/>
                  <a:gd name="connsiteX6" fmla="*/ 22606 w 22717"/>
                  <a:gd name="connsiteY6" fmla="*/ 6707 h 67799"/>
                  <a:gd name="connsiteX7" fmla="*/ 15880 w 22717"/>
                  <a:gd name="connsiteY7" fmla="*/ 11076 h 67799"/>
                  <a:gd name="connsiteX8" fmla="*/ 11303 w 22717"/>
                  <a:gd name="connsiteY8" fmla="*/ 4558 h 67799"/>
                  <a:gd name="connsiteX9" fmla="*/ 17960 w 22717"/>
                  <a:gd name="connsiteY9" fmla="*/ 119 h 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17" h="67799">
                    <a:moveTo>
                      <a:pt x="10402" y="67800"/>
                    </a:moveTo>
                    <a:lnTo>
                      <a:pt x="0" y="65789"/>
                    </a:lnTo>
                    <a:lnTo>
                      <a:pt x="9154" y="17941"/>
                    </a:lnTo>
                    <a:lnTo>
                      <a:pt x="19555" y="19952"/>
                    </a:lnTo>
                    <a:lnTo>
                      <a:pt x="10402" y="67800"/>
                    </a:lnTo>
                    <a:close/>
                    <a:moveTo>
                      <a:pt x="17960" y="50"/>
                    </a:moveTo>
                    <a:cubicBezTo>
                      <a:pt x="21150" y="674"/>
                      <a:pt x="23230" y="3517"/>
                      <a:pt x="22606" y="6707"/>
                    </a:cubicBezTo>
                    <a:cubicBezTo>
                      <a:pt x="21982" y="9828"/>
                      <a:pt x="19070" y="11700"/>
                      <a:pt x="15880" y="11076"/>
                    </a:cubicBezTo>
                    <a:cubicBezTo>
                      <a:pt x="12759" y="10452"/>
                      <a:pt x="10679" y="7678"/>
                      <a:pt x="11303" y="4558"/>
                    </a:cubicBezTo>
                    <a:cubicBezTo>
                      <a:pt x="11927" y="1368"/>
                      <a:pt x="14909" y="-505"/>
                      <a:pt x="17960" y="119"/>
                    </a:cubicBezTo>
                    <a:close/>
                  </a:path>
                </a:pathLst>
              </a:custGeom>
              <a:solidFill>
                <a:srgbClr val="006086"/>
              </a:solidFill>
              <a:ln w="6930"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A5F08C36-558A-53B3-D705-740878E6D8E1}"/>
                  </a:ext>
                </a:extLst>
              </p:cNvPr>
              <p:cNvSpPr/>
              <p:nvPr/>
            </p:nvSpPr>
            <p:spPr>
              <a:xfrm>
                <a:off x="5816171" y="3818705"/>
                <a:ext cx="49373" cy="54643"/>
              </a:xfrm>
              <a:custGeom>
                <a:avLst/>
                <a:gdLst>
                  <a:gd name="connsiteX0" fmla="*/ 9570 w 49373"/>
                  <a:gd name="connsiteY0" fmla="*/ 0 h 54643"/>
                  <a:gd name="connsiteX1" fmla="*/ 49374 w 49373"/>
                  <a:gd name="connsiteY1" fmla="*/ 6518 h 54643"/>
                  <a:gd name="connsiteX2" fmla="*/ 48125 w 49373"/>
                  <a:gd name="connsiteY2" fmla="*/ 14216 h 54643"/>
                  <a:gd name="connsiteX3" fmla="*/ 16781 w 49373"/>
                  <a:gd name="connsiteY3" fmla="*/ 41121 h 54643"/>
                  <a:gd name="connsiteX4" fmla="*/ 42994 w 49373"/>
                  <a:gd name="connsiteY4" fmla="*/ 45421 h 54643"/>
                  <a:gd name="connsiteX5" fmla="*/ 41468 w 49373"/>
                  <a:gd name="connsiteY5" fmla="*/ 54644 h 54643"/>
                  <a:gd name="connsiteX6" fmla="*/ 0 w 49373"/>
                  <a:gd name="connsiteY6" fmla="*/ 47848 h 54643"/>
                  <a:gd name="connsiteX7" fmla="*/ 1248 w 49373"/>
                  <a:gd name="connsiteY7" fmla="*/ 40081 h 54643"/>
                  <a:gd name="connsiteX8" fmla="*/ 33494 w 49373"/>
                  <a:gd name="connsiteY8" fmla="*/ 13453 h 54643"/>
                  <a:gd name="connsiteX9" fmla="*/ 8044 w 49373"/>
                  <a:gd name="connsiteY9" fmla="*/ 9292 h 54643"/>
                  <a:gd name="connsiteX10" fmla="*/ 9570 w 49373"/>
                  <a:gd name="connsiteY10" fmla="*/ 69 h 5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73" h="54643">
                    <a:moveTo>
                      <a:pt x="9570" y="0"/>
                    </a:moveTo>
                    <a:lnTo>
                      <a:pt x="49374" y="6518"/>
                    </a:lnTo>
                    <a:lnTo>
                      <a:pt x="48125" y="14216"/>
                    </a:lnTo>
                    <a:lnTo>
                      <a:pt x="16781" y="41121"/>
                    </a:lnTo>
                    <a:lnTo>
                      <a:pt x="42994" y="45421"/>
                    </a:lnTo>
                    <a:lnTo>
                      <a:pt x="41468" y="54644"/>
                    </a:lnTo>
                    <a:lnTo>
                      <a:pt x="0" y="47848"/>
                    </a:lnTo>
                    <a:lnTo>
                      <a:pt x="1248" y="40081"/>
                    </a:lnTo>
                    <a:lnTo>
                      <a:pt x="33494" y="13453"/>
                    </a:lnTo>
                    <a:lnTo>
                      <a:pt x="8044" y="9292"/>
                    </a:lnTo>
                    <a:lnTo>
                      <a:pt x="9570" y="69"/>
                    </a:lnTo>
                    <a:close/>
                  </a:path>
                </a:pathLst>
              </a:custGeom>
              <a:solidFill>
                <a:srgbClr val="006086"/>
              </a:solidFill>
              <a:ln w="6930"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5BA4BF65-5B4A-16A2-A7F1-B1117C9AD895}"/>
                  </a:ext>
                </a:extLst>
              </p:cNvPr>
              <p:cNvSpPr/>
              <p:nvPr/>
            </p:nvSpPr>
            <p:spPr>
              <a:xfrm>
                <a:off x="5867238" y="3827793"/>
                <a:ext cx="45899" cy="50756"/>
              </a:xfrm>
              <a:custGeom>
                <a:avLst/>
                <a:gdLst>
                  <a:gd name="connsiteX0" fmla="*/ 38041 w 45899"/>
                  <a:gd name="connsiteY0" fmla="*/ 50757 h 50756"/>
                  <a:gd name="connsiteX1" fmla="*/ 14394 w 45899"/>
                  <a:gd name="connsiteY1" fmla="*/ 48954 h 50756"/>
                  <a:gd name="connsiteX2" fmla="*/ 248 w 45899"/>
                  <a:gd name="connsiteY2" fmla="*/ 32449 h 50756"/>
                  <a:gd name="connsiteX3" fmla="*/ 2606 w 45899"/>
                  <a:gd name="connsiteY3" fmla="*/ 13449 h 50756"/>
                  <a:gd name="connsiteX4" fmla="*/ 21328 w 45899"/>
                  <a:gd name="connsiteY4" fmla="*/ 204 h 50756"/>
                  <a:gd name="connsiteX5" fmla="*/ 31592 w 45899"/>
                  <a:gd name="connsiteY5" fmla="*/ 1452 h 50756"/>
                  <a:gd name="connsiteX6" fmla="*/ 45738 w 45899"/>
                  <a:gd name="connsiteY6" fmla="*/ 18789 h 50756"/>
                  <a:gd name="connsiteX7" fmla="*/ 44004 w 45899"/>
                  <a:gd name="connsiteY7" fmla="*/ 32519 h 50756"/>
                  <a:gd name="connsiteX8" fmla="*/ 43033 w 45899"/>
                  <a:gd name="connsiteY8" fmla="*/ 33420 h 50756"/>
                  <a:gd name="connsiteX9" fmla="*/ 11343 w 45899"/>
                  <a:gd name="connsiteY9" fmla="*/ 29468 h 50756"/>
                  <a:gd name="connsiteX10" fmla="*/ 10996 w 45899"/>
                  <a:gd name="connsiteY10" fmla="*/ 32519 h 50756"/>
                  <a:gd name="connsiteX11" fmla="*/ 17168 w 45899"/>
                  <a:gd name="connsiteY11" fmla="*/ 40355 h 50756"/>
                  <a:gd name="connsiteX12" fmla="*/ 39220 w 45899"/>
                  <a:gd name="connsiteY12" fmla="*/ 43129 h 50756"/>
                  <a:gd name="connsiteX13" fmla="*/ 38110 w 45899"/>
                  <a:gd name="connsiteY13" fmla="*/ 50757 h 50756"/>
                  <a:gd name="connsiteX14" fmla="*/ 34920 w 45899"/>
                  <a:gd name="connsiteY14" fmla="*/ 19551 h 50756"/>
                  <a:gd name="connsiteX15" fmla="*/ 28332 w 45899"/>
                  <a:gd name="connsiteY15" fmla="*/ 9774 h 50756"/>
                  <a:gd name="connsiteX16" fmla="*/ 22577 w 45899"/>
                  <a:gd name="connsiteY16" fmla="*/ 9080 h 50756"/>
                  <a:gd name="connsiteX17" fmla="*/ 12938 w 45899"/>
                  <a:gd name="connsiteY17" fmla="*/ 16847 h 50756"/>
                  <a:gd name="connsiteX18" fmla="*/ 12383 w 45899"/>
                  <a:gd name="connsiteY18" fmla="*/ 21285 h 50756"/>
                  <a:gd name="connsiteX19" fmla="*/ 34435 w 45899"/>
                  <a:gd name="connsiteY19" fmla="*/ 23851 h 50756"/>
                  <a:gd name="connsiteX20" fmla="*/ 34989 w 45899"/>
                  <a:gd name="connsiteY20" fmla="*/ 19621 h 5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99" h="50756">
                    <a:moveTo>
                      <a:pt x="38041" y="50757"/>
                    </a:moveTo>
                    <a:cubicBezTo>
                      <a:pt x="38041" y="50757"/>
                      <a:pt x="27500" y="50549"/>
                      <a:pt x="14394" y="48954"/>
                    </a:cubicBezTo>
                    <a:cubicBezTo>
                      <a:pt x="3784" y="47705"/>
                      <a:pt x="-1209" y="44169"/>
                      <a:pt x="248" y="32449"/>
                    </a:cubicBezTo>
                    <a:lnTo>
                      <a:pt x="2606" y="13449"/>
                    </a:lnTo>
                    <a:cubicBezTo>
                      <a:pt x="3784" y="4018"/>
                      <a:pt x="10719" y="-1113"/>
                      <a:pt x="21328" y="204"/>
                    </a:cubicBezTo>
                    <a:lnTo>
                      <a:pt x="31592" y="1452"/>
                    </a:lnTo>
                    <a:cubicBezTo>
                      <a:pt x="42271" y="2770"/>
                      <a:pt x="46847" y="9358"/>
                      <a:pt x="45738" y="18789"/>
                    </a:cubicBezTo>
                    <a:lnTo>
                      <a:pt x="44004" y="32519"/>
                    </a:lnTo>
                    <a:cubicBezTo>
                      <a:pt x="43935" y="33282"/>
                      <a:pt x="43796" y="33490"/>
                      <a:pt x="43033" y="33420"/>
                    </a:cubicBezTo>
                    <a:lnTo>
                      <a:pt x="11343" y="29468"/>
                    </a:lnTo>
                    <a:lnTo>
                      <a:pt x="10996" y="32519"/>
                    </a:lnTo>
                    <a:cubicBezTo>
                      <a:pt x="10164" y="39315"/>
                      <a:pt x="11135" y="39592"/>
                      <a:pt x="17168" y="40355"/>
                    </a:cubicBezTo>
                    <a:lnTo>
                      <a:pt x="39220" y="43129"/>
                    </a:lnTo>
                    <a:lnTo>
                      <a:pt x="38110" y="50757"/>
                    </a:lnTo>
                    <a:close/>
                    <a:moveTo>
                      <a:pt x="34920" y="19551"/>
                    </a:moveTo>
                    <a:cubicBezTo>
                      <a:pt x="35960" y="11299"/>
                      <a:pt x="33741" y="10467"/>
                      <a:pt x="28332" y="9774"/>
                    </a:cubicBezTo>
                    <a:lnTo>
                      <a:pt x="22577" y="9080"/>
                    </a:lnTo>
                    <a:cubicBezTo>
                      <a:pt x="17099" y="8387"/>
                      <a:pt x="13978" y="8317"/>
                      <a:pt x="12938" y="16847"/>
                    </a:cubicBezTo>
                    <a:lnTo>
                      <a:pt x="12383" y="21285"/>
                    </a:lnTo>
                    <a:lnTo>
                      <a:pt x="34435" y="23851"/>
                    </a:lnTo>
                    <a:lnTo>
                      <a:pt x="34989" y="19621"/>
                    </a:lnTo>
                    <a:close/>
                  </a:path>
                </a:pathLst>
              </a:custGeom>
              <a:solidFill>
                <a:srgbClr val="006086"/>
              </a:solidFill>
              <a:ln w="6930"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FBADEDFF-A9F6-DE9E-432A-64631F0685E2}"/>
                  </a:ext>
                </a:extLst>
              </p:cNvPr>
              <p:cNvSpPr/>
              <p:nvPr/>
            </p:nvSpPr>
            <p:spPr>
              <a:xfrm>
                <a:off x="5939396" y="3822935"/>
                <a:ext cx="15602" cy="60468"/>
              </a:xfrm>
              <a:custGeom>
                <a:avLst/>
                <a:gdLst>
                  <a:gd name="connsiteX0" fmla="*/ 10887 w 15602"/>
                  <a:gd name="connsiteY0" fmla="*/ 60469 h 60468"/>
                  <a:gd name="connsiteX1" fmla="*/ 0 w 15602"/>
                  <a:gd name="connsiteY1" fmla="*/ 59567 h 60468"/>
                  <a:gd name="connsiteX2" fmla="*/ 4715 w 15602"/>
                  <a:gd name="connsiteY2" fmla="*/ 0 h 60468"/>
                  <a:gd name="connsiteX3" fmla="*/ 15603 w 15602"/>
                  <a:gd name="connsiteY3" fmla="*/ 832 h 60468"/>
                  <a:gd name="connsiteX4" fmla="*/ 10887 w 15602"/>
                  <a:gd name="connsiteY4" fmla="*/ 60469 h 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2" h="60468">
                    <a:moveTo>
                      <a:pt x="10887" y="60469"/>
                    </a:moveTo>
                    <a:lnTo>
                      <a:pt x="0" y="59567"/>
                    </a:lnTo>
                    <a:lnTo>
                      <a:pt x="4715" y="0"/>
                    </a:lnTo>
                    <a:lnTo>
                      <a:pt x="15603" y="832"/>
                    </a:lnTo>
                    <a:lnTo>
                      <a:pt x="10887" y="60469"/>
                    </a:lnTo>
                    <a:close/>
                  </a:path>
                </a:pathLst>
              </a:custGeom>
              <a:solidFill>
                <a:srgbClr val="006086"/>
              </a:solidFill>
              <a:ln w="6930"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EE001315-CB56-5F8B-F258-62BF95D3C846}"/>
                  </a:ext>
                </a:extLst>
              </p:cNvPr>
              <p:cNvSpPr/>
              <p:nvPr/>
            </p:nvSpPr>
            <p:spPr>
              <a:xfrm>
                <a:off x="5962765" y="3824599"/>
                <a:ext cx="49928" cy="61231"/>
              </a:xfrm>
              <a:custGeom>
                <a:avLst/>
                <a:gdLst>
                  <a:gd name="connsiteX0" fmla="*/ 49443 w 49928"/>
                  <a:gd name="connsiteY0" fmla="*/ 11788 h 61231"/>
                  <a:gd name="connsiteX1" fmla="*/ 30234 w 49928"/>
                  <a:gd name="connsiteY1" fmla="*/ 10887 h 61231"/>
                  <a:gd name="connsiteX2" fmla="*/ 27807 w 49928"/>
                  <a:gd name="connsiteY2" fmla="*/ 61231 h 61231"/>
                  <a:gd name="connsiteX3" fmla="*/ 16851 w 49928"/>
                  <a:gd name="connsiteY3" fmla="*/ 60677 h 61231"/>
                  <a:gd name="connsiteX4" fmla="*/ 19278 w 49928"/>
                  <a:gd name="connsiteY4" fmla="*/ 10332 h 61231"/>
                  <a:gd name="connsiteX5" fmla="*/ 0 w 49928"/>
                  <a:gd name="connsiteY5" fmla="*/ 9361 h 61231"/>
                  <a:gd name="connsiteX6" fmla="*/ 485 w 49928"/>
                  <a:gd name="connsiteY6" fmla="*/ 0 h 61231"/>
                  <a:gd name="connsiteX7" fmla="*/ 49928 w 49928"/>
                  <a:gd name="connsiteY7" fmla="*/ 2427 h 61231"/>
                  <a:gd name="connsiteX8" fmla="*/ 49443 w 49928"/>
                  <a:gd name="connsiteY8" fmla="*/ 11788 h 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28" h="61231">
                    <a:moveTo>
                      <a:pt x="49443" y="11788"/>
                    </a:moveTo>
                    <a:lnTo>
                      <a:pt x="30234" y="10887"/>
                    </a:lnTo>
                    <a:lnTo>
                      <a:pt x="27807" y="61231"/>
                    </a:lnTo>
                    <a:lnTo>
                      <a:pt x="16851" y="60677"/>
                    </a:lnTo>
                    <a:lnTo>
                      <a:pt x="19278" y="10332"/>
                    </a:lnTo>
                    <a:lnTo>
                      <a:pt x="0" y="9361"/>
                    </a:lnTo>
                    <a:lnTo>
                      <a:pt x="485" y="0"/>
                    </a:lnTo>
                    <a:lnTo>
                      <a:pt x="49928" y="2427"/>
                    </a:lnTo>
                    <a:lnTo>
                      <a:pt x="49443" y="11788"/>
                    </a:lnTo>
                    <a:close/>
                  </a:path>
                </a:pathLst>
              </a:custGeom>
              <a:solidFill>
                <a:srgbClr val="006086"/>
              </a:solidFill>
              <a:ln w="6930"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5D822A83-D631-CD31-ED70-734D63E94055}"/>
                  </a:ext>
                </a:extLst>
              </p:cNvPr>
              <p:cNvSpPr/>
              <p:nvPr/>
            </p:nvSpPr>
            <p:spPr>
              <a:xfrm>
                <a:off x="6039044" y="3827373"/>
                <a:ext cx="11164" cy="59775"/>
              </a:xfrm>
              <a:custGeom>
                <a:avLst/>
                <a:gdLst>
                  <a:gd name="connsiteX0" fmla="*/ 10956 w 11164"/>
                  <a:gd name="connsiteY0" fmla="*/ 59775 h 59775"/>
                  <a:gd name="connsiteX1" fmla="*/ 0 w 11164"/>
                  <a:gd name="connsiteY1" fmla="*/ 59775 h 59775"/>
                  <a:gd name="connsiteX2" fmla="*/ 208 w 11164"/>
                  <a:gd name="connsiteY2" fmla="*/ 0 h 59775"/>
                  <a:gd name="connsiteX3" fmla="*/ 11164 w 11164"/>
                  <a:gd name="connsiteY3" fmla="*/ 0 h 59775"/>
                  <a:gd name="connsiteX4" fmla="*/ 10956 w 11164"/>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 h="59775">
                    <a:moveTo>
                      <a:pt x="10956" y="59775"/>
                    </a:moveTo>
                    <a:lnTo>
                      <a:pt x="0" y="59775"/>
                    </a:lnTo>
                    <a:cubicBezTo>
                      <a:pt x="0" y="59775"/>
                      <a:pt x="208" y="0"/>
                      <a:pt x="208" y="0"/>
                    </a:cubicBezTo>
                    <a:lnTo>
                      <a:pt x="11164" y="0"/>
                    </a:lnTo>
                    <a:cubicBezTo>
                      <a:pt x="11164" y="0"/>
                      <a:pt x="10956" y="59775"/>
                      <a:pt x="10956" y="59775"/>
                    </a:cubicBezTo>
                    <a:close/>
                  </a:path>
                </a:pathLst>
              </a:custGeom>
              <a:solidFill>
                <a:srgbClr val="006086"/>
              </a:solidFill>
              <a:ln w="6930"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C5A602-F678-BF39-1DB5-028C99513710}"/>
                  </a:ext>
                </a:extLst>
              </p:cNvPr>
              <p:cNvSpPr/>
              <p:nvPr/>
            </p:nvSpPr>
            <p:spPr>
              <a:xfrm>
                <a:off x="6061581" y="3837327"/>
                <a:ext cx="43825" cy="49821"/>
              </a:xfrm>
              <a:custGeom>
                <a:avLst/>
                <a:gdLst>
                  <a:gd name="connsiteX0" fmla="*/ 0 w 43825"/>
                  <a:gd name="connsiteY0" fmla="*/ 1211 h 49821"/>
                  <a:gd name="connsiteX1" fmla="*/ 10610 w 43825"/>
                  <a:gd name="connsiteY1" fmla="*/ 933 h 49821"/>
                  <a:gd name="connsiteX2" fmla="*/ 10610 w 43825"/>
                  <a:gd name="connsiteY2" fmla="*/ 4678 h 49821"/>
                  <a:gd name="connsiteX3" fmla="*/ 24201 w 43825"/>
                  <a:gd name="connsiteY3" fmla="*/ 32 h 49821"/>
                  <a:gd name="connsiteX4" fmla="*/ 26836 w 43825"/>
                  <a:gd name="connsiteY4" fmla="*/ 32 h 49821"/>
                  <a:gd name="connsiteX5" fmla="*/ 42924 w 43825"/>
                  <a:gd name="connsiteY5" fmla="*/ 13623 h 49821"/>
                  <a:gd name="connsiteX6" fmla="*/ 43826 w 43825"/>
                  <a:gd name="connsiteY6" fmla="*/ 48712 h 49821"/>
                  <a:gd name="connsiteX7" fmla="*/ 33216 w 43825"/>
                  <a:gd name="connsiteY7" fmla="*/ 48989 h 49821"/>
                  <a:gd name="connsiteX8" fmla="*/ 32315 w 43825"/>
                  <a:gd name="connsiteY8" fmla="*/ 15634 h 49821"/>
                  <a:gd name="connsiteX9" fmla="*/ 25033 w 43825"/>
                  <a:gd name="connsiteY9" fmla="*/ 9324 h 49821"/>
                  <a:gd name="connsiteX10" fmla="*/ 22676 w 43825"/>
                  <a:gd name="connsiteY10" fmla="*/ 9324 h 49821"/>
                  <a:gd name="connsiteX11" fmla="*/ 10887 w 43825"/>
                  <a:gd name="connsiteY11" fmla="*/ 12652 h 49821"/>
                  <a:gd name="connsiteX12" fmla="*/ 11858 w 43825"/>
                  <a:gd name="connsiteY12" fmla="*/ 49544 h 49821"/>
                  <a:gd name="connsiteX13" fmla="*/ 1248 w 43825"/>
                  <a:gd name="connsiteY13" fmla="*/ 49821 h 49821"/>
                  <a:gd name="connsiteX14" fmla="*/ 0 w 43825"/>
                  <a:gd name="connsiteY14" fmla="*/ 1141 h 4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25" h="49821">
                    <a:moveTo>
                      <a:pt x="0" y="1211"/>
                    </a:moveTo>
                    <a:lnTo>
                      <a:pt x="10610" y="933"/>
                    </a:lnTo>
                    <a:lnTo>
                      <a:pt x="10610" y="4678"/>
                    </a:lnTo>
                    <a:cubicBezTo>
                      <a:pt x="14424" y="2667"/>
                      <a:pt x="19624" y="170"/>
                      <a:pt x="24201" y="32"/>
                    </a:cubicBezTo>
                    <a:lnTo>
                      <a:pt x="26836" y="32"/>
                    </a:lnTo>
                    <a:cubicBezTo>
                      <a:pt x="37238" y="-315"/>
                      <a:pt x="42647" y="2043"/>
                      <a:pt x="42924" y="13623"/>
                    </a:cubicBezTo>
                    <a:lnTo>
                      <a:pt x="43826" y="48712"/>
                    </a:lnTo>
                    <a:lnTo>
                      <a:pt x="33216" y="48989"/>
                    </a:lnTo>
                    <a:lnTo>
                      <a:pt x="32315" y="15634"/>
                    </a:lnTo>
                    <a:cubicBezTo>
                      <a:pt x="32176" y="10434"/>
                      <a:pt x="30096" y="9185"/>
                      <a:pt x="25033" y="9324"/>
                    </a:cubicBezTo>
                    <a:lnTo>
                      <a:pt x="22676" y="9324"/>
                    </a:lnTo>
                    <a:cubicBezTo>
                      <a:pt x="19000" y="9463"/>
                      <a:pt x="14701" y="11474"/>
                      <a:pt x="10887" y="12652"/>
                    </a:cubicBezTo>
                    <a:lnTo>
                      <a:pt x="11858" y="49544"/>
                    </a:lnTo>
                    <a:lnTo>
                      <a:pt x="1248" y="49821"/>
                    </a:lnTo>
                    <a:lnTo>
                      <a:pt x="0" y="1141"/>
                    </a:lnTo>
                    <a:close/>
                  </a:path>
                </a:pathLst>
              </a:custGeom>
              <a:solidFill>
                <a:srgbClr val="006086"/>
              </a:solidFill>
              <a:ln w="6930"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C56CB9E-DEB2-8DAA-9A45-B81ED5B8B25B}"/>
                  </a:ext>
                </a:extLst>
              </p:cNvPr>
              <p:cNvSpPr/>
              <p:nvPr/>
            </p:nvSpPr>
            <p:spPr>
              <a:xfrm>
                <a:off x="6109845" y="3819194"/>
                <a:ext cx="31482" cy="66081"/>
              </a:xfrm>
              <a:custGeom>
                <a:avLst/>
                <a:gdLst>
                  <a:gd name="connsiteX0" fmla="*/ 69 w 31482"/>
                  <a:gd name="connsiteY0" fmla="*/ 17818 h 66081"/>
                  <a:gd name="connsiteX1" fmla="*/ 7004 w 31482"/>
                  <a:gd name="connsiteY1" fmla="*/ 17402 h 66081"/>
                  <a:gd name="connsiteX2" fmla="*/ 6796 w 31482"/>
                  <a:gd name="connsiteY2" fmla="*/ 13588 h 66081"/>
                  <a:gd name="connsiteX3" fmla="*/ 18238 w 31482"/>
                  <a:gd name="connsiteY3" fmla="*/ 66 h 66081"/>
                  <a:gd name="connsiteX4" fmla="*/ 29818 w 31482"/>
                  <a:gd name="connsiteY4" fmla="*/ 482 h 66081"/>
                  <a:gd name="connsiteX5" fmla="*/ 29402 w 31482"/>
                  <a:gd name="connsiteY5" fmla="*/ 7901 h 66081"/>
                  <a:gd name="connsiteX6" fmla="*/ 21774 w 31482"/>
                  <a:gd name="connsiteY6" fmla="*/ 8248 h 66081"/>
                  <a:gd name="connsiteX7" fmla="*/ 17406 w 31482"/>
                  <a:gd name="connsiteY7" fmla="*/ 14281 h 66081"/>
                  <a:gd name="connsiteX8" fmla="*/ 17544 w 31482"/>
                  <a:gd name="connsiteY8" fmla="*/ 17194 h 66081"/>
                  <a:gd name="connsiteX9" fmla="*/ 30928 w 31482"/>
                  <a:gd name="connsiteY9" fmla="*/ 16362 h 66081"/>
                  <a:gd name="connsiteX10" fmla="*/ 31483 w 31482"/>
                  <a:gd name="connsiteY10" fmla="*/ 25168 h 66081"/>
                  <a:gd name="connsiteX11" fmla="*/ 18099 w 31482"/>
                  <a:gd name="connsiteY11" fmla="*/ 26001 h 66081"/>
                  <a:gd name="connsiteX12" fmla="*/ 20457 w 31482"/>
                  <a:gd name="connsiteY12" fmla="*/ 65457 h 66081"/>
                  <a:gd name="connsiteX13" fmla="*/ 9847 w 31482"/>
                  <a:gd name="connsiteY13" fmla="*/ 66082 h 66081"/>
                  <a:gd name="connsiteX14" fmla="*/ 7489 w 31482"/>
                  <a:gd name="connsiteY14" fmla="*/ 26625 h 66081"/>
                  <a:gd name="connsiteX15" fmla="*/ 555 w 31482"/>
                  <a:gd name="connsiteY15" fmla="*/ 27041 h 66081"/>
                  <a:gd name="connsiteX16" fmla="*/ 0 w 31482"/>
                  <a:gd name="connsiteY16" fmla="*/ 17887 h 6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82" h="66081">
                    <a:moveTo>
                      <a:pt x="69" y="17818"/>
                    </a:moveTo>
                    <a:lnTo>
                      <a:pt x="7004" y="17402"/>
                    </a:lnTo>
                    <a:lnTo>
                      <a:pt x="6796" y="13588"/>
                    </a:lnTo>
                    <a:cubicBezTo>
                      <a:pt x="6380" y="6237"/>
                      <a:pt x="8807" y="620"/>
                      <a:pt x="18238" y="66"/>
                    </a:cubicBezTo>
                    <a:cubicBezTo>
                      <a:pt x="23161" y="-212"/>
                      <a:pt x="29818" y="482"/>
                      <a:pt x="29818" y="482"/>
                    </a:cubicBezTo>
                    <a:lnTo>
                      <a:pt x="29402" y="7901"/>
                    </a:lnTo>
                    <a:cubicBezTo>
                      <a:pt x="29402" y="7901"/>
                      <a:pt x="22953" y="8179"/>
                      <a:pt x="21774" y="8248"/>
                    </a:cubicBezTo>
                    <a:cubicBezTo>
                      <a:pt x="18307" y="8456"/>
                      <a:pt x="17128" y="9150"/>
                      <a:pt x="17406" y="14281"/>
                    </a:cubicBezTo>
                    <a:lnTo>
                      <a:pt x="17544" y="17194"/>
                    </a:lnTo>
                    <a:lnTo>
                      <a:pt x="30928" y="16362"/>
                    </a:lnTo>
                    <a:lnTo>
                      <a:pt x="31483" y="25168"/>
                    </a:lnTo>
                    <a:lnTo>
                      <a:pt x="18099" y="26001"/>
                    </a:lnTo>
                    <a:lnTo>
                      <a:pt x="20457" y="65457"/>
                    </a:lnTo>
                    <a:lnTo>
                      <a:pt x="9847" y="66082"/>
                    </a:lnTo>
                    <a:lnTo>
                      <a:pt x="7489" y="26625"/>
                    </a:lnTo>
                    <a:lnTo>
                      <a:pt x="555" y="27041"/>
                    </a:lnTo>
                    <a:lnTo>
                      <a:pt x="0" y="17887"/>
                    </a:lnTo>
                    <a:close/>
                  </a:path>
                </a:pathLst>
              </a:custGeom>
              <a:solidFill>
                <a:srgbClr val="006086"/>
              </a:solidFill>
              <a:ln w="6930"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F9B4286C-5F57-0796-39DA-703C9A2B0688}"/>
                  </a:ext>
                </a:extLst>
              </p:cNvPr>
              <p:cNvSpPr/>
              <p:nvPr/>
            </p:nvSpPr>
            <p:spPr>
              <a:xfrm>
                <a:off x="6147985" y="3831672"/>
                <a:ext cx="30511" cy="51453"/>
              </a:xfrm>
              <a:custGeom>
                <a:avLst/>
                <a:gdLst>
                  <a:gd name="connsiteX0" fmla="*/ 0 w 30511"/>
                  <a:gd name="connsiteY0" fmla="*/ 2982 h 51453"/>
                  <a:gd name="connsiteX1" fmla="*/ 10541 w 30511"/>
                  <a:gd name="connsiteY1" fmla="*/ 2080 h 51453"/>
                  <a:gd name="connsiteX2" fmla="*/ 10957 w 30511"/>
                  <a:gd name="connsiteY2" fmla="*/ 6657 h 51453"/>
                  <a:gd name="connsiteX3" fmla="*/ 24063 w 30511"/>
                  <a:gd name="connsiteY3" fmla="*/ 485 h 51453"/>
                  <a:gd name="connsiteX4" fmla="*/ 29679 w 30511"/>
                  <a:gd name="connsiteY4" fmla="*/ 0 h 51453"/>
                  <a:gd name="connsiteX5" fmla="*/ 30512 w 30511"/>
                  <a:gd name="connsiteY5" fmla="*/ 9431 h 51453"/>
                  <a:gd name="connsiteX6" fmla="*/ 23161 w 30511"/>
                  <a:gd name="connsiteY6" fmla="*/ 10055 h 51453"/>
                  <a:gd name="connsiteX7" fmla="*/ 11581 w 30511"/>
                  <a:gd name="connsiteY7" fmla="*/ 14216 h 51453"/>
                  <a:gd name="connsiteX8" fmla="*/ 14770 w 30511"/>
                  <a:gd name="connsiteY8" fmla="*/ 50552 h 51453"/>
                  <a:gd name="connsiteX9" fmla="*/ 4230 w 30511"/>
                  <a:gd name="connsiteY9" fmla="*/ 51454 h 51453"/>
                  <a:gd name="connsiteX10" fmla="*/ 0 w 30511"/>
                  <a:gd name="connsiteY10" fmla="*/ 2982 h 5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11" h="51453">
                    <a:moveTo>
                      <a:pt x="0" y="2982"/>
                    </a:moveTo>
                    <a:lnTo>
                      <a:pt x="10541" y="2080"/>
                    </a:lnTo>
                    <a:lnTo>
                      <a:pt x="10957" y="6657"/>
                    </a:lnTo>
                    <a:cubicBezTo>
                      <a:pt x="14493" y="4230"/>
                      <a:pt x="19555" y="832"/>
                      <a:pt x="24063" y="485"/>
                    </a:cubicBezTo>
                    <a:lnTo>
                      <a:pt x="29679" y="0"/>
                    </a:lnTo>
                    <a:lnTo>
                      <a:pt x="30512" y="9431"/>
                    </a:lnTo>
                    <a:lnTo>
                      <a:pt x="23161" y="10055"/>
                    </a:lnTo>
                    <a:cubicBezTo>
                      <a:pt x="19486" y="10402"/>
                      <a:pt x="15256" y="12135"/>
                      <a:pt x="11581" y="14216"/>
                    </a:cubicBezTo>
                    <a:lnTo>
                      <a:pt x="14770" y="50552"/>
                    </a:lnTo>
                    <a:lnTo>
                      <a:pt x="4230" y="51454"/>
                    </a:lnTo>
                    <a:lnTo>
                      <a:pt x="0" y="2982"/>
                    </a:lnTo>
                    <a:close/>
                  </a:path>
                </a:pathLst>
              </a:custGeom>
              <a:solidFill>
                <a:srgbClr val="006086"/>
              </a:solidFill>
              <a:ln w="6930"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A6D7423A-9197-B35F-6001-BAE6716889C1}"/>
                  </a:ext>
                </a:extLst>
              </p:cNvPr>
              <p:cNvSpPr/>
              <p:nvPr/>
            </p:nvSpPr>
            <p:spPr>
              <a:xfrm>
                <a:off x="6181255" y="3828146"/>
                <a:ext cx="45296" cy="51439"/>
              </a:xfrm>
              <a:custGeom>
                <a:avLst/>
                <a:gdLst>
                  <a:gd name="connsiteX0" fmla="*/ 22621 w 45296"/>
                  <a:gd name="connsiteY0" fmla="*/ 406 h 51439"/>
                  <a:gd name="connsiteX1" fmla="*/ 41136 w 45296"/>
                  <a:gd name="connsiteY1" fmla="*/ 12472 h 51439"/>
                  <a:gd name="connsiteX2" fmla="*/ 45297 w 45296"/>
                  <a:gd name="connsiteY2" fmla="*/ 47144 h 51439"/>
                  <a:gd name="connsiteX3" fmla="*/ 34756 w 45296"/>
                  <a:gd name="connsiteY3" fmla="*/ 48392 h 51439"/>
                  <a:gd name="connsiteX4" fmla="*/ 34271 w 45296"/>
                  <a:gd name="connsiteY4" fmla="*/ 44509 h 51439"/>
                  <a:gd name="connsiteX5" fmla="*/ 21303 w 45296"/>
                  <a:gd name="connsiteY5" fmla="*/ 50473 h 51439"/>
                  <a:gd name="connsiteX6" fmla="*/ 18114 w 45296"/>
                  <a:gd name="connsiteY6" fmla="*/ 50889 h 51439"/>
                  <a:gd name="connsiteX7" fmla="*/ 778 w 45296"/>
                  <a:gd name="connsiteY7" fmla="*/ 38684 h 51439"/>
                  <a:gd name="connsiteX8" fmla="*/ 223 w 45296"/>
                  <a:gd name="connsiteY8" fmla="*/ 34038 h 51439"/>
                  <a:gd name="connsiteX9" fmla="*/ 14369 w 45296"/>
                  <a:gd name="connsiteY9" fmla="*/ 19337 h 51439"/>
                  <a:gd name="connsiteX10" fmla="*/ 20125 w 45296"/>
                  <a:gd name="connsiteY10" fmla="*/ 18643 h 51439"/>
                  <a:gd name="connsiteX11" fmla="*/ 31289 w 45296"/>
                  <a:gd name="connsiteY11" fmla="*/ 18990 h 51439"/>
                  <a:gd name="connsiteX12" fmla="*/ 30873 w 45296"/>
                  <a:gd name="connsiteY12" fmla="*/ 15454 h 51439"/>
                  <a:gd name="connsiteX13" fmla="*/ 22829 w 45296"/>
                  <a:gd name="connsiteY13" fmla="*/ 8866 h 51439"/>
                  <a:gd name="connsiteX14" fmla="*/ 2511 w 45296"/>
                  <a:gd name="connsiteY14" fmla="*/ 11501 h 51439"/>
                  <a:gd name="connsiteX15" fmla="*/ 1610 w 45296"/>
                  <a:gd name="connsiteY15" fmla="*/ 4012 h 51439"/>
                  <a:gd name="connsiteX16" fmla="*/ 22621 w 45296"/>
                  <a:gd name="connsiteY16" fmla="*/ 475 h 51439"/>
                  <a:gd name="connsiteX17" fmla="*/ 21858 w 45296"/>
                  <a:gd name="connsiteY17" fmla="*/ 26133 h 51439"/>
                  <a:gd name="connsiteX18" fmla="*/ 16796 w 45296"/>
                  <a:gd name="connsiteY18" fmla="*/ 26757 h 51439"/>
                  <a:gd name="connsiteX19" fmla="*/ 10417 w 45296"/>
                  <a:gd name="connsiteY19" fmla="*/ 34107 h 51439"/>
                  <a:gd name="connsiteX20" fmla="*/ 10694 w 45296"/>
                  <a:gd name="connsiteY20" fmla="*/ 36535 h 51439"/>
                  <a:gd name="connsiteX21" fmla="*/ 18599 w 45296"/>
                  <a:gd name="connsiteY21" fmla="*/ 42151 h 51439"/>
                  <a:gd name="connsiteX22" fmla="*/ 21997 w 45296"/>
                  <a:gd name="connsiteY22" fmla="*/ 41735 h 51439"/>
                  <a:gd name="connsiteX23" fmla="*/ 33439 w 45296"/>
                  <a:gd name="connsiteY23" fmla="*/ 37367 h 51439"/>
                  <a:gd name="connsiteX24" fmla="*/ 32052 w 45296"/>
                  <a:gd name="connsiteY24" fmla="*/ 25578 h 51439"/>
                  <a:gd name="connsiteX25" fmla="*/ 21858 w 45296"/>
                  <a:gd name="connsiteY25" fmla="*/ 26133 h 5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296" h="51439">
                    <a:moveTo>
                      <a:pt x="22621" y="406"/>
                    </a:moveTo>
                    <a:cubicBezTo>
                      <a:pt x="33300" y="-981"/>
                      <a:pt x="39749" y="753"/>
                      <a:pt x="41136" y="12472"/>
                    </a:cubicBezTo>
                    <a:lnTo>
                      <a:pt x="45297" y="47144"/>
                    </a:lnTo>
                    <a:lnTo>
                      <a:pt x="34756" y="48392"/>
                    </a:lnTo>
                    <a:lnTo>
                      <a:pt x="34271" y="44509"/>
                    </a:lnTo>
                    <a:cubicBezTo>
                      <a:pt x="30804" y="46797"/>
                      <a:pt x="25811" y="49918"/>
                      <a:pt x="21303" y="50473"/>
                    </a:cubicBezTo>
                    <a:lnTo>
                      <a:pt x="18114" y="50889"/>
                    </a:lnTo>
                    <a:cubicBezTo>
                      <a:pt x="7643" y="52068"/>
                      <a:pt x="2373" y="52622"/>
                      <a:pt x="778" y="38684"/>
                    </a:cubicBezTo>
                    <a:lnTo>
                      <a:pt x="223" y="34038"/>
                    </a:lnTo>
                    <a:cubicBezTo>
                      <a:pt x="-1164" y="22250"/>
                      <a:pt x="3967" y="20585"/>
                      <a:pt x="14369" y="19337"/>
                    </a:cubicBezTo>
                    <a:lnTo>
                      <a:pt x="20125" y="18643"/>
                    </a:lnTo>
                    <a:cubicBezTo>
                      <a:pt x="25464" y="18019"/>
                      <a:pt x="27267" y="18505"/>
                      <a:pt x="31289" y="18990"/>
                    </a:cubicBezTo>
                    <a:lnTo>
                      <a:pt x="30873" y="15454"/>
                    </a:lnTo>
                    <a:cubicBezTo>
                      <a:pt x="30110" y="9629"/>
                      <a:pt x="28585" y="8172"/>
                      <a:pt x="22829" y="8866"/>
                    </a:cubicBezTo>
                    <a:lnTo>
                      <a:pt x="2511" y="11501"/>
                    </a:lnTo>
                    <a:lnTo>
                      <a:pt x="1610" y="4012"/>
                    </a:lnTo>
                    <a:cubicBezTo>
                      <a:pt x="1610" y="4012"/>
                      <a:pt x="9446" y="2001"/>
                      <a:pt x="22621" y="475"/>
                    </a:cubicBezTo>
                    <a:close/>
                    <a:moveTo>
                      <a:pt x="21858" y="26133"/>
                    </a:moveTo>
                    <a:lnTo>
                      <a:pt x="16796" y="26757"/>
                    </a:lnTo>
                    <a:cubicBezTo>
                      <a:pt x="11179" y="27450"/>
                      <a:pt x="9723" y="27866"/>
                      <a:pt x="10417" y="34107"/>
                    </a:cubicBezTo>
                    <a:lnTo>
                      <a:pt x="10694" y="36535"/>
                    </a:lnTo>
                    <a:cubicBezTo>
                      <a:pt x="11318" y="41735"/>
                      <a:pt x="13468" y="42706"/>
                      <a:pt x="18599" y="42151"/>
                    </a:cubicBezTo>
                    <a:lnTo>
                      <a:pt x="21997" y="41735"/>
                    </a:lnTo>
                    <a:cubicBezTo>
                      <a:pt x="25672" y="41319"/>
                      <a:pt x="29764" y="38892"/>
                      <a:pt x="33439" y="37367"/>
                    </a:cubicBezTo>
                    <a:lnTo>
                      <a:pt x="32052" y="25578"/>
                    </a:lnTo>
                    <a:cubicBezTo>
                      <a:pt x="28169" y="25578"/>
                      <a:pt x="25534" y="25647"/>
                      <a:pt x="21858" y="26133"/>
                    </a:cubicBezTo>
                    <a:close/>
                  </a:path>
                </a:pathLst>
              </a:custGeom>
              <a:solidFill>
                <a:srgbClr val="006086"/>
              </a:solidFill>
              <a:ln w="6930"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04D74768-C90F-74CD-42F0-DC6100E6C896}"/>
                  </a:ext>
                </a:extLst>
              </p:cNvPr>
              <p:cNvSpPr/>
              <p:nvPr/>
            </p:nvSpPr>
            <p:spPr>
              <a:xfrm>
                <a:off x="6230402" y="3820092"/>
                <a:ext cx="44647" cy="53187"/>
              </a:xfrm>
              <a:custGeom>
                <a:avLst/>
                <a:gdLst>
                  <a:gd name="connsiteX0" fmla="*/ 16468 w 44647"/>
                  <a:gd name="connsiteY0" fmla="*/ 11858 h 53187"/>
                  <a:gd name="connsiteX1" fmla="*/ 10713 w 44647"/>
                  <a:gd name="connsiteY1" fmla="*/ 15464 h 53187"/>
                  <a:gd name="connsiteX2" fmla="*/ 10990 w 44647"/>
                  <a:gd name="connsiteY2" fmla="*/ 17336 h 53187"/>
                  <a:gd name="connsiteX3" fmla="*/ 13903 w 44647"/>
                  <a:gd name="connsiteY3" fmla="*/ 19971 h 53187"/>
                  <a:gd name="connsiteX4" fmla="*/ 29020 w 44647"/>
                  <a:gd name="connsiteY4" fmla="*/ 20387 h 53187"/>
                  <a:gd name="connsiteX5" fmla="*/ 43721 w 44647"/>
                  <a:gd name="connsiteY5" fmla="*/ 29888 h 53187"/>
                  <a:gd name="connsiteX6" fmla="*/ 44345 w 44647"/>
                  <a:gd name="connsiteY6" fmla="*/ 33910 h 53187"/>
                  <a:gd name="connsiteX7" fmla="*/ 30199 w 44647"/>
                  <a:gd name="connsiteY7" fmla="*/ 50344 h 53187"/>
                  <a:gd name="connsiteX8" fmla="*/ 5581 w 44647"/>
                  <a:gd name="connsiteY8" fmla="*/ 53187 h 53187"/>
                  <a:gd name="connsiteX9" fmla="*/ 4402 w 44647"/>
                  <a:gd name="connsiteY9" fmla="*/ 45074 h 53187"/>
                  <a:gd name="connsiteX10" fmla="*/ 27356 w 44647"/>
                  <a:gd name="connsiteY10" fmla="*/ 41399 h 53187"/>
                  <a:gd name="connsiteX11" fmla="*/ 34775 w 44647"/>
                  <a:gd name="connsiteY11" fmla="*/ 34880 h 53187"/>
                  <a:gd name="connsiteX12" fmla="*/ 34498 w 44647"/>
                  <a:gd name="connsiteY12" fmla="*/ 32939 h 53187"/>
                  <a:gd name="connsiteX13" fmla="*/ 31031 w 44647"/>
                  <a:gd name="connsiteY13" fmla="*/ 29749 h 53187"/>
                  <a:gd name="connsiteX14" fmla="*/ 10921 w 44647"/>
                  <a:gd name="connsiteY14" fmla="*/ 29679 h 53187"/>
                  <a:gd name="connsiteX15" fmla="*/ 935 w 44647"/>
                  <a:gd name="connsiteY15" fmla="*/ 21150 h 53187"/>
                  <a:gd name="connsiteX16" fmla="*/ 311 w 44647"/>
                  <a:gd name="connsiteY16" fmla="*/ 17336 h 53187"/>
                  <a:gd name="connsiteX17" fmla="*/ 14319 w 44647"/>
                  <a:gd name="connsiteY17" fmla="*/ 2705 h 53187"/>
                  <a:gd name="connsiteX18" fmla="*/ 35400 w 44647"/>
                  <a:gd name="connsiteY18" fmla="*/ 0 h 53187"/>
                  <a:gd name="connsiteX19" fmla="*/ 36786 w 44647"/>
                  <a:gd name="connsiteY19" fmla="*/ 8529 h 53187"/>
                  <a:gd name="connsiteX20" fmla="*/ 16468 w 44647"/>
                  <a:gd name="connsiteY20" fmla="*/ 11789 h 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47" h="53187">
                    <a:moveTo>
                      <a:pt x="16468" y="11858"/>
                    </a:moveTo>
                    <a:cubicBezTo>
                      <a:pt x="12030" y="12551"/>
                      <a:pt x="10297" y="12829"/>
                      <a:pt x="10713" y="15464"/>
                    </a:cubicBezTo>
                    <a:lnTo>
                      <a:pt x="10990" y="17336"/>
                    </a:lnTo>
                    <a:cubicBezTo>
                      <a:pt x="11406" y="19763"/>
                      <a:pt x="12030" y="19971"/>
                      <a:pt x="13903" y="19971"/>
                    </a:cubicBezTo>
                    <a:lnTo>
                      <a:pt x="29020" y="20387"/>
                    </a:lnTo>
                    <a:cubicBezTo>
                      <a:pt x="37410" y="20665"/>
                      <a:pt x="42265" y="20803"/>
                      <a:pt x="43721" y="29888"/>
                    </a:cubicBezTo>
                    <a:lnTo>
                      <a:pt x="44345" y="33910"/>
                    </a:lnTo>
                    <a:cubicBezTo>
                      <a:pt x="46009" y="44311"/>
                      <a:pt x="40739" y="48749"/>
                      <a:pt x="30199" y="50344"/>
                    </a:cubicBezTo>
                    <a:cubicBezTo>
                      <a:pt x="17023" y="52425"/>
                      <a:pt x="5581" y="53187"/>
                      <a:pt x="5581" y="53187"/>
                    </a:cubicBezTo>
                    <a:lnTo>
                      <a:pt x="4402" y="45074"/>
                    </a:lnTo>
                    <a:lnTo>
                      <a:pt x="27356" y="41399"/>
                    </a:lnTo>
                    <a:cubicBezTo>
                      <a:pt x="33180" y="40497"/>
                      <a:pt x="35400" y="38833"/>
                      <a:pt x="34775" y="34880"/>
                    </a:cubicBezTo>
                    <a:lnTo>
                      <a:pt x="34498" y="32939"/>
                    </a:lnTo>
                    <a:cubicBezTo>
                      <a:pt x="34221" y="30997"/>
                      <a:pt x="33943" y="29818"/>
                      <a:pt x="31031" y="29749"/>
                    </a:cubicBezTo>
                    <a:cubicBezTo>
                      <a:pt x="25969" y="29749"/>
                      <a:pt x="15914" y="29749"/>
                      <a:pt x="10921" y="29679"/>
                    </a:cubicBezTo>
                    <a:cubicBezTo>
                      <a:pt x="5096" y="29471"/>
                      <a:pt x="2045" y="28501"/>
                      <a:pt x="935" y="21150"/>
                    </a:cubicBezTo>
                    <a:lnTo>
                      <a:pt x="311" y="17336"/>
                    </a:lnTo>
                    <a:cubicBezTo>
                      <a:pt x="-1353" y="6934"/>
                      <a:pt x="3709" y="4369"/>
                      <a:pt x="14319" y="2705"/>
                    </a:cubicBezTo>
                    <a:cubicBezTo>
                      <a:pt x="27425" y="624"/>
                      <a:pt x="35400" y="0"/>
                      <a:pt x="35400" y="0"/>
                    </a:cubicBezTo>
                    <a:lnTo>
                      <a:pt x="36786" y="8529"/>
                    </a:lnTo>
                    <a:lnTo>
                      <a:pt x="16468" y="11789"/>
                    </a:lnTo>
                    <a:close/>
                  </a:path>
                </a:pathLst>
              </a:custGeom>
              <a:solidFill>
                <a:srgbClr val="006086"/>
              </a:solidFill>
              <a:ln w="6930"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A8063ED-654D-3175-981E-4EE02A5961A1}"/>
                  </a:ext>
                </a:extLst>
              </p:cNvPr>
              <p:cNvSpPr/>
              <p:nvPr/>
            </p:nvSpPr>
            <p:spPr>
              <a:xfrm>
                <a:off x="6272597" y="3804420"/>
                <a:ext cx="39873" cy="59375"/>
              </a:xfrm>
              <a:custGeom>
                <a:avLst/>
                <a:gdLst>
                  <a:gd name="connsiteX0" fmla="*/ 69 w 39873"/>
                  <a:gd name="connsiteY0" fmla="*/ 14146 h 59375"/>
                  <a:gd name="connsiteX1" fmla="*/ 6865 w 39873"/>
                  <a:gd name="connsiteY1" fmla="*/ 12829 h 59375"/>
                  <a:gd name="connsiteX2" fmla="*/ 4785 w 39873"/>
                  <a:gd name="connsiteY2" fmla="*/ 2011 h 59375"/>
                  <a:gd name="connsiteX3" fmla="*/ 15186 w 39873"/>
                  <a:gd name="connsiteY3" fmla="*/ 0 h 59375"/>
                  <a:gd name="connsiteX4" fmla="*/ 17267 w 39873"/>
                  <a:gd name="connsiteY4" fmla="*/ 10887 h 59375"/>
                  <a:gd name="connsiteX5" fmla="*/ 30442 w 39873"/>
                  <a:gd name="connsiteY5" fmla="*/ 8321 h 59375"/>
                  <a:gd name="connsiteX6" fmla="*/ 32176 w 39873"/>
                  <a:gd name="connsiteY6" fmla="*/ 17336 h 59375"/>
                  <a:gd name="connsiteX7" fmla="*/ 19001 w 39873"/>
                  <a:gd name="connsiteY7" fmla="*/ 19902 h 59375"/>
                  <a:gd name="connsiteX8" fmla="*/ 23785 w 39873"/>
                  <a:gd name="connsiteY8" fmla="*/ 44935 h 59375"/>
                  <a:gd name="connsiteX9" fmla="*/ 29402 w 39873"/>
                  <a:gd name="connsiteY9" fmla="*/ 49165 h 59375"/>
                  <a:gd name="connsiteX10" fmla="*/ 38486 w 39873"/>
                  <a:gd name="connsiteY10" fmla="*/ 47224 h 59375"/>
                  <a:gd name="connsiteX11" fmla="*/ 39873 w 39873"/>
                  <a:gd name="connsiteY11" fmla="*/ 54990 h 59375"/>
                  <a:gd name="connsiteX12" fmla="*/ 27252 w 39873"/>
                  <a:gd name="connsiteY12" fmla="*/ 59012 h 59375"/>
                  <a:gd name="connsiteX13" fmla="*/ 13661 w 39873"/>
                  <a:gd name="connsiteY13" fmla="*/ 48610 h 59375"/>
                  <a:gd name="connsiteX14" fmla="*/ 8529 w 39873"/>
                  <a:gd name="connsiteY14" fmla="*/ 21982 h 59375"/>
                  <a:gd name="connsiteX15" fmla="*/ 1734 w 39873"/>
                  <a:gd name="connsiteY15" fmla="*/ 23300 h 59375"/>
                  <a:gd name="connsiteX16" fmla="*/ 0 w 39873"/>
                  <a:gd name="connsiteY16" fmla="*/ 14216 h 5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3" h="59375">
                    <a:moveTo>
                      <a:pt x="69" y="14146"/>
                    </a:moveTo>
                    <a:lnTo>
                      <a:pt x="6865" y="12829"/>
                    </a:lnTo>
                    <a:lnTo>
                      <a:pt x="4785" y="2011"/>
                    </a:lnTo>
                    <a:lnTo>
                      <a:pt x="15186" y="0"/>
                    </a:lnTo>
                    <a:lnTo>
                      <a:pt x="17267" y="10887"/>
                    </a:lnTo>
                    <a:lnTo>
                      <a:pt x="30442" y="8321"/>
                    </a:lnTo>
                    <a:lnTo>
                      <a:pt x="32176" y="17336"/>
                    </a:lnTo>
                    <a:lnTo>
                      <a:pt x="19001" y="19902"/>
                    </a:lnTo>
                    <a:lnTo>
                      <a:pt x="23785" y="44935"/>
                    </a:lnTo>
                    <a:cubicBezTo>
                      <a:pt x="24479" y="48610"/>
                      <a:pt x="25935" y="49859"/>
                      <a:pt x="29402" y="49165"/>
                    </a:cubicBezTo>
                    <a:cubicBezTo>
                      <a:pt x="30512" y="48957"/>
                      <a:pt x="38486" y="47224"/>
                      <a:pt x="38486" y="47224"/>
                    </a:cubicBezTo>
                    <a:lnTo>
                      <a:pt x="39873" y="54990"/>
                    </a:lnTo>
                    <a:cubicBezTo>
                      <a:pt x="39873" y="54990"/>
                      <a:pt x="32107" y="58041"/>
                      <a:pt x="27252" y="59012"/>
                    </a:cubicBezTo>
                    <a:cubicBezTo>
                      <a:pt x="18030" y="60815"/>
                      <a:pt x="15048" y="55684"/>
                      <a:pt x="13661" y="48610"/>
                    </a:cubicBezTo>
                    <a:lnTo>
                      <a:pt x="8529" y="21982"/>
                    </a:lnTo>
                    <a:lnTo>
                      <a:pt x="1734" y="23300"/>
                    </a:lnTo>
                    <a:lnTo>
                      <a:pt x="0" y="14216"/>
                    </a:lnTo>
                    <a:close/>
                  </a:path>
                </a:pathLst>
              </a:custGeom>
              <a:solidFill>
                <a:srgbClr val="006086"/>
              </a:solidFill>
              <a:ln w="6930"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1967BB91-E411-E714-A3BE-B7DC7D1F9CB6}"/>
                  </a:ext>
                </a:extLst>
              </p:cNvPr>
              <p:cNvSpPr/>
              <p:nvPr/>
            </p:nvSpPr>
            <p:spPr>
              <a:xfrm>
                <a:off x="6310667" y="3804350"/>
                <a:ext cx="30997" cy="54435"/>
              </a:xfrm>
              <a:custGeom>
                <a:avLst/>
                <a:gdLst>
                  <a:gd name="connsiteX0" fmla="*/ 69 w 30997"/>
                  <a:gd name="connsiteY0" fmla="*/ 6865 h 54435"/>
                  <a:gd name="connsiteX1" fmla="*/ 10402 w 30997"/>
                  <a:gd name="connsiteY1" fmla="*/ 4577 h 54435"/>
                  <a:gd name="connsiteX2" fmla="*/ 11372 w 30997"/>
                  <a:gd name="connsiteY2" fmla="*/ 9084 h 54435"/>
                  <a:gd name="connsiteX3" fmla="*/ 23508 w 30997"/>
                  <a:gd name="connsiteY3" fmla="*/ 1248 h 54435"/>
                  <a:gd name="connsiteX4" fmla="*/ 28986 w 30997"/>
                  <a:gd name="connsiteY4" fmla="*/ 0 h 54435"/>
                  <a:gd name="connsiteX5" fmla="*/ 30997 w 30997"/>
                  <a:gd name="connsiteY5" fmla="*/ 9292 h 54435"/>
                  <a:gd name="connsiteX6" fmla="*/ 23854 w 30997"/>
                  <a:gd name="connsiteY6" fmla="*/ 10887 h 54435"/>
                  <a:gd name="connsiteX7" fmla="*/ 12967 w 30997"/>
                  <a:gd name="connsiteY7" fmla="*/ 16504 h 54435"/>
                  <a:gd name="connsiteX8" fmla="*/ 20873 w 30997"/>
                  <a:gd name="connsiteY8" fmla="*/ 52147 h 54435"/>
                  <a:gd name="connsiteX9" fmla="*/ 10540 w 30997"/>
                  <a:gd name="connsiteY9" fmla="*/ 54436 h 54435"/>
                  <a:gd name="connsiteX10" fmla="*/ 0 w 30997"/>
                  <a:gd name="connsiteY10" fmla="*/ 6865 h 5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97" h="54435">
                    <a:moveTo>
                      <a:pt x="69" y="6865"/>
                    </a:moveTo>
                    <a:lnTo>
                      <a:pt x="10402" y="4577"/>
                    </a:lnTo>
                    <a:lnTo>
                      <a:pt x="11372" y="9084"/>
                    </a:lnTo>
                    <a:cubicBezTo>
                      <a:pt x="14562" y="6172"/>
                      <a:pt x="19139" y="2219"/>
                      <a:pt x="23508" y="1248"/>
                    </a:cubicBezTo>
                    <a:lnTo>
                      <a:pt x="28986" y="0"/>
                    </a:lnTo>
                    <a:lnTo>
                      <a:pt x="30997" y="9292"/>
                    </a:lnTo>
                    <a:lnTo>
                      <a:pt x="23854" y="10887"/>
                    </a:lnTo>
                    <a:cubicBezTo>
                      <a:pt x="20249" y="11650"/>
                      <a:pt x="16296" y="13938"/>
                      <a:pt x="12967" y="16504"/>
                    </a:cubicBezTo>
                    <a:lnTo>
                      <a:pt x="20873" y="52147"/>
                    </a:lnTo>
                    <a:lnTo>
                      <a:pt x="10540" y="54436"/>
                    </a:lnTo>
                    <a:lnTo>
                      <a:pt x="0" y="6865"/>
                    </a:lnTo>
                    <a:close/>
                  </a:path>
                </a:pathLst>
              </a:custGeom>
              <a:solidFill>
                <a:srgbClr val="006086"/>
              </a:solidFill>
              <a:ln w="6930"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E1592E82-C7AB-EB3B-1391-69A746C4D577}"/>
                  </a:ext>
                </a:extLst>
              </p:cNvPr>
              <p:cNvSpPr/>
              <p:nvPr/>
            </p:nvSpPr>
            <p:spPr>
              <a:xfrm>
                <a:off x="6345062" y="3792909"/>
                <a:ext cx="53811" cy="55557"/>
              </a:xfrm>
              <a:custGeom>
                <a:avLst/>
                <a:gdLst>
                  <a:gd name="connsiteX0" fmla="*/ 53812 w 53811"/>
                  <a:gd name="connsiteY0" fmla="*/ 47154 h 55557"/>
                  <a:gd name="connsiteX1" fmla="*/ 43548 w 53811"/>
                  <a:gd name="connsiteY1" fmla="*/ 49789 h 55557"/>
                  <a:gd name="connsiteX2" fmla="*/ 42577 w 53811"/>
                  <a:gd name="connsiteY2" fmla="*/ 46114 h 55557"/>
                  <a:gd name="connsiteX3" fmla="*/ 30096 w 53811"/>
                  <a:gd name="connsiteY3" fmla="*/ 53742 h 55557"/>
                  <a:gd name="connsiteX4" fmla="*/ 27599 w 53811"/>
                  <a:gd name="connsiteY4" fmla="*/ 54366 h 55557"/>
                  <a:gd name="connsiteX5" fmla="*/ 8737 w 53811"/>
                  <a:gd name="connsiteY5" fmla="*/ 44589 h 55557"/>
                  <a:gd name="connsiteX6" fmla="*/ 0 w 53811"/>
                  <a:gd name="connsiteY6" fmla="*/ 10679 h 55557"/>
                  <a:gd name="connsiteX7" fmla="*/ 10263 w 53811"/>
                  <a:gd name="connsiteY7" fmla="*/ 8044 h 55557"/>
                  <a:gd name="connsiteX8" fmla="*/ 18584 w 53811"/>
                  <a:gd name="connsiteY8" fmla="*/ 40289 h 55557"/>
                  <a:gd name="connsiteX9" fmla="*/ 27183 w 53811"/>
                  <a:gd name="connsiteY9" fmla="*/ 44866 h 55557"/>
                  <a:gd name="connsiteX10" fmla="*/ 29402 w 53811"/>
                  <a:gd name="connsiteY10" fmla="*/ 44311 h 55557"/>
                  <a:gd name="connsiteX11" fmla="*/ 40567 w 53811"/>
                  <a:gd name="connsiteY11" fmla="*/ 38348 h 55557"/>
                  <a:gd name="connsiteX12" fmla="*/ 31344 w 53811"/>
                  <a:gd name="connsiteY12" fmla="*/ 2635 h 55557"/>
                  <a:gd name="connsiteX13" fmla="*/ 41607 w 53811"/>
                  <a:gd name="connsiteY13" fmla="*/ 0 h 55557"/>
                  <a:gd name="connsiteX14" fmla="*/ 53742 w 53811"/>
                  <a:gd name="connsiteY14" fmla="*/ 47154 h 5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811" h="55557">
                    <a:moveTo>
                      <a:pt x="53812" y="47154"/>
                    </a:moveTo>
                    <a:lnTo>
                      <a:pt x="43548" y="49789"/>
                    </a:lnTo>
                    <a:lnTo>
                      <a:pt x="42577" y="46114"/>
                    </a:lnTo>
                    <a:cubicBezTo>
                      <a:pt x="39388" y="48819"/>
                      <a:pt x="34464" y="52633"/>
                      <a:pt x="30096" y="53742"/>
                    </a:cubicBezTo>
                    <a:lnTo>
                      <a:pt x="27599" y="54366"/>
                    </a:lnTo>
                    <a:cubicBezTo>
                      <a:pt x="17406" y="57001"/>
                      <a:pt x="11650" y="55892"/>
                      <a:pt x="8737" y="44589"/>
                    </a:cubicBezTo>
                    <a:lnTo>
                      <a:pt x="0" y="10679"/>
                    </a:lnTo>
                    <a:lnTo>
                      <a:pt x="10263" y="8044"/>
                    </a:lnTo>
                    <a:lnTo>
                      <a:pt x="18584" y="40289"/>
                    </a:lnTo>
                    <a:cubicBezTo>
                      <a:pt x="19902" y="45421"/>
                      <a:pt x="22190" y="46184"/>
                      <a:pt x="27183" y="44866"/>
                    </a:cubicBezTo>
                    <a:lnTo>
                      <a:pt x="29402" y="44311"/>
                    </a:lnTo>
                    <a:cubicBezTo>
                      <a:pt x="33008" y="43340"/>
                      <a:pt x="37099" y="40289"/>
                      <a:pt x="40567" y="38348"/>
                    </a:cubicBezTo>
                    <a:lnTo>
                      <a:pt x="31344" y="2635"/>
                    </a:lnTo>
                    <a:lnTo>
                      <a:pt x="41607" y="0"/>
                    </a:lnTo>
                    <a:lnTo>
                      <a:pt x="53742" y="47154"/>
                    </a:lnTo>
                    <a:close/>
                  </a:path>
                </a:pathLst>
              </a:custGeom>
              <a:solidFill>
                <a:srgbClr val="006086"/>
              </a:solidFill>
              <a:ln w="6930"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5917970-B22D-8FE7-DB33-1CF80DCC8A9F}"/>
                  </a:ext>
                </a:extLst>
              </p:cNvPr>
              <p:cNvSpPr/>
              <p:nvPr/>
            </p:nvSpPr>
            <p:spPr>
              <a:xfrm>
                <a:off x="6398603" y="3779733"/>
                <a:ext cx="47078" cy="54372"/>
              </a:xfrm>
              <a:custGeom>
                <a:avLst/>
                <a:gdLst>
                  <a:gd name="connsiteX0" fmla="*/ 47078 w 47078"/>
                  <a:gd name="connsiteY0" fmla="*/ 45698 h 54372"/>
                  <a:gd name="connsiteX1" fmla="*/ 26344 w 47078"/>
                  <a:gd name="connsiteY1" fmla="*/ 53049 h 54372"/>
                  <a:gd name="connsiteX2" fmla="*/ 6512 w 47078"/>
                  <a:gd name="connsiteY2" fmla="*/ 42855 h 54372"/>
                  <a:gd name="connsiteX3" fmla="*/ 1172 w 47078"/>
                  <a:gd name="connsiteY3" fmla="*/ 25103 h 54372"/>
                  <a:gd name="connsiteX4" fmla="*/ 12129 w 47078"/>
                  <a:gd name="connsiteY4" fmla="*/ 5686 h 54372"/>
                  <a:gd name="connsiteX5" fmla="*/ 33348 w 47078"/>
                  <a:gd name="connsiteY5" fmla="*/ 0 h 54372"/>
                  <a:gd name="connsiteX6" fmla="*/ 35844 w 47078"/>
                  <a:gd name="connsiteY6" fmla="*/ 8252 h 54372"/>
                  <a:gd name="connsiteX7" fmla="*/ 16359 w 47078"/>
                  <a:gd name="connsiteY7" fmla="*/ 14077 h 54372"/>
                  <a:gd name="connsiteX8" fmla="*/ 11574 w 47078"/>
                  <a:gd name="connsiteY8" fmla="*/ 22745 h 54372"/>
                  <a:gd name="connsiteX9" fmla="*/ 16428 w 47078"/>
                  <a:gd name="connsiteY9" fmla="*/ 39041 h 54372"/>
                  <a:gd name="connsiteX10" fmla="*/ 25235 w 47078"/>
                  <a:gd name="connsiteY10" fmla="*/ 43618 h 54372"/>
                  <a:gd name="connsiteX11" fmla="*/ 44720 w 47078"/>
                  <a:gd name="connsiteY11" fmla="*/ 37793 h 54372"/>
                  <a:gd name="connsiteX12" fmla="*/ 47078 w 47078"/>
                  <a:gd name="connsiteY12" fmla="*/ 45629 h 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78" h="54372">
                    <a:moveTo>
                      <a:pt x="47078" y="45698"/>
                    </a:moveTo>
                    <a:cubicBezTo>
                      <a:pt x="47078" y="45698"/>
                      <a:pt x="38965" y="49304"/>
                      <a:pt x="26344" y="53049"/>
                    </a:cubicBezTo>
                    <a:cubicBezTo>
                      <a:pt x="16151" y="56169"/>
                      <a:pt x="9910" y="54158"/>
                      <a:pt x="6512" y="42855"/>
                    </a:cubicBezTo>
                    <a:lnTo>
                      <a:pt x="1172" y="25103"/>
                    </a:lnTo>
                    <a:cubicBezTo>
                      <a:pt x="-2226" y="13800"/>
                      <a:pt x="1866" y="8668"/>
                      <a:pt x="12129" y="5686"/>
                    </a:cubicBezTo>
                    <a:cubicBezTo>
                      <a:pt x="24888" y="1872"/>
                      <a:pt x="33348" y="0"/>
                      <a:pt x="33348" y="0"/>
                    </a:cubicBezTo>
                    <a:lnTo>
                      <a:pt x="35844" y="8252"/>
                    </a:lnTo>
                    <a:lnTo>
                      <a:pt x="16359" y="14077"/>
                    </a:lnTo>
                    <a:cubicBezTo>
                      <a:pt x="11505" y="15533"/>
                      <a:pt x="10048" y="17752"/>
                      <a:pt x="11574" y="22745"/>
                    </a:cubicBezTo>
                    <a:lnTo>
                      <a:pt x="16428" y="39041"/>
                    </a:lnTo>
                    <a:cubicBezTo>
                      <a:pt x="17954" y="44034"/>
                      <a:pt x="20381" y="45074"/>
                      <a:pt x="25235" y="43618"/>
                    </a:cubicBezTo>
                    <a:lnTo>
                      <a:pt x="44720" y="37793"/>
                    </a:lnTo>
                    <a:lnTo>
                      <a:pt x="47078" y="45629"/>
                    </a:lnTo>
                    <a:close/>
                  </a:path>
                </a:pathLst>
              </a:custGeom>
              <a:solidFill>
                <a:srgbClr val="006086"/>
              </a:solidFill>
              <a:ln w="6930"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90EEC594-093F-2466-97FD-0CFC42902BEF}"/>
                  </a:ext>
                </a:extLst>
              </p:cNvPr>
              <p:cNvSpPr/>
              <p:nvPr/>
            </p:nvSpPr>
            <p:spPr>
              <a:xfrm>
                <a:off x="6435280" y="3762258"/>
                <a:ext cx="45004" cy="57712"/>
              </a:xfrm>
              <a:custGeom>
                <a:avLst/>
                <a:gdLst>
                  <a:gd name="connsiteX0" fmla="*/ 0 w 45004"/>
                  <a:gd name="connsiteY0" fmla="*/ 16019 h 57712"/>
                  <a:gd name="connsiteX1" fmla="*/ 6588 w 45004"/>
                  <a:gd name="connsiteY1" fmla="*/ 13800 h 57712"/>
                  <a:gd name="connsiteX2" fmla="*/ 3120 w 45004"/>
                  <a:gd name="connsiteY2" fmla="*/ 3329 h 57712"/>
                  <a:gd name="connsiteX3" fmla="*/ 13175 w 45004"/>
                  <a:gd name="connsiteY3" fmla="*/ 0 h 57712"/>
                  <a:gd name="connsiteX4" fmla="*/ 16712 w 45004"/>
                  <a:gd name="connsiteY4" fmla="*/ 10541 h 57712"/>
                  <a:gd name="connsiteX5" fmla="*/ 29402 w 45004"/>
                  <a:gd name="connsiteY5" fmla="*/ 6310 h 57712"/>
                  <a:gd name="connsiteX6" fmla="*/ 32314 w 45004"/>
                  <a:gd name="connsiteY6" fmla="*/ 14978 h 57712"/>
                  <a:gd name="connsiteX7" fmla="*/ 19624 w 45004"/>
                  <a:gd name="connsiteY7" fmla="*/ 19209 h 57712"/>
                  <a:gd name="connsiteX8" fmla="*/ 27668 w 45004"/>
                  <a:gd name="connsiteY8" fmla="*/ 43340 h 57712"/>
                  <a:gd name="connsiteX9" fmla="*/ 33771 w 45004"/>
                  <a:gd name="connsiteY9" fmla="*/ 46808 h 57712"/>
                  <a:gd name="connsiteX10" fmla="*/ 42577 w 45004"/>
                  <a:gd name="connsiteY10" fmla="*/ 43687 h 57712"/>
                  <a:gd name="connsiteX11" fmla="*/ 45005 w 45004"/>
                  <a:gd name="connsiteY11" fmla="*/ 51176 h 57712"/>
                  <a:gd name="connsiteX12" fmla="*/ 33008 w 45004"/>
                  <a:gd name="connsiteY12" fmla="*/ 56793 h 57712"/>
                  <a:gd name="connsiteX13" fmla="*/ 18168 w 45004"/>
                  <a:gd name="connsiteY13" fmla="*/ 48264 h 57712"/>
                  <a:gd name="connsiteX14" fmla="*/ 9569 w 45004"/>
                  <a:gd name="connsiteY14" fmla="*/ 22537 h 57712"/>
                  <a:gd name="connsiteX15" fmla="*/ 2982 w 45004"/>
                  <a:gd name="connsiteY15" fmla="*/ 24756 h 57712"/>
                  <a:gd name="connsiteX16" fmla="*/ 69 w 45004"/>
                  <a:gd name="connsiteY16" fmla="*/ 16019 h 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04" h="57712">
                    <a:moveTo>
                      <a:pt x="0" y="16019"/>
                    </a:moveTo>
                    <a:lnTo>
                      <a:pt x="6588" y="13800"/>
                    </a:lnTo>
                    <a:lnTo>
                      <a:pt x="3120" y="3329"/>
                    </a:lnTo>
                    <a:lnTo>
                      <a:pt x="13175" y="0"/>
                    </a:lnTo>
                    <a:lnTo>
                      <a:pt x="16712" y="10541"/>
                    </a:lnTo>
                    <a:lnTo>
                      <a:pt x="29402" y="6310"/>
                    </a:lnTo>
                    <a:lnTo>
                      <a:pt x="32314" y="14978"/>
                    </a:lnTo>
                    <a:lnTo>
                      <a:pt x="19624" y="19209"/>
                    </a:lnTo>
                    <a:lnTo>
                      <a:pt x="27668" y="43340"/>
                    </a:lnTo>
                    <a:cubicBezTo>
                      <a:pt x="28847" y="46877"/>
                      <a:pt x="30442" y="47917"/>
                      <a:pt x="33771" y="46808"/>
                    </a:cubicBezTo>
                    <a:cubicBezTo>
                      <a:pt x="34811" y="46461"/>
                      <a:pt x="42577" y="43687"/>
                      <a:pt x="42577" y="43687"/>
                    </a:cubicBezTo>
                    <a:lnTo>
                      <a:pt x="45005" y="51176"/>
                    </a:lnTo>
                    <a:cubicBezTo>
                      <a:pt x="45005" y="51176"/>
                      <a:pt x="37723" y="55198"/>
                      <a:pt x="33008" y="56793"/>
                    </a:cubicBezTo>
                    <a:cubicBezTo>
                      <a:pt x="24062" y="59775"/>
                      <a:pt x="20457" y="55129"/>
                      <a:pt x="18168" y="48264"/>
                    </a:cubicBezTo>
                    <a:lnTo>
                      <a:pt x="9569" y="22537"/>
                    </a:lnTo>
                    <a:lnTo>
                      <a:pt x="2982" y="24756"/>
                    </a:lnTo>
                    <a:lnTo>
                      <a:pt x="69" y="16019"/>
                    </a:lnTo>
                    <a:close/>
                  </a:path>
                </a:pathLst>
              </a:custGeom>
              <a:solidFill>
                <a:srgbClr val="006086"/>
              </a:solidFill>
              <a:ln w="6930"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20CA4FB9-0E12-6A26-7CAC-C7EB19E13449}"/>
                  </a:ext>
                </a:extLst>
              </p:cNvPr>
              <p:cNvSpPr/>
              <p:nvPr/>
            </p:nvSpPr>
            <p:spPr>
              <a:xfrm>
                <a:off x="6471477" y="3751302"/>
                <a:ext cx="57278" cy="57604"/>
              </a:xfrm>
              <a:custGeom>
                <a:avLst/>
                <a:gdLst>
                  <a:gd name="connsiteX0" fmla="*/ 57279 w 57278"/>
                  <a:gd name="connsiteY0" fmla="*/ 45629 h 57604"/>
                  <a:gd name="connsiteX1" fmla="*/ 47363 w 57278"/>
                  <a:gd name="connsiteY1" fmla="*/ 49304 h 57604"/>
                  <a:gd name="connsiteX2" fmla="*/ 46045 w 57278"/>
                  <a:gd name="connsiteY2" fmla="*/ 45768 h 57604"/>
                  <a:gd name="connsiteX3" fmla="*/ 34395 w 57278"/>
                  <a:gd name="connsiteY3" fmla="*/ 54644 h 57604"/>
                  <a:gd name="connsiteX4" fmla="*/ 31968 w 57278"/>
                  <a:gd name="connsiteY4" fmla="*/ 55545 h 57604"/>
                  <a:gd name="connsiteX5" fmla="*/ 12205 w 57278"/>
                  <a:gd name="connsiteY5" fmla="*/ 47778 h 57604"/>
                  <a:gd name="connsiteX6" fmla="*/ 0 w 57278"/>
                  <a:gd name="connsiteY6" fmla="*/ 14978 h 57604"/>
                  <a:gd name="connsiteX7" fmla="*/ 9916 w 57278"/>
                  <a:gd name="connsiteY7" fmla="*/ 11303 h 57604"/>
                  <a:gd name="connsiteX8" fmla="*/ 21566 w 57278"/>
                  <a:gd name="connsiteY8" fmla="*/ 42508 h 57604"/>
                  <a:gd name="connsiteX9" fmla="*/ 30581 w 57278"/>
                  <a:gd name="connsiteY9" fmla="*/ 46184 h 57604"/>
                  <a:gd name="connsiteX10" fmla="*/ 32731 w 57278"/>
                  <a:gd name="connsiteY10" fmla="*/ 45351 h 57604"/>
                  <a:gd name="connsiteX11" fmla="*/ 43202 w 57278"/>
                  <a:gd name="connsiteY11" fmla="*/ 38278 h 57604"/>
                  <a:gd name="connsiteX12" fmla="*/ 30304 w 57278"/>
                  <a:gd name="connsiteY12" fmla="*/ 3675 h 57604"/>
                  <a:gd name="connsiteX13" fmla="*/ 40220 w 57278"/>
                  <a:gd name="connsiteY13" fmla="*/ 0 h 57604"/>
                  <a:gd name="connsiteX14" fmla="*/ 57209 w 57278"/>
                  <a:gd name="connsiteY14" fmla="*/ 45629 h 5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78" h="57604">
                    <a:moveTo>
                      <a:pt x="57279" y="45629"/>
                    </a:moveTo>
                    <a:lnTo>
                      <a:pt x="47363" y="49304"/>
                    </a:lnTo>
                    <a:lnTo>
                      <a:pt x="46045" y="45768"/>
                    </a:lnTo>
                    <a:cubicBezTo>
                      <a:pt x="43132" y="48749"/>
                      <a:pt x="38625" y="53049"/>
                      <a:pt x="34395" y="54644"/>
                    </a:cubicBezTo>
                    <a:lnTo>
                      <a:pt x="31968" y="55545"/>
                    </a:lnTo>
                    <a:cubicBezTo>
                      <a:pt x="22121" y="59220"/>
                      <a:pt x="16296" y="58735"/>
                      <a:pt x="12205" y="47778"/>
                    </a:cubicBezTo>
                    <a:lnTo>
                      <a:pt x="0" y="14978"/>
                    </a:lnTo>
                    <a:lnTo>
                      <a:pt x="9916" y="11303"/>
                    </a:lnTo>
                    <a:lnTo>
                      <a:pt x="21566" y="42508"/>
                    </a:lnTo>
                    <a:cubicBezTo>
                      <a:pt x="23439" y="47501"/>
                      <a:pt x="25796" y="47986"/>
                      <a:pt x="30581" y="46184"/>
                    </a:cubicBezTo>
                    <a:lnTo>
                      <a:pt x="32731" y="45351"/>
                    </a:lnTo>
                    <a:cubicBezTo>
                      <a:pt x="36267" y="44034"/>
                      <a:pt x="39943" y="40567"/>
                      <a:pt x="43202" y="38278"/>
                    </a:cubicBezTo>
                    <a:lnTo>
                      <a:pt x="30304" y="3675"/>
                    </a:lnTo>
                    <a:lnTo>
                      <a:pt x="40220" y="0"/>
                    </a:lnTo>
                    <a:lnTo>
                      <a:pt x="57209" y="45629"/>
                    </a:lnTo>
                    <a:close/>
                  </a:path>
                </a:pathLst>
              </a:custGeom>
              <a:solidFill>
                <a:srgbClr val="006086"/>
              </a:solidFill>
              <a:ln w="6930"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2520AB6-49C8-D200-992F-EC7373669D9C}"/>
                  </a:ext>
                </a:extLst>
              </p:cNvPr>
              <p:cNvSpPr/>
              <p:nvPr/>
            </p:nvSpPr>
            <p:spPr>
              <a:xfrm>
                <a:off x="6521128" y="3735699"/>
                <a:ext cx="30997" cy="56723"/>
              </a:xfrm>
              <a:custGeom>
                <a:avLst/>
                <a:gdLst>
                  <a:gd name="connsiteX0" fmla="*/ 69 w 30997"/>
                  <a:gd name="connsiteY0" fmla="*/ 11719 h 56723"/>
                  <a:gd name="connsiteX1" fmla="*/ 9847 w 30997"/>
                  <a:gd name="connsiteY1" fmla="*/ 7697 h 56723"/>
                  <a:gd name="connsiteX2" fmla="*/ 11581 w 30997"/>
                  <a:gd name="connsiteY2" fmla="*/ 11996 h 56723"/>
                  <a:gd name="connsiteX3" fmla="*/ 22190 w 30997"/>
                  <a:gd name="connsiteY3" fmla="*/ 2150 h 56723"/>
                  <a:gd name="connsiteX4" fmla="*/ 27391 w 30997"/>
                  <a:gd name="connsiteY4" fmla="*/ 0 h 56723"/>
                  <a:gd name="connsiteX5" fmla="*/ 30997 w 30997"/>
                  <a:gd name="connsiteY5" fmla="*/ 8737 h 56723"/>
                  <a:gd name="connsiteX6" fmla="*/ 24201 w 30997"/>
                  <a:gd name="connsiteY6" fmla="*/ 11511 h 56723"/>
                  <a:gd name="connsiteX7" fmla="*/ 14424 w 30997"/>
                  <a:gd name="connsiteY7" fmla="*/ 19000 h 56723"/>
                  <a:gd name="connsiteX8" fmla="*/ 28362 w 30997"/>
                  <a:gd name="connsiteY8" fmla="*/ 52702 h 56723"/>
                  <a:gd name="connsiteX9" fmla="*/ 18585 w 30997"/>
                  <a:gd name="connsiteY9" fmla="*/ 56724 h 56723"/>
                  <a:gd name="connsiteX10" fmla="*/ 0 w 30997"/>
                  <a:gd name="connsiteY10" fmla="*/ 11719 h 5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97" h="56723">
                    <a:moveTo>
                      <a:pt x="69" y="11719"/>
                    </a:moveTo>
                    <a:lnTo>
                      <a:pt x="9847" y="7697"/>
                    </a:lnTo>
                    <a:lnTo>
                      <a:pt x="11581" y="11996"/>
                    </a:lnTo>
                    <a:cubicBezTo>
                      <a:pt x="14216" y="8599"/>
                      <a:pt x="18030" y="3883"/>
                      <a:pt x="22190" y="2150"/>
                    </a:cubicBezTo>
                    <a:lnTo>
                      <a:pt x="27391" y="0"/>
                    </a:lnTo>
                    <a:lnTo>
                      <a:pt x="30997" y="8737"/>
                    </a:lnTo>
                    <a:lnTo>
                      <a:pt x="24201" y="11511"/>
                    </a:lnTo>
                    <a:cubicBezTo>
                      <a:pt x="20803" y="12898"/>
                      <a:pt x="17267" y="15811"/>
                      <a:pt x="14424" y="19000"/>
                    </a:cubicBezTo>
                    <a:lnTo>
                      <a:pt x="28362" y="52702"/>
                    </a:lnTo>
                    <a:lnTo>
                      <a:pt x="18585" y="56724"/>
                    </a:lnTo>
                    <a:lnTo>
                      <a:pt x="0" y="11719"/>
                    </a:lnTo>
                    <a:close/>
                  </a:path>
                </a:pathLst>
              </a:custGeom>
              <a:solidFill>
                <a:srgbClr val="006086"/>
              </a:solidFill>
              <a:ln w="6930"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703AE7B5-A79E-BE66-B02B-125BBDAEB1E7}"/>
                  </a:ext>
                </a:extLst>
              </p:cNvPr>
              <p:cNvSpPr/>
              <p:nvPr/>
            </p:nvSpPr>
            <p:spPr>
              <a:xfrm>
                <a:off x="6558654" y="3720321"/>
                <a:ext cx="51304" cy="54146"/>
              </a:xfrm>
              <a:custGeom>
                <a:avLst/>
                <a:gdLst>
                  <a:gd name="connsiteX0" fmla="*/ 51305 w 51304"/>
                  <a:gd name="connsiteY0" fmla="*/ 40620 h 54146"/>
                  <a:gd name="connsiteX1" fmla="*/ 30224 w 51304"/>
                  <a:gd name="connsiteY1" fmla="*/ 51438 h 54146"/>
                  <a:gd name="connsiteX2" fmla="*/ 9559 w 51304"/>
                  <a:gd name="connsiteY2" fmla="*/ 44781 h 54146"/>
                  <a:gd name="connsiteX3" fmla="*/ 1654 w 51304"/>
                  <a:gd name="connsiteY3" fmla="*/ 27375 h 54146"/>
                  <a:gd name="connsiteX4" fmla="*/ 10599 w 51304"/>
                  <a:gd name="connsiteY4" fmla="*/ 6294 h 54146"/>
                  <a:gd name="connsiteX5" fmla="*/ 20030 w 51304"/>
                  <a:gd name="connsiteY5" fmla="*/ 1995 h 54146"/>
                  <a:gd name="connsiteX6" fmla="*/ 41111 w 51304"/>
                  <a:gd name="connsiteY6" fmla="*/ 9346 h 54146"/>
                  <a:gd name="connsiteX7" fmla="*/ 46867 w 51304"/>
                  <a:gd name="connsiteY7" fmla="*/ 21966 h 54146"/>
                  <a:gd name="connsiteX8" fmla="*/ 46520 w 51304"/>
                  <a:gd name="connsiteY8" fmla="*/ 23284 h 54146"/>
                  <a:gd name="connsiteX9" fmla="*/ 17465 w 51304"/>
                  <a:gd name="connsiteY9" fmla="*/ 36529 h 54146"/>
                  <a:gd name="connsiteX10" fmla="*/ 18713 w 51304"/>
                  <a:gd name="connsiteY10" fmla="*/ 39302 h 54146"/>
                  <a:gd name="connsiteX11" fmla="*/ 28074 w 51304"/>
                  <a:gd name="connsiteY11" fmla="*/ 42770 h 54146"/>
                  <a:gd name="connsiteX12" fmla="*/ 48254 w 51304"/>
                  <a:gd name="connsiteY12" fmla="*/ 33547 h 54146"/>
                  <a:gd name="connsiteX13" fmla="*/ 51305 w 51304"/>
                  <a:gd name="connsiteY13" fmla="*/ 40620 h 54146"/>
                  <a:gd name="connsiteX14" fmla="*/ 32304 w 51304"/>
                  <a:gd name="connsiteY14" fmla="*/ 15656 h 54146"/>
                  <a:gd name="connsiteX15" fmla="*/ 21556 w 51304"/>
                  <a:gd name="connsiteY15" fmla="*/ 10802 h 54146"/>
                  <a:gd name="connsiteX16" fmla="*/ 16286 w 51304"/>
                  <a:gd name="connsiteY16" fmla="*/ 13229 h 54146"/>
                  <a:gd name="connsiteX17" fmla="*/ 12125 w 51304"/>
                  <a:gd name="connsiteY17" fmla="*/ 24879 h 54146"/>
                  <a:gd name="connsiteX18" fmla="*/ 13997 w 51304"/>
                  <a:gd name="connsiteY18" fmla="*/ 28901 h 54146"/>
                  <a:gd name="connsiteX19" fmla="*/ 34107 w 51304"/>
                  <a:gd name="connsiteY19" fmla="*/ 19539 h 54146"/>
                  <a:gd name="connsiteX20" fmla="*/ 32304 w 51304"/>
                  <a:gd name="connsiteY20" fmla="*/ 15656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304" h="54146">
                    <a:moveTo>
                      <a:pt x="51305" y="40620"/>
                    </a:moveTo>
                    <a:cubicBezTo>
                      <a:pt x="51305" y="40620"/>
                      <a:pt x="42220" y="45960"/>
                      <a:pt x="30224" y="51438"/>
                    </a:cubicBezTo>
                    <a:cubicBezTo>
                      <a:pt x="20516" y="55945"/>
                      <a:pt x="14413" y="55529"/>
                      <a:pt x="9559" y="44781"/>
                    </a:cubicBezTo>
                    <a:lnTo>
                      <a:pt x="1654" y="27375"/>
                    </a:lnTo>
                    <a:cubicBezTo>
                      <a:pt x="-2299" y="18776"/>
                      <a:pt x="891" y="10732"/>
                      <a:pt x="10599" y="6294"/>
                    </a:cubicBezTo>
                    <a:lnTo>
                      <a:pt x="20030" y="1995"/>
                    </a:lnTo>
                    <a:cubicBezTo>
                      <a:pt x="29808" y="-2443"/>
                      <a:pt x="37228" y="747"/>
                      <a:pt x="41111" y="9346"/>
                    </a:cubicBezTo>
                    <a:lnTo>
                      <a:pt x="46867" y="21966"/>
                    </a:lnTo>
                    <a:cubicBezTo>
                      <a:pt x="47213" y="22660"/>
                      <a:pt x="47213" y="22937"/>
                      <a:pt x="46520" y="23284"/>
                    </a:cubicBezTo>
                    <a:lnTo>
                      <a:pt x="17465" y="36529"/>
                    </a:lnTo>
                    <a:lnTo>
                      <a:pt x="18713" y="39302"/>
                    </a:lnTo>
                    <a:cubicBezTo>
                      <a:pt x="21556" y="45544"/>
                      <a:pt x="22527" y="45266"/>
                      <a:pt x="28074" y="42770"/>
                    </a:cubicBezTo>
                    <a:lnTo>
                      <a:pt x="48254" y="33547"/>
                    </a:lnTo>
                    <a:lnTo>
                      <a:pt x="51305" y="40620"/>
                    </a:lnTo>
                    <a:close/>
                    <a:moveTo>
                      <a:pt x="32304" y="15656"/>
                    </a:moveTo>
                    <a:cubicBezTo>
                      <a:pt x="28837" y="8097"/>
                      <a:pt x="26549" y="8513"/>
                      <a:pt x="21556" y="10802"/>
                    </a:cubicBezTo>
                    <a:lnTo>
                      <a:pt x="16286" y="13229"/>
                    </a:lnTo>
                    <a:cubicBezTo>
                      <a:pt x="11223" y="15517"/>
                      <a:pt x="8589" y="17112"/>
                      <a:pt x="12125" y="24879"/>
                    </a:cubicBezTo>
                    <a:lnTo>
                      <a:pt x="13997" y="28901"/>
                    </a:lnTo>
                    <a:lnTo>
                      <a:pt x="34107" y="19539"/>
                    </a:lnTo>
                    <a:lnTo>
                      <a:pt x="32304" y="15656"/>
                    </a:lnTo>
                    <a:close/>
                  </a:path>
                </a:pathLst>
              </a:custGeom>
              <a:solidFill>
                <a:srgbClr val="006086"/>
              </a:solidFill>
              <a:ln w="6930" cap="flat">
                <a:noFill/>
                <a:prstDash val="solid"/>
                <a:miter/>
              </a:ln>
            </p:spPr>
            <p:txBody>
              <a:bodyPr rtlCol="0" anchor="ctr"/>
              <a:lstStyle/>
              <a:p>
                <a:endParaRPr lang="en-US"/>
              </a:p>
            </p:txBody>
          </p:sp>
        </p:grpSp>
        <p:sp>
          <p:nvSpPr>
            <p:cNvPr id="155" name="Freeform 154">
              <a:extLst>
                <a:ext uri="{FF2B5EF4-FFF2-40B4-BE49-F238E27FC236}">
                  <a16:creationId xmlns:a16="http://schemas.microsoft.com/office/drawing/2014/main" id="{1AC371F7-3920-928E-EAE3-A6CD1E4BF9E8}"/>
                </a:ext>
              </a:extLst>
            </p:cNvPr>
            <p:cNvSpPr/>
            <p:nvPr/>
          </p:nvSpPr>
          <p:spPr>
            <a:xfrm>
              <a:off x="5591841" y="2115878"/>
              <a:ext cx="913684" cy="913684"/>
            </a:xfrm>
            <a:custGeom>
              <a:avLst/>
              <a:gdLst>
                <a:gd name="connsiteX0" fmla="*/ 913685 w 913684"/>
                <a:gd name="connsiteY0" fmla="*/ 456843 h 913684"/>
                <a:gd name="connsiteX1" fmla="*/ 456842 w 913684"/>
                <a:gd name="connsiteY1" fmla="*/ 913685 h 913684"/>
                <a:gd name="connsiteX2" fmla="*/ 0 w 913684"/>
                <a:gd name="connsiteY2" fmla="*/ 456843 h 913684"/>
                <a:gd name="connsiteX3" fmla="*/ 456842 w 913684"/>
                <a:gd name="connsiteY3" fmla="*/ 0 h 913684"/>
                <a:gd name="connsiteX4" fmla="*/ 913685 w 913684"/>
                <a:gd name="connsiteY4" fmla="*/ 456843 h 91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84" h="913684">
                  <a:moveTo>
                    <a:pt x="913685" y="456843"/>
                  </a:moveTo>
                  <a:cubicBezTo>
                    <a:pt x="913685" y="709150"/>
                    <a:pt x="709149" y="913685"/>
                    <a:pt x="456842" y="913685"/>
                  </a:cubicBezTo>
                  <a:cubicBezTo>
                    <a:pt x="204535" y="913685"/>
                    <a:pt x="0" y="709150"/>
                    <a:pt x="0" y="456843"/>
                  </a:cubicBezTo>
                  <a:cubicBezTo>
                    <a:pt x="0" y="204535"/>
                    <a:pt x="204535" y="0"/>
                    <a:pt x="456842" y="0"/>
                  </a:cubicBezTo>
                  <a:cubicBezTo>
                    <a:pt x="709149" y="0"/>
                    <a:pt x="913685" y="204535"/>
                    <a:pt x="913685" y="456843"/>
                  </a:cubicBezTo>
                  <a:close/>
                </a:path>
              </a:pathLst>
            </a:custGeom>
            <a:solidFill>
              <a:srgbClr val="E12330"/>
            </a:solidFill>
            <a:ln w="6930" cap="flat">
              <a:noFill/>
              <a:prstDash val="solid"/>
              <a:miter/>
            </a:ln>
          </p:spPr>
          <p:txBody>
            <a:bodyPr rtlCol="0" anchor="ctr"/>
            <a:lstStyle/>
            <a:p>
              <a:endParaRPr lang="en-US"/>
            </a:p>
          </p:txBody>
        </p:sp>
        <p:grpSp>
          <p:nvGrpSpPr>
            <p:cNvPr id="156" name="Graphic 10">
              <a:extLst>
                <a:ext uri="{FF2B5EF4-FFF2-40B4-BE49-F238E27FC236}">
                  <a16:creationId xmlns:a16="http://schemas.microsoft.com/office/drawing/2014/main" id="{8F872ACC-B5D5-2453-697E-9C51C635B054}"/>
                </a:ext>
              </a:extLst>
            </p:cNvPr>
            <p:cNvGrpSpPr/>
            <p:nvPr/>
          </p:nvGrpSpPr>
          <p:grpSpPr>
            <a:xfrm>
              <a:off x="5814229" y="3305554"/>
              <a:ext cx="482222" cy="284312"/>
              <a:chOff x="5814229" y="3305554"/>
              <a:chExt cx="482222" cy="284312"/>
            </a:xfrm>
            <a:solidFill>
              <a:srgbClr val="FFFFFF"/>
            </a:solidFill>
          </p:grpSpPr>
          <p:sp>
            <p:nvSpPr>
              <p:cNvPr id="259" name="Freeform 258">
                <a:extLst>
                  <a:ext uri="{FF2B5EF4-FFF2-40B4-BE49-F238E27FC236}">
                    <a16:creationId xmlns:a16="http://schemas.microsoft.com/office/drawing/2014/main" id="{01C67AF8-A9F5-C83A-E4D1-5B67663003FC}"/>
                  </a:ext>
                </a:extLst>
              </p:cNvPr>
              <p:cNvSpPr/>
              <p:nvPr/>
            </p:nvSpPr>
            <p:spPr>
              <a:xfrm>
                <a:off x="5913253" y="3313668"/>
                <a:ext cx="10956" cy="59775"/>
              </a:xfrm>
              <a:custGeom>
                <a:avLst/>
                <a:gdLst>
                  <a:gd name="connsiteX0" fmla="*/ 10957 w 10956"/>
                  <a:gd name="connsiteY0" fmla="*/ 59775 h 59775"/>
                  <a:gd name="connsiteX1" fmla="*/ 0 w 10956"/>
                  <a:gd name="connsiteY1" fmla="*/ 59775 h 59775"/>
                  <a:gd name="connsiteX2" fmla="*/ 0 w 10956"/>
                  <a:gd name="connsiteY2" fmla="*/ 0 h 59775"/>
                  <a:gd name="connsiteX3" fmla="*/ 10957 w 10956"/>
                  <a:gd name="connsiteY3" fmla="*/ 0 h 59775"/>
                  <a:gd name="connsiteX4" fmla="*/ 10957 w 10956"/>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59775">
                    <a:moveTo>
                      <a:pt x="10957" y="59775"/>
                    </a:moveTo>
                    <a:lnTo>
                      <a:pt x="0" y="59775"/>
                    </a:lnTo>
                    <a:lnTo>
                      <a:pt x="0" y="0"/>
                    </a:lnTo>
                    <a:lnTo>
                      <a:pt x="10957" y="0"/>
                    </a:lnTo>
                    <a:lnTo>
                      <a:pt x="10957" y="59775"/>
                    </a:lnTo>
                    <a:close/>
                  </a:path>
                </a:pathLst>
              </a:custGeom>
              <a:solidFill>
                <a:srgbClr val="FFFFFF"/>
              </a:solidFill>
              <a:ln w="6930"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2F9C5EB0-BE3A-0296-8DFF-768444F54327}"/>
                  </a:ext>
                </a:extLst>
              </p:cNvPr>
              <p:cNvSpPr/>
              <p:nvPr/>
            </p:nvSpPr>
            <p:spPr>
              <a:xfrm>
                <a:off x="5935998" y="3324208"/>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6 w 42577"/>
                  <a:gd name="connsiteY4" fmla="*/ 0 h 49165"/>
                  <a:gd name="connsiteX5" fmla="*/ 42577 w 42577"/>
                  <a:gd name="connsiteY5" fmla="*/ 14077 h 49165"/>
                  <a:gd name="connsiteX6" fmla="*/ 42577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6" y="0"/>
                    </a:lnTo>
                    <a:cubicBezTo>
                      <a:pt x="37238" y="0"/>
                      <a:pt x="42577" y="2496"/>
                      <a:pt x="42577" y="14077"/>
                    </a:cubicBezTo>
                    <a:lnTo>
                      <a:pt x="42577"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958AA80-4B6A-BEBD-D018-53C7AC9A8348}"/>
                  </a:ext>
                </a:extLst>
              </p:cNvPr>
              <p:cNvSpPr/>
              <p:nvPr/>
            </p:nvSpPr>
            <p:spPr>
              <a:xfrm>
                <a:off x="5986620" y="3324414"/>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6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6"/>
                    </a:lnTo>
                    <a:cubicBezTo>
                      <a:pt x="416" y="1736"/>
                      <a:pt x="5825" y="-68"/>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CAEA6CF1-814B-3C87-8F84-282579FED49F}"/>
                  </a:ext>
                </a:extLst>
              </p:cNvPr>
              <p:cNvSpPr/>
              <p:nvPr/>
            </p:nvSpPr>
            <p:spPr>
              <a:xfrm>
                <a:off x="6031833" y="33136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6"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264D038C-FDFB-83F1-3104-F8CBCCE3CF9A}"/>
                  </a:ext>
                </a:extLst>
              </p:cNvPr>
              <p:cNvSpPr/>
              <p:nvPr/>
            </p:nvSpPr>
            <p:spPr>
              <a:xfrm>
                <a:off x="6070666" y="3305554"/>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7" y="11164"/>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971986E6-413D-CFC6-2541-C85AC3F3836C}"/>
                  </a:ext>
                </a:extLst>
              </p:cNvPr>
              <p:cNvSpPr/>
              <p:nvPr/>
            </p:nvSpPr>
            <p:spPr>
              <a:xfrm>
                <a:off x="6092509" y="331068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CC169BC1-F26F-974C-B893-C840F19527BA}"/>
                  </a:ext>
                </a:extLst>
              </p:cNvPr>
              <p:cNvSpPr/>
              <p:nvPr/>
            </p:nvSpPr>
            <p:spPr>
              <a:xfrm>
                <a:off x="6113867" y="331068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D27789DC-62A6-AB4A-83E6-60E79A451DFD}"/>
                  </a:ext>
                </a:extLst>
              </p:cNvPr>
              <p:cNvSpPr/>
              <p:nvPr/>
            </p:nvSpPr>
            <p:spPr>
              <a:xfrm>
                <a:off x="6152007" y="3324345"/>
                <a:ext cx="43270" cy="49513"/>
              </a:xfrm>
              <a:custGeom>
                <a:avLst/>
                <a:gdLst>
                  <a:gd name="connsiteX0" fmla="*/ 26281 w 43270"/>
                  <a:gd name="connsiteY0" fmla="*/ 1 h 49513"/>
                  <a:gd name="connsiteX1" fmla="*/ 43271 w 43270"/>
                  <a:gd name="connsiteY1" fmla="*/ 14148 h 49513"/>
                  <a:gd name="connsiteX2" fmla="*/ 43271 w 43270"/>
                  <a:gd name="connsiteY2" fmla="*/ 49097 h 49513"/>
                  <a:gd name="connsiteX3" fmla="*/ 32661 w 43270"/>
                  <a:gd name="connsiteY3" fmla="*/ 49097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1 w 43270"/>
                  <a:gd name="connsiteY16" fmla="*/ 71 h 49513"/>
                  <a:gd name="connsiteX17" fmla="*/ 22468 w 43270"/>
                  <a:gd name="connsiteY17" fmla="*/ 25451 h 49513"/>
                  <a:gd name="connsiteX18" fmla="*/ 17336 w 43270"/>
                  <a:gd name="connsiteY18" fmla="*/ 25451 h 49513"/>
                  <a:gd name="connsiteX19" fmla="*/ 10194 w 43270"/>
                  <a:gd name="connsiteY19" fmla="*/ 32039 h 49513"/>
                  <a:gd name="connsiteX20" fmla="*/ 10194 w 43270"/>
                  <a:gd name="connsiteY20" fmla="*/ 34535 h 49513"/>
                  <a:gd name="connsiteX21" fmla="*/ 17336 w 43270"/>
                  <a:gd name="connsiteY21" fmla="*/ 41054 h 49513"/>
                  <a:gd name="connsiteX22" fmla="*/ 20734 w 43270"/>
                  <a:gd name="connsiteY22" fmla="*/ 41054 h 49513"/>
                  <a:gd name="connsiteX23" fmla="*/ 32592 w 43270"/>
                  <a:gd name="connsiteY23" fmla="*/ 38072 h 49513"/>
                  <a:gd name="connsiteX24" fmla="*/ 32592 w 43270"/>
                  <a:gd name="connsiteY24" fmla="*/ 26214 h 49513"/>
                  <a:gd name="connsiteX25" fmla="*/ 22468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1" y="1"/>
                    </a:moveTo>
                    <a:cubicBezTo>
                      <a:pt x="37030" y="-68"/>
                      <a:pt x="43271" y="2359"/>
                      <a:pt x="43271" y="14148"/>
                    </a:cubicBezTo>
                    <a:lnTo>
                      <a:pt x="43271" y="49097"/>
                    </a:lnTo>
                    <a:lnTo>
                      <a:pt x="32661" y="49097"/>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1" y="71"/>
                    </a:cubicBezTo>
                    <a:close/>
                    <a:moveTo>
                      <a:pt x="22468" y="25451"/>
                    </a:moveTo>
                    <a:lnTo>
                      <a:pt x="17336" y="25451"/>
                    </a:lnTo>
                    <a:cubicBezTo>
                      <a:pt x="11719" y="25451"/>
                      <a:pt x="10194" y="25728"/>
                      <a:pt x="10194" y="32039"/>
                    </a:cubicBezTo>
                    <a:lnTo>
                      <a:pt x="10194" y="34535"/>
                    </a:lnTo>
                    <a:cubicBezTo>
                      <a:pt x="10194" y="39736"/>
                      <a:pt x="12274" y="41054"/>
                      <a:pt x="17336" y="41054"/>
                    </a:cubicBezTo>
                    <a:lnTo>
                      <a:pt x="20734" y="41054"/>
                    </a:lnTo>
                    <a:cubicBezTo>
                      <a:pt x="24409" y="41054"/>
                      <a:pt x="28778" y="39181"/>
                      <a:pt x="32592" y="38072"/>
                    </a:cubicBezTo>
                    <a:lnTo>
                      <a:pt x="32592" y="26214"/>
                    </a:lnTo>
                    <a:cubicBezTo>
                      <a:pt x="28778" y="25798"/>
                      <a:pt x="26073" y="25520"/>
                      <a:pt x="22468" y="25520"/>
                    </a:cubicBezTo>
                    <a:close/>
                  </a:path>
                </a:pathLst>
              </a:custGeom>
              <a:solidFill>
                <a:srgbClr val="FFFFFF"/>
              </a:solidFill>
              <a:ln w="6930"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BCF63B68-7432-9415-EDBC-EF8C1C47D0A6}"/>
                  </a:ext>
                </a:extLst>
              </p:cNvPr>
              <p:cNvSpPr/>
              <p:nvPr/>
            </p:nvSpPr>
            <p:spPr>
              <a:xfrm>
                <a:off x="5814229" y="3421568"/>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8972 w 49928"/>
                  <a:gd name="connsiteY7" fmla="*/ 19070 h 59775"/>
                  <a:gd name="connsiteX8" fmla="*/ 29333 w 49928"/>
                  <a:gd name="connsiteY8" fmla="*/ 9570 h 59775"/>
                  <a:gd name="connsiteX9" fmla="*/ 10887 w 49928"/>
                  <a:gd name="connsiteY9" fmla="*/ 9570 h 59775"/>
                  <a:gd name="connsiteX10" fmla="*/ 10887 w 49928"/>
                  <a:gd name="connsiteY10" fmla="*/ 50206 h 59775"/>
                  <a:gd name="connsiteX11" fmla="*/ 29333 w 49928"/>
                  <a:gd name="connsiteY11" fmla="*/ 50206 h 59775"/>
                  <a:gd name="connsiteX12" fmla="*/ 38972 w 49928"/>
                  <a:gd name="connsiteY12" fmla="*/ 40705 h 59775"/>
                  <a:gd name="connsiteX13" fmla="*/ 38972 w 49928"/>
                  <a:gd name="connsiteY13" fmla="*/ 1900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8972" y="19070"/>
                    </a:moveTo>
                    <a:cubicBezTo>
                      <a:pt x="38972" y="11165"/>
                      <a:pt x="35227" y="9570"/>
                      <a:pt x="29333" y="9570"/>
                    </a:cubicBezTo>
                    <a:lnTo>
                      <a:pt x="10887" y="9570"/>
                    </a:lnTo>
                    <a:lnTo>
                      <a:pt x="10887" y="50206"/>
                    </a:lnTo>
                    <a:lnTo>
                      <a:pt x="29333" y="50206"/>
                    </a:lnTo>
                    <a:cubicBezTo>
                      <a:pt x="35227" y="50206"/>
                      <a:pt x="38972" y="48680"/>
                      <a:pt x="38972" y="40705"/>
                    </a:cubicBezTo>
                    <a:lnTo>
                      <a:pt x="38972" y="19001"/>
                    </a:lnTo>
                    <a:close/>
                  </a:path>
                </a:pathLst>
              </a:custGeom>
              <a:solidFill>
                <a:srgbClr val="FFFFFF"/>
              </a:solidFill>
              <a:ln w="6930"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92843CC6-8B2E-B05F-0635-D4C444AFFD54}"/>
                  </a:ext>
                </a:extLst>
              </p:cNvPr>
              <p:cNvSpPr/>
              <p:nvPr/>
            </p:nvSpPr>
            <p:spPr>
              <a:xfrm>
                <a:off x="5874143" y="3413455"/>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A492852C-0BE9-10A2-EF85-20D5287ABB67}"/>
                  </a:ext>
                </a:extLst>
              </p:cNvPr>
              <p:cNvSpPr/>
              <p:nvPr/>
            </p:nvSpPr>
            <p:spPr>
              <a:xfrm>
                <a:off x="5895016" y="3432386"/>
                <a:ext cx="42786" cy="62342"/>
              </a:xfrm>
              <a:custGeom>
                <a:avLst/>
                <a:gdLst>
                  <a:gd name="connsiteX0" fmla="*/ 42786 w 42786"/>
                  <a:gd name="connsiteY0" fmla="*/ 47709 h 62342"/>
                  <a:gd name="connsiteX1" fmla="*/ 26698 w 42786"/>
                  <a:gd name="connsiteY1" fmla="*/ 62341 h 62342"/>
                  <a:gd name="connsiteX2" fmla="*/ 4507 w 42786"/>
                  <a:gd name="connsiteY2" fmla="*/ 61093 h 62342"/>
                  <a:gd name="connsiteX3" fmla="*/ 4507 w 42786"/>
                  <a:gd name="connsiteY3" fmla="*/ 53465 h 62342"/>
                  <a:gd name="connsiteX4" fmla="*/ 25103 w 42786"/>
                  <a:gd name="connsiteY4" fmla="*/ 53465 h 62342"/>
                  <a:gd name="connsiteX5" fmla="*/ 32176 w 42786"/>
                  <a:gd name="connsiteY5" fmla="*/ 46461 h 62342"/>
                  <a:gd name="connsiteX6" fmla="*/ 32176 w 42786"/>
                  <a:gd name="connsiteY6" fmla="*/ 42370 h 62342"/>
                  <a:gd name="connsiteX7" fmla="*/ 19000 w 42786"/>
                  <a:gd name="connsiteY7" fmla="*/ 46669 h 62342"/>
                  <a:gd name="connsiteX8" fmla="*/ 15741 w 42786"/>
                  <a:gd name="connsiteY8" fmla="*/ 46669 h 62342"/>
                  <a:gd name="connsiteX9" fmla="*/ 0 w 42786"/>
                  <a:gd name="connsiteY9" fmla="*/ 32523 h 62342"/>
                  <a:gd name="connsiteX10" fmla="*/ 0 w 42786"/>
                  <a:gd name="connsiteY10" fmla="*/ 14146 h 62342"/>
                  <a:gd name="connsiteX11" fmla="*/ 15741 w 42786"/>
                  <a:gd name="connsiteY11" fmla="*/ 0 h 62342"/>
                  <a:gd name="connsiteX12" fmla="*/ 18584 w 42786"/>
                  <a:gd name="connsiteY12" fmla="*/ 0 h 62342"/>
                  <a:gd name="connsiteX13" fmla="*/ 32176 w 42786"/>
                  <a:gd name="connsiteY13" fmla="*/ 4300 h 62342"/>
                  <a:gd name="connsiteX14" fmla="*/ 32176 w 42786"/>
                  <a:gd name="connsiteY14" fmla="*/ 485 h 62342"/>
                  <a:gd name="connsiteX15" fmla="*/ 42786 w 42786"/>
                  <a:gd name="connsiteY15" fmla="*/ 485 h 62342"/>
                  <a:gd name="connsiteX16" fmla="*/ 42786 w 42786"/>
                  <a:gd name="connsiteY16" fmla="*/ 47848 h 62342"/>
                  <a:gd name="connsiteX17" fmla="*/ 10679 w 42786"/>
                  <a:gd name="connsiteY17" fmla="*/ 31136 h 62342"/>
                  <a:gd name="connsiteX18" fmla="*/ 17752 w 42786"/>
                  <a:gd name="connsiteY18" fmla="*/ 37723 h 62342"/>
                  <a:gd name="connsiteX19" fmla="*/ 20318 w 42786"/>
                  <a:gd name="connsiteY19" fmla="*/ 37723 h 62342"/>
                  <a:gd name="connsiteX20" fmla="*/ 32176 w 42786"/>
                  <a:gd name="connsiteY20" fmla="*/ 34742 h 62342"/>
                  <a:gd name="connsiteX21" fmla="*/ 32176 w 42786"/>
                  <a:gd name="connsiteY21" fmla="*/ 12205 h 62342"/>
                  <a:gd name="connsiteX22" fmla="*/ 20318 w 42786"/>
                  <a:gd name="connsiteY22" fmla="*/ 9223 h 62342"/>
                  <a:gd name="connsiteX23" fmla="*/ 17752 w 42786"/>
                  <a:gd name="connsiteY23" fmla="*/ 9223 h 62342"/>
                  <a:gd name="connsiteX24" fmla="*/ 10679 w 42786"/>
                  <a:gd name="connsiteY24" fmla="*/ 15811 h 62342"/>
                  <a:gd name="connsiteX25" fmla="*/ 10679 w 42786"/>
                  <a:gd name="connsiteY25" fmla="*/ 31205 h 6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2">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70"/>
                    </a:lnTo>
                    <a:cubicBezTo>
                      <a:pt x="28431" y="44242"/>
                      <a:pt x="23577" y="46669"/>
                      <a:pt x="19000" y="46669"/>
                    </a:cubicBezTo>
                    <a:lnTo>
                      <a:pt x="15741" y="46669"/>
                    </a:lnTo>
                    <a:cubicBezTo>
                      <a:pt x="5339" y="46600"/>
                      <a:pt x="0" y="44173"/>
                      <a:pt x="0" y="32523"/>
                    </a:cubicBezTo>
                    <a:lnTo>
                      <a:pt x="0" y="14146"/>
                    </a:lnTo>
                    <a:cubicBezTo>
                      <a:pt x="0" y="2427"/>
                      <a:pt x="5270" y="69"/>
                      <a:pt x="15741" y="0"/>
                    </a:cubicBezTo>
                    <a:lnTo>
                      <a:pt x="18584" y="0"/>
                    </a:lnTo>
                    <a:cubicBezTo>
                      <a:pt x="23092" y="0"/>
                      <a:pt x="28431" y="2358"/>
                      <a:pt x="32176" y="4300"/>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0B65C0A9-3E5B-E8FA-3F0A-98124E5C7ECC}"/>
                  </a:ext>
                </a:extLst>
              </p:cNvPr>
              <p:cNvSpPr/>
              <p:nvPr/>
            </p:nvSpPr>
            <p:spPr>
              <a:xfrm>
                <a:off x="5948134" y="3413455"/>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C5134B34-8C5F-4DDC-F495-5F5BF22207E7}"/>
                  </a:ext>
                </a:extLst>
              </p:cNvPr>
              <p:cNvSpPr/>
              <p:nvPr/>
            </p:nvSpPr>
            <p:spPr>
              <a:xfrm>
                <a:off x="5965955" y="34215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657B6EC9-77FA-77CD-E1EF-BCFBF26A0A54}"/>
                  </a:ext>
                </a:extLst>
              </p:cNvPr>
              <p:cNvSpPr/>
              <p:nvPr/>
            </p:nvSpPr>
            <p:spPr>
              <a:xfrm>
                <a:off x="6003193" y="3432246"/>
                <a:ext cx="43271" cy="49513"/>
              </a:xfrm>
              <a:custGeom>
                <a:avLst/>
                <a:gdLst>
                  <a:gd name="connsiteX0" fmla="*/ 26282 w 43271"/>
                  <a:gd name="connsiteY0" fmla="*/ 1 h 49513"/>
                  <a:gd name="connsiteX1" fmla="*/ 43271 w 43271"/>
                  <a:gd name="connsiteY1" fmla="*/ 14148 h 49513"/>
                  <a:gd name="connsiteX2" fmla="*/ 43271 w 43271"/>
                  <a:gd name="connsiteY2" fmla="*/ 49098 h 49513"/>
                  <a:gd name="connsiteX3" fmla="*/ 32661 w 43271"/>
                  <a:gd name="connsiteY3" fmla="*/ 49098 h 49513"/>
                  <a:gd name="connsiteX4" fmla="*/ 32661 w 43271"/>
                  <a:gd name="connsiteY4" fmla="*/ 45145 h 49513"/>
                  <a:gd name="connsiteX5" fmla="*/ 19070 w 43271"/>
                  <a:gd name="connsiteY5" fmla="*/ 49514 h 49513"/>
                  <a:gd name="connsiteX6" fmla="*/ 15811 w 43271"/>
                  <a:gd name="connsiteY6" fmla="*/ 49514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6 w 43271"/>
                  <a:gd name="connsiteY18" fmla="*/ 25451 h 49513"/>
                  <a:gd name="connsiteX19" fmla="*/ 10263 w 43271"/>
                  <a:gd name="connsiteY19" fmla="*/ 32039 h 49513"/>
                  <a:gd name="connsiteX20" fmla="*/ 10263 w 43271"/>
                  <a:gd name="connsiteY20" fmla="*/ 34535 h 49513"/>
                  <a:gd name="connsiteX21" fmla="*/ 17406 w 43271"/>
                  <a:gd name="connsiteY21" fmla="*/ 41054 h 49513"/>
                  <a:gd name="connsiteX22" fmla="*/ 20803 w 43271"/>
                  <a:gd name="connsiteY22" fmla="*/ 41054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40" y="49444"/>
                      <a:pt x="0" y="49375"/>
                      <a:pt x="0" y="35367"/>
                    </a:cubicBezTo>
                    <a:lnTo>
                      <a:pt x="0" y="30652"/>
                    </a:lnTo>
                    <a:cubicBezTo>
                      <a:pt x="0" y="18794"/>
                      <a:pt x="5270" y="17754"/>
                      <a:pt x="15811" y="17754"/>
                    </a:cubicBezTo>
                    <a:lnTo>
                      <a:pt x="21636" y="17754"/>
                    </a:lnTo>
                    <a:cubicBezTo>
                      <a:pt x="27045"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4"/>
                      <a:pt x="17406"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89F74CD4-C681-BC32-50A1-59E71F6FF4E3}"/>
                  </a:ext>
                </a:extLst>
              </p:cNvPr>
              <p:cNvSpPr/>
              <p:nvPr/>
            </p:nvSpPr>
            <p:spPr>
              <a:xfrm>
                <a:off x="6056727" y="3418586"/>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BC20B16A-C152-E888-DC17-E54C934E8F7C}"/>
                  </a:ext>
                </a:extLst>
              </p:cNvPr>
              <p:cNvSpPr/>
              <p:nvPr/>
            </p:nvSpPr>
            <p:spPr>
              <a:xfrm>
                <a:off x="6076976" y="3448682"/>
                <a:ext cx="26281" cy="9847"/>
              </a:xfrm>
              <a:custGeom>
                <a:avLst/>
                <a:gdLst>
                  <a:gd name="connsiteX0" fmla="*/ 0 w 26281"/>
                  <a:gd name="connsiteY0" fmla="*/ 0 h 9847"/>
                  <a:gd name="connsiteX1" fmla="*/ 26282 w 26281"/>
                  <a:gd name="connsiteY1" fmla="*/ 0 h 9847"/>
                  <a:gd name="connsiteX2" fmla="*/ 26282 w 26281"/>
                  <a:gd name="connsiteY2" fmla="*/ 9847 h 9847"/>
                  <a:gd name="connsiteX3" fmla="*/ 0 w 26281"/>
                  <a:gd name="connsiteY3" fmla="*/ 9847 h 9847"/>
                  <a:gd name="connsiteX4" fmla="*/ 0 w 26281"/>
                  <a:gd name="connsiteY4" fmla="*/ 0 h 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 h="9847">
                    <a:moveTo>
                      <a:pt x="0" y="0"/>
                    </a:moveTo>
                    <a:lnTo>
                      <a:pt x="26282" y="0"/>
                    </a:lnTo>
                    <a:lnTo>
                      <a:pt x="26282" y="9847"/>
                    </a:lnTo>
                    <a:lnTo>
                      <a:pt x="0" y="9847"/>
                    </a:lnTo>
                    <a:lnTo>
                      <a:pt x="0" y="0"/>
                    </a:lnTo>
                    <a:close/>
                  </a:path>
                </a:pathLst>
              </a:custGeom>
              <a:solidFill>
                <a:srgbClr val="FFFFFF"/>
              </a:solidFill>
              <a:ln w="6930"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40C572D6-6BDA-E337-0B9B-C01B0CD48777}"/>
                  </a:ext>
                </a:extLst>
              </p:cNvPr>
              <p:cNvSpPr/>
              <p:nvPr/>
            </p:nvSpPr>
            <p:spPr>
              <a:xfrm>
                <a:off x="6113659" y="3421568"/>
                <a:ext cx="42369" cy="59844"/>
              </a:xfrm>
              <a:custGeom>
                <a:avLst/>
                <a:gdLst>
                  <a:gd name="connsiteX0" fmla="*/ 0 w 42369"/>
                  <a:gd name="connsiteY0" fmla="*/ 0 h 59844"/>
                  <a:gd name="connsiteX1" fmla="*/ 42369 w 42369"/>
                  <a:gd name="connsiteY1" fmla="*/ 0 h 59844"/>
                  <a:gd name="connsiteX2" fmla="*/ 42369 w 42369"/>
                  <a:gd name="connsiteY2" fmla="*/ 9847 h 59844"/>
                  <a:gd name="connsiteX3" fmla="*/ 10956 w 42369"/>
                  <a:gd name="connsiteY3" fmla="*/ 9847 h 59844"/>
                  <a:gd name="connsiteX4" fmla="*/ 10956 w 42369"/>
                  <a:gd name="connsiteY4" fmla="*/ 25588 h 59844"/>
                  <a:gd name="connsiteX5" fmla="*/ 38140 w 42369"/>
                  <a:gd name="connsiteY5" fmla="*/ 25588 h 59844"/>
                  <a:gd name="connsiteX6" fmla="*/ 38140 w 42369"/>
                  <a:gd name="connsiteY6" fmla="*/ 35435 h 59844"/>
                  <a:gd name="connsiteX7" fmla="*/ 10956 w 42369"/>
                  <a:gd name="connsiteY7" fmla="*/ 35435 h 59844"/>
                  <a:gd name="connsiteX8" fmla="*/ 10956 w 42369"/>
                  <a:gd name="connsiteY8" fmla="*/ 59844 h 59844"/>
                  <a:gd name="connsiteX9" fmla="*/ 0 w 42369"/>
                  <a:gd name="connsiteY9" fmla="*/ 59844 h 59844"/>
                  <a:gd name="connsiteX10" fmla="*/ 0 w 42369"/>
                  <a:gd name="connsiteY10" fmla="*/ 69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9" h="59844">
                    <a:moveTo>
                      <a:pt x="0" y="0"/>
                    </a:moveTo>
                    <a:lnTo>
                      <a:pt x="42369" y="0"/>
                    </a:lnTo>
                    <a:lnTo>
                      <a:pt x="42369" y="9847"/>
                    </a:lnTo>
                    <a:lnTo>
                      <a:pt x="10956" y="9847"/>
                    </a:lnTo>
                    <a:lnTo>
                      <a:pt x="10956" y="25588"/>
                    </a:lnTo>
                    <a:lnTo>
                      <a:pt x="38140" y="25588"/>
                    </a:lnTo>
                    <a:lnTo>
                      <a:pt x="38140" y="35435"/>
                    </a:lnTo>
                    <a:lnTo>
                      <a:pt x="10956" y="35435"/>
                    </a:lnTo>
                    <a:lnTo>
                      <a:pt x="10956" y="59844"/>
                    </a:lnTo>
                    <a:lnTo>
                      <a:pt x="0" y="59844"/>
                    </a:lnTo>
                    <a:lnTo>
                      <a:pt x="0" y="69"/>
                    </a:lnTo>
                    <a:close/>
                  </a:path>
                </a:pathLst>
              </a:custGeom>
              <a:solidFill>
                <a:srgbClr val="FFFFFF"/>
              </a:solidFill>
              <a:ln w="6930"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38FB4022-047C-B058-3FC5-BC1477FBC68E}"/>
                  </a:ext>
                </a:extLst>
              </p:cNvPr>
              <p:cNvSpPr/>
              <p:nvPr/>
            </p:nvSpPr>
            <p:spPr>
              <a:xfrm>
                <a:off x="6163587" y="3413455"/>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7"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060196B7-1D32-1CF0-6E11-433747E226E1}"/>
                  </a:ext>
                </a:extLst>
              </p:cNvPr>
              <p:cNvSpPr/>
              <p:nvPr/>
            </p:nvSpPr>
            <p:spPr>
              <a:xfrm>
                <a:off x="6185292" y="3432247"/>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42AC172-D826-F26A-17A9-9156961B7CC9}"/>
                  </a:ext>
                </a:extLst>
              </p:cNvPr>
              <p:cNvSpPr/>
              <p:nvPr/>
            </p:nvSpPr>
            <p:spPr>
              <a:xfrm>
                <a:off x="6219618" y="3432384"/>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7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0 w 41329"/>
                  <a:gd name="connsiteY11" fmla="*/ 34882 h 49445"/>
                  <a:gd name="connsiteX12" fmla="*/ 31690 w 41329"/>
                  <a:gd name="connsiteY12" fmla="*/ 32941 h 49445"/>
                  <a:gd name="connsiteX13" fmla="*/ 28778 w 41329"/>
                  <a:gd name="connsiteY13" fmla="*/ 29265 h 49445"/>
                  <a:gd name="connsiteX14" fmla="*/ 8945 w 41329"/>
                  <a:gd name="connsiteY14" fmla="*/ 26006 h 49445"/>
                  <a:gd name="connsiteX15" fmla="*/ 416 w 41329"/>
                  <a:gd name="connsiteY15" fmla="*/ 16021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7"/>
                    </a:lnTo>
                    <a:cubicBezTo>
                      <a:pt x="36545" y="21222"/>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0" y="38835"/>
                      <a:pt x="31690" y="34882"/>
                    </a:cubicBezTo>
                    <a:lnTo>
                      <a:pt x="31690" y="32941"/>
                    </a:lnTo>
                    <a:cubicBezTo>
                      <a:pt x="31690" y="30999"/>
                      <a:pt x="31621" y="29751"/>
                      <a:pt x="28778" y="29265"/>
                    </a:cubicBezTo>
                    <a:cubicBezTo>
                      <a:pt x="23855" y="28433"/>
                      <a:pt x="13800" y="26908"/>
                      <a:pt x="8945" y="26006"/>
                    </a:cubicBezTo>
                    <a:cubicBezTo>
                      <a:pt x="3259" y="24897"/>
                      <a:pt x="416" y="23440"/>
                      <a:pt x="416" y="16021"/>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2EF1144E-DAB1-3CC1-6992-FE178ED021BD}"/>
                  </a:ext>
                </a:extLst>
              </p:cNvPr>
              <p:cNvSpPr/>
              <p:nvPr/>
            </p:nvSpPr>
            <p:spPr>
              <a:xfrm>
                <a:off x="6264900" y="34215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76BEC09D-0BEB-FF23-2C31-10253EE6241A}"/>
                  </a:ext>
                </a:extLst>
              </p:cNvPr>
              <p:cNvSpPr/>
              <p:nvPr/>
            </p:nvSpPr>
            <p:spPr>
              <a:xfrm>
                <a:off x="5906666" y="3529052"/>
                <a:ext cx="44311" cy="60608"/>
              </a:xfrm>
              <a:custGeom>
                <a:avLst/>
                <a:gdLst>
                  <a:gd name="connsiteX0" fmla="*/ 44172 w 44311"/>
                  <a:gd name="connsiteY0" fmla="*/ 9848 h 60608"/>
                  <a:gd name="connsiteX1" fmla="*/ 20457 w 44311"/>
                  <a:gd name="connsiteY1" fmla="*/ 9848 h 60608"/>
                  <a:gd name="connsiteX2" fmla="*/ 11650 w 44311"/>
                  <a:gd name="connsiteY2" fmla="*/ 17614 h 60608"/>
                  <a:gd name="connsiteX3" fmla="*/ 11650 w 44311"/>
                  <a:gd name="connsiteY3" fmla="*/ 42232 h 60608"/>
                  <a:gd name="connsiteX4" fmla="*/ 20457 w 44311"/>
                  <a:gd name="connsiteY4" fmla="*/ 50830 h 60608"/>
                  <a:gd name="connsiteX5" fmla="*/ 44172 w 44311"/>
                  <a:gd name="connsiteY5" fmla="*/ 50830 h 60608"/>
                  <a:gd name="connsiteX6" fmla="*/ 44172 w 44311"/>
                  <a:gd name="connsiteY6" fmla="*/ 59776 h 60608"/>
                  <a:gd name="connsiteX7" fmla="*/ 16019 w 44311"/>
                  <a:gd name="connsiteY7" fmla="*/ 60608 h 60608"/>
                  <a:gd name="connsiteX8" fmla="*/ 0 w 44311"/>
                  <a:gd name="connsiteY8" fmla="*/ 43480 h 60608"/>
                  <a:gd name="connsiteX9" fmla="*/ 0 w 44311"/>
                  <a:gd name="connsiteY9" fmla="*/ 16297 h 60608"/>
                  <a:gd name="connsiteX10" fmla="*/ 16019 w 44311"/>
                  <a:gd name="connsiteY10" fmla="*/ 1 h 60608"/>
                  <a:gd name="connsiteX11" fmla="*/ 44311 w 44311"/>
                  <a:gd name="connsiteY11" fmla="*/ 694 h 60608"/>
                  <a:gd name="connsiteX12" fmla="*/ 44311 w 44311"/>
                  <a:gd name="connsiteY12" fmla="*/ 9848 h 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1" h="60608">
                    <a:moveTo>
                      <a:pt x="44172" y="9848"/>
                    </a:moveTo>
                    <a:lnTo>
                      <a:pt x="20457" y="9848"/>
                    </a:lnTo>
                    <a:cubicBezTo>
                      <a:pt x="14562" y="9848"/>
                      <a:pt x="11650" y="11997"/>
                      <a:pt x="11650" y="17614"/>
                    </a:cubicBezTo>
                    <a:lnTo>
                      <a:pt x="11650" y="42232"/>
                    </a:lnTo>
                    <a:cubicBezTo>
                      <a:pt x="11650" y="47848"/>
                      <a:pt x="14562" y="50830"/>
                      <a:pt x="20457" y="50830"/>
                    </a:cubicBezTo>
                    <a:lnTo>
                      <a:pt x="44172" y="50830"/>
                    </a:lnTo>
                    <a:lnTo>
                      <a:pt x="44172" y="59776"/>
                    </a:lnTo>
                    <a:cubicBezTo>
                      <a:pt x="44172" y="59776"/>
                      <a:pt x="30165" y="60608"/>
                      <a:pt x="16019" y="60608"/>
                    </a:cubicBezTo>
                    <a:cubicBezTo>
                      <a:pt x="5339" y="60677"/>
                      <a:pt x="0" y="52911"/>
                      <a:pt x="0" y="43480"/>
                    </a:cubicBezTo>
                    <a:lnTo>
                      <a:pt x="0" y="16297"/>
                    </a:lnTo>
                    <a:cubicBezTo>
                      <a:pt x="0" y="6796"/>
                      <a:pt x="5409" y="-69"/>
                      <a:pt x="16019" y="1"/>
                    </a:cubicBezTo>
                    <a:cubicBezTo>
                      <a:pt x="31899" y="1"/>
                      <a:pt x="44311" y="694"/>
                      <a:pt x="44311" y="694"/>
                    </a:cubicBezTo>
                    <a:lnTo>
                      <a:pt x="44311" y="9848"/>
                    </a:lnTo>
                    <a:close/>
                  </a:path>
                </a:pathLst>
              </a:custGeom>
              <a:solidFill>
                <a:srgbClr val="FFFFFF"/>
              </a:solidFill>
              <a:ln w="6930"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48B2175F-71FB-4D00-8544-B30D2C21797A}"/>
                  </a:ext>
                </a:extLst>
              </p:cNvPr>
              <p:cNvSpPr/>
              <p:nvPr/>
            </p:nvSpPr>
            <p:spPr>
              <a:xfrm>
                <a:off x="5959021" y="3540702"/>
                <a:ext cx="42993" cy="49165"/>
              </a:xfrm>
              <a:custGeom>
                <a:avLst/>
                <a:gdLst>
                  <a:gd name="connsiteX0" fmla="*/ 42994 w 42993"/>
                  <a:gd name="connsiteY0" fmla="*/ 48610 h 49165"/>
                  <a:gd name="connsiteX1" fmla="*/ 32384 w 42993"/>
                  <a:gd name="connsiteY1" fmla="*/ 48610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0"/>
                    </a:moveTo>
                    <a:lnTo>
                      <a:pt x="32384" y="48610"/>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9290206C-7F6A-BC84-F1DC-AC9197612907}"/>
                  </a:ext>
                </a:extLst>
              </p:cNvPr>
              <p:cNvSpPr/>
              <p:nvPr/>
            </p:nvSpPr>
            <p:spPr>
              <a:xfrm>
                <a:off x="6012694" y="352655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B38CD183-341F-DDA0-4D24-3AE5B74A7E6B}"/>
                  </a:ext>
                </a:extLst>
              </p:cNvPr>
              <p:cNvSpPr/>
              <p:nvPr/>
            </p:nvSpPr>
            <p:spPr>
              <a:xfrm>
                <a:off x="6030030" y="35294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9AACA546-6F1B-3B26-AEE6-97079FD69CF8}"/>
                  </a:ext>
                </a:extLst>
              </p:cNvPr>
              <p:cNvSpPr/>
              <p:nvPr/>
            </p:nvSpPr>
            <p:spPr>
              <a:xfrm>
                <a:off x="6068655" y="3540702"/>
                <a:ext cx="42993" cy="49165"/>
              </a:xfrm>
              <a:custGeom>
                <a:avLst/>
                <a:gdLst>
                  <a:gd name="connsiteX0" fmla="*/ 42994 w 42993"/>
                  <a:gd name="connsiteY0" fmla="*/ 48610 h 49165"/>
                  <a:gd name="connsiteX1" fmla="*/ 32384 w 42993"/>
                  <a:gd name="connsiteY1" fmla="*/ 48610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0"/>
                    </a:moveTo>
                    <a:lnTo>
                      <a:pt x="32384" y="48610"/>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F59C174B-4268-CF16-62E6-FE53C8422B7B}"/>
                  </a:ext>
                </a:extLst>
              </p:cNvPr>
              <p:cNvSpPr/>
              <p:nvPr/>
            </p:nvSpPr>
            <p:spPr>
              <a:xfrm>
                <a:off x="6122258" y="3540217"/>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C33ACE77-6F0F-782E-D1B9-71CC7386F198}"/>
                  </a:ext>
                </a:extLst>
              </p:cNvPr>
              <p:cNvSpPr/>
              <p:nvPr/>
            </p:nvSpPr>
            <p:spPr>
              <a:xfrm>
                <a:off x="6158109" y="3540425"/>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grpSp>
        <p:grpSp>
          <p:nvGrpSpPr>
            <p:cNvPr id="157" name="Graphic 10">
              <a:extLst>
                <a:ext uri="{FF2B5EF4-FFF2-40B4-BE49-F238E27FC236}">
                  <a16:creationId xmlns:a16="http://schemas.microsoft.com/office/drawing/2014/main" id="{1FC546FA-5018-ABA3-570E-5F3C2415A827}"/>
                </a:ext>
              </a:extLst>
            </p:cNvPr>
            <p:cNvGrpSpPr/>
            <p:nvPr/>
          </p:nvGrpSpPr>
          <p:grpSpPr>
            <a:xfrm>
              <a:off x="6661343" y="2663423"/>
              <a:ext cx="436108" cy="284104"/>
              <a:chOff x="6661343" y="2663423"/>
              <a:chExt cx="436108" cy="284104"/>
            </a:xfrm>
            <a:solidFill>
              <a:srgbClr val="FFFFFF"/>
            </a:solidFill>
          </p:grpSpPr>
          <p:sp>
            <p:nvSpPr>
              <p:cNvPr id="235" name="Freeform 234">
                <a:extLst>
                  <a:ext uri="{FF2B5EF4-FFF2-40B4-BE49-F238E27FC236}">
                    <a16:creationId xmlns:a16="http://schemas.microsoft.com/office/drawing/2014/main" id="{2842A881-372B-0B2C-BA69-097D4F1B242F}"/>
                  </a:ext>
                </a:extLst>
              </p:cNvPr>
              <p:cNvSpPr/>
              <p:nvPr/>
            </p:nvSpPr>
            <p:spPr>
              <a:xfrm>
                <a:off x="6685753" y="2671537"/>
                <a:ext cx="49442" cy="59775"/>
              </a:xfrm>
              <a:custGeom>
                <a:avLst/>
                <a:gdLst>
                  <a:gd name="connsiteX0" fmla="*/ 49443 w 49442"/>
                  <a:gd name="connsiteY0" fmla="*/ 9361 h 59775"/>
                  <a:gd name="connsiteX1" fmla="*/ 30234 w 49442"/>
                  <a:gd name="connsiteY1" fmla="*/ 9361 h 59775"/>
                  <a:gd name="connsiteX2" fmla="*/ 30234 w 49442"/>
                  <a:gd name="connsiteY2" fmla="*/ 59775 h 59775"/>
                  <a:gd name="connsiteX3" fmla="*/ 19278 w 49442"/>
                  <a:gd name="connsiteY3" fmla="*/ 59775 h 59775"/>
                  <a:gd name="connsiteX4" fmla="*/ 19278 w 49442"/>
                  <a:gd name="connsiteY4" fmla="*/ 9361 h 59775"/>
                  <a:gd name="connsiteX5" fmla="*/ 0 w 49442"/>
                  <a:gd name="connsiteY5" fmla="*/ 9361 h 59775"/>
                  <a:gd name="connsiteX6" fmla="*/ 0 w 49442"/>
                  <a:gd name="connsiteY6" fmla="*/ 0 h 59775"/>
                  <a:gd name="connsiteX7" fmla="*/ 49443 w 49442"/>
                  <a:gd name="connsiteY7" fmla="*/ 0 h 59775"/>
                  <a:gd name="connsiteX8" fmla="*/ 49443 w 49442"/>
                  <a:gd name="connsiteY8" fmla="*/ 936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42" h="59775">
                    <a:moveTo>
                      <a:pt x="49443" y="9361"/>
                    </a:moveTo>
                    <a:lnTo>
                      <a:pt x="30234" y="9361"/>
                    </a:lnTo>
                    <a:lnTo>
                      <a:pt x="30234" y="59775"/>
                    </a:lnTo>
                    <a:lnTo>
                      <a:pt x="19278" y="59775"/>
                    </a:lnTo>
                    <a:lnTo>
                      <a:pt x="19278" y="9361"/>
                    </a:lnTo>
                    <a:lnTo>
                      <a:pt x="0" y="9361"/>
                    </a:lnTo>
                    <a:lnTo>
                      <a:pt x="0" y="0"/>
                    </a:lnTo>
                    <a:lnTo>
                      <a:pt x="49443" y="0"/>
                    </a:lnTo>
                    <a:lnTo>
                      <a:pt x="49443" y="9361"/>
                    </a:lnTo>
                    <a:close/>
                  </a:path>
                </a:pathLst>
              </a:custGeom>
              <a:solidFill>
                <a:srgbClr val="FFFFFF"/>
              </a:solidFill>
              <a:ln w="6930"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8D46D939-F88E-D794-C0AF-65AC17552A2C}"/>
                  </a:ext>
                </a:extLst>
              </p:cNvPr>
              <p:cNvSpPr/>
              <p:nvPr/>
            </p:nvSpPr>
            <p:spPr>
              <a:xfrm>
                <a:off x="6736998" y="2682215"/>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45F53A4A-AE55-E116-0A73-1F92CB13F854}"/>
                  </a:ext>
                </a:extLst>
              </p:cNvPr>
              <p:cNvSpPr/>
              <p:nvPr/>
            </p:nvSpPr>
            <p:spPr>
              <a:xfrm>
                <a:off x="6767441" y="2682214"/>
                <a:ext cx="43270" cy="49513"/>
              </a:xfrm>
              <a:custGeom>
                <a:avLst/>
                <a:gdLst>
                  <a:gd name="connsiteX0" fmla="*/ 26281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1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1"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1" y="71"/>
                    </a:cubicBezTo>
                    <a:close/>
                    <a:moveTo>
                      <a:pt x="22537" y="25451"/>
                    </a:moveTo>
                    <a:lnTo>
                      <a:pt x="17405" y="25451"/>
                    </a:lnTo>
                    <a:cubicBezTo>
                      <a:pt x="11788" y="25451"/>
                      <a:pt x="10263" y="25728"/>
                      <a:pt x="10263" y="32039"/>
                    </a:cubicBezTo>
                    <a:lnTo>
                      <a:pt x="10263" y="34535"/>
                    </a:lnTo>
                    <a:cubicBezTo>
                      <a:pt x="10263" y="39736"/>
                      <a:pt x="12343" y="41054"/>
                      <a:pt x="17405"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5F4D100F-780F-3128-E9C4-90C7079CF78C}"/>
                  </a:ext>
                </a:extLst>
              </p:cNvPr>
              <p:cNvSpPr/>
              <p:nvPr/>
            </p:nvSpPr>
            <p:spPr>
              <a:xfrm>
                <a:off x="6820559" y="2663423"/>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3C64D8C0-817E-B75A-F43C-56585139E2D8}"/>
                  </a:ext>
                </a:extLst>
              </p:cNvPr>
              <p:cNvSpPr/>
              <p:nvPr/>
            </p:nvSpPr>
            <p:spPr>
              <a:xfrm>
                <a:off x="6842263" y="2682077"/>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7 w 42577"/>
                  <a:gd name="connsiteY4" fmla="*/ 0 h 49165"/>
                  <a:gd name="connsiteX5" fmla="*/ 42578 w 42577"/>
                  <a:gd name="connsiteY5" fmla="*/ 14077 h 49165"/>
                  <a:gd name="connsiteX6" fmla="*/ 42578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7" y="0"/>
                    </a:lnTo>
                    <a:cubicBezTo>
                      <a:pt x="37238" y="0"/>
                      <a:pt x="42578" y="2496"/>
                      <a:pt x="42578" y="14077"/>
                    </a:cubicBezTo>
                    <a:lnTo>
                      <a:pt x="42578"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2B4A8B0B-5B6D-EC3E-520B-9EA818B7A4AB}"/>
                  </a:ext>
                </a:extLst>
              </p:cNvPr>
              <p:cNvSpPr/>
              <p:nvPr/>
            </p:nvSpPr>
            <p:spPr>
              <a:xfrm>
                <a:off x="6913411" y="2671328"/>
                <a:ext cx="51106" cy="60121"/>
              </a:xfrm>
              <a:custGeom>
                <a:avLst/>
                <a:gdLst>
                  <a:gd name="connsiteX0" fmla="*/ 0 w 51106"/>
                  <a:gd name="connsiteY0" fmla="*/ 44242 h 60121"/>
                  <a:gd name="connsiteX1" fmla="*/ 0 w 51106"/>
                  <a:gd name="connsiteY1" fmla="*/ 15880 h 60121"/>
                  <a:gd name="connsiteX2" fmla="*/ 16504 w 51106"/>
                  <a:gd name="connsiteY2" fmla="*/ 0 h 60121"/>
                  <a:gd name="connsiteX3" fmla="*/ 34603 w 51106"/>
                  <a:gd name="connsiteY3" fmla="*/ 0 h 60121"/>
                  <a:gd name="connsiteX4" fmla="*/ 51107 w 51106"/>
                  <a:gd name="connsiteY4" fmla="*/ 15880 h 60121"/>
                  <a:gd name="connsiteX5" fmla="*/ 51107 w 51106"/>
                  <a:gd name="connsiteY5" fmla="*/ 44242 h 60121"/>
                  <a:gd name="connsiteX6" fmla="*/ 34603 w 51106"/>
                  <a:gd name="connsiteY6" fmla="*/ 60122 h 60121"/>
                  <a:gd name="connsiteX7" fmla="*/ 16504 w 51106"/>
                  <a:gd name="connsiteY7" fmla="*/ 60122 h 60121"/>
                  <a:gd name="connsiteX8" fmla="*/ 0 w 51106"/>
                  <a:gd name="connsiteY8" fmla="*/ 44242 h 60121"/>
                  <a:gd name="connsiteX9" fmla="*/ 11095 w 51106"/>
                  <a:gd name="connsiteY9" fmla="*/ 17198 h 60121"/>
                  <a:gd name="connsiteX10" fmla="*/ 11095 w 51106"/>
                  <a:gd name="connsiteY10" fmla="*/ 41884 h 60121"/>
                  <a:gd name="connsiteX11" fmla="*/ 19486 w 51106"/>
                  <a:gd name="connsiteY11" fmla="*/ 50067 h 60121"/>
                  <a:gd name="connsiteX12" fmla="*/ 31621 w 51106"/>
                  <a:gd name="connsiteY12" fmla="*/ 50067 h 60121"/>
                  <a:gd name="connsiteX13" fmla="*/ 40012 w 51106"/>
                  <a:gd name="connsiteY13" fmla="*/ 41884 h 60121"/>
                  <a:gd name="connsiteX14" fmla="*/ 40012 w 51106"/>
                  <a:gd name="connsiteY14" fmla="*/ 17198 h 60121"/>
                  <a:gd name="connsiteX15" fmla="*/ 31621 w 51106"/>
                  <a:gd name="connsiteY15" fmla="*/ 9847 h 60121"/>
                  <a:gd name="connsiteX16" fmla="*/ 19486 w 51106"/>
                  <a:gd name="connsiteY16" fmla="*/ 9847 h 60121"/>
                  <a:gd name="connsiteX17" fmla="*/ 11095 w 51106"/>
                  <a:gd name="connsiteY17" fmla="*/ 17198 h 6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06" h="60121">
                    <a:moveTo>
                      <a:pt x="0" y="44242"/>
                    </a:moveTo>
                    <a:lnTo>
                      <a:pt x="0" y="15880"/>
                    </a:lnTo>
                    <a:cubicBezTo>
                      <a:pt x="0" y="6380"/>
                      <a:pt x="5825" y="0"/>
                      <a:pt x="16504" y="0"/>
                    </a:cubicBezTo>
                    <a:lnTo>
                      <a:pt x="34603" y="0"/>
                    </a:lnTo>
                    <a:cubicBezTo>
                      <a:pt x="45282" y="0"/>
                      <a:pt x="51107" y="6380"/>
                      <a:pt x="51107" y="15880"/>
                    </a:cubicBezTo>
                    <a:lnTo>
                      <a:pt x="51107" y="44242"/>
                    </a:lnTo>
                    <a:cubicBezTo>
                      <a:pt x="51107" y="53742"/>
                      <a:pt x="45282" y="60122"/>
                      <a:pt x="34603" y="60122"/>
                    </a:cubicBezTo>
                    <a:lnTo>
                      <a:pt x="16504" y="60122"/>
                    </a:lnTo>
                    <a:cubicBezTo>
                      <a:pt x="5825" y="60122"/>
                      <a:pt x="0" y="53742"/>
                      <a:pt x="0" y="44242"/>
                    </a:cubicBezTo>
                    <a:close/>
                    <a:moveTo>
                      <a:pt x="11095" y="17198"/>
                    </a:moveTo>
                    <a:lnTo>
                      <a:pt x="11095" y="41884"/>
                    </a:lnTo>
                    <a:cubicBezTo>
                      <a:pt x="11095" y="47501"/>
                      <a:pt x="13591" y="50067"/>
                      <a:pt x="19486" y="50067"/>
                    </a:cubicBezTo>
                    <a:lnTo>
                      <a:pt x="31621" y="50067"/>
                    </a:lnTo>
                    <a:cubicBezTo>
                      <a:pt x="37515" y="50067"/>
                      <a:pt x="40012" y="47501"/>
                      <a:pt x="40012" y="41884"/>
                    </a:cubicBezTo>
                    <a:lnTo>
                      <a:pt x="40012" y="17198"/>
                    </a:lnTo>
                    <a:cubicBezTo>
                      <a:pt x="40012" y="11581"/>
                      <a:pt x="37515" y="9847"/>
                      <a:pt x="31621" y="9847"/>
                    </a:cubicBezTo>
                    <a:lnTo>
                      <a:pt x="19486" y="9847"/>
                    </a:lnTo>
                    <a:cubicBezTo>
                      <a:pt x="13591" y="9847"/>
                      <a:pt x="11095" y="11581"/>
                      <a:pt x="11095" y="17198"/>
                    </a:cubicBezTo>
                    <a:close/>
                  </a:path>
                </a:pathLst>
              </a:custGeom>
              <a:solidFill>
                <a:srgbClr val="FFFFFF"/>
              </a:solidFill>
              <a:ln w="6930"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D50AECC-C3A4-D355-EED9-286DA486BCEC}"/>
                  </a:ext>
                </a:extLst>
              </p:cNvPr>
              <p:cNvSpPr/>
              <p:nvPr/>
            </p:nvSpPr>
            <p:spPr>
              <a:xfrm>
                <a:off x="6974295" y="2682701"/>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9F0485B3-FBD4-0ABE-9B7D-F1B0ACA6E712}"/>
                  </a:ext>
                </a:extLst>
              </p:cNvPr>
              <p:cNvSpPr/>
              <p:nvPr/>
            </p:nvSpPr>
            <p:spPr>
              <a:xfrm>
                <a:off x="7027899" y="2682215"/>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FD6FF13C-BA1C-D68B-3E48-5798C56814CE}"/>
                  </a:ext>
                </a:extLst>
              </p:cNvPr>
              <p:cNvSpPr/>
              <p:nvPr/>
            </p:nvSpPr>
            <p:spPr>
              <a:xfrm>
                <a:off x="6744834" y="2779437"/>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69 h 59775"/>
                  <a:gd name="connsiteX9" fmla="*/ 10956 w 49928"/>
                  <a:gd name="connsiteY9" fmla="*/ 9569 h 59775"/>
                  <a:gd name="connsiteX10" fmla="*/ 10956 w 49928"/>
                  <a:gd name="connsiteY10" fmla="*/ 50205 h 59775"/>
                  <a:gd name="connsiteX11" fmla="*/ 29402 w 49928"/>
                  <a:gd name="connsiteY11" fmla="*/ 50205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6" y="9569"/>
                      <a:pt x="29402" y="9569"/>
                    </a:cubicBezTo>
                    <a:lnTo>
                      <a:pt x="10956" y="9569"/>
                    </a:lnTo>
                    <a:lnTo>
                      <a:pt x="10956" y="50205"/>
                    </a:lnTo>
                    <a:lnTo>
                      <a:pt x="29402" y="50205"/>
                    </a:lnTo>
                    <a:cubicBezTo>
                      <a:pt x="35296" y="50205"/>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DB368DAE-53ED-A535-B62C-7B2FE170CD88}"/>
                  </a:ext>
                </a:extLst>
              </p:cNvPr>
              <p:cNvSpPr/>
              <p:nvPr/>
            </p:nvSpPr>
            <p:spPr>
              <a:xfrm>
                <a:off x="6804748" y="2771323"/>
                <a:ext cx="11580" cy="67888"/>
              </a:xfrm>
              <a:custGeom>
                <a:avLst/>
                <a:gdLst>
                  <a:gd name="connsiteX0" fmla="*/ 5756 w 11580"/>
                  <a:gd name="connsiteY0" fmla="*/ 0 h 67888"/>
                  <a:gd name="connsiteX1" fmla="*/ 11580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5"/>
                      <a:pt x="5756" y="11165"/>
                    </a:cubicBezTo>
                    <a:cubicBezTo>
                      <a:pt x="2496" y="11165"/>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3FAE4B27-2005-3A4E-1816-BB4AB87C2887}"/>
                  </a:ext>
                </a:extLst>
              </p:cNvPr>
              <p:cNvSpPr/>
              <p:nvPr/>
            </p:nvSpPr>
            <p:spPr>
              <a:xfrm>
                <a:off x="6825621" y="27902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1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679 w 42786"/>
                  <a:gd name="connsiteY17" fmla="*/ 31136 h 62341"/>
                  <a:gd name="connsiteX18" fmla="*/ 17752 w 42786"/>
                  <a:gd name="connsiteY18" fmla="*/ 37723 h 62341"/>
                  <a:gd name="connsiteX19" fmla="*/ 20318 w 42786"/>
                  <a:gd name="connsiteY19" fmla="*/ 37723 h 62341"/>
                  <a:gd name="connsiteX20" fmla="*/ 32176 w 42786"/>
                  <a:gd name="connsiteY20" fmla="*/ 34742 h 62341"/>
                  <a:gd name="connsiteX21" fmla="*/ 32176 w 42786"/>
                  <a:gd name="connsiteY21" fmla="*/ 12205 h 62341"/>
                  <a:gd name="connsiteX22" fmla="*/ 20318 w 42786"/>
                  <a:gd name="connsiteY22" fmla="*/ 9223 h 62341"/>
                  <a:gd name="connsiteX23" fmla="*/ 17752 w 42786"/>
                  <a:gd name="connsiteY23" fmla="*/ 9223 h 62341"/>
                  <a:gd name="connsiteX24" fmla="*/ 10679 w 42786"/>
                  <a:gd name="connsiteY24" fmla="*/ 15811 h 62341"/>
                  <a:gd name="connsiteX25" fmla="*/ 10679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1"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5EE854A7-760C-B1E6-D4BF-0781E7C907DD}"/>
                  </a:ext>
                </a:extLst>
              </p:cNvPr>
              <p:cNvSpPr/>
              <p:nvPr/>
            </p:nvSpPr>
            <p:spPr>
              <a:xfrm>
                <a:off x="6878739"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7"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D2F2C0B8-922E-5986-26ED-628FF5C6B79B}"/>
                  </a:ext>
                </a:extLst>
              </p:cNvPr>
              <p:cNvSpPr/>
              <p:nvPr/>
            </p:nvSpPr>
            <p:spPr>
              <a:xfrm>
                <a:off x="6896560" y="27794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186EC4E9-0458-4975-E933-7135A19A53B0}"/>
                  </a:ext>
                </a:extLst>
              </p:cNvPr>
              <p:cNvSpPr/>
              <p:nvPr/>
            </p:nvSpPr>
            <p:spPr>
              <a:xfrm>
                <a:off x="6933798" y="2790114"/>
                <a:ext cx="43270" cy="49513"/>
              </a:xfrm>
              <a:custGeom>
                <a:avLst/>
                <a:gdLst>
                  <a:gd name="connsiteX0" fmla="*/ 26282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6 w 43270"/>
                  <a:gd name="connsiteY18" fmla="*/ 25451 h 49513"/>
                  <a:gd name="connsiteX19" fmla="*/ 10263 w 43270"/>
                  <a:gd name="connsiteY19" fmla="*/ 32039 h 49513"/>
                  <a:gd name="connsiteX20" fmla="*/ 10263 w 43270"/>
                  <a:gd name="connsiteY20" fmla="*/ 34535 h 49513"/>
                  <a:gd name="connsiteX21" fmla="*/ 17406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4"/>
                      <a:pt x="17406"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8789D29F-2256-6B73-A6AC-5EE6D0422D0A}"/>
                  </a:ext>
                </a:extLst>
              </p:cNvPr>
              <p:cNvSpPr/>
              <p:nvPr/>
            </p:nvSpPr>
            <p:spPr>
              <a:xfrm>
                <a:off x="6987332" y="27764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21749F08-2F27-D1F8-A52C-59E20670EF59}"/>
                  </a:ext>
                </a:extLst>
              </p:cNvPr>
              <p:cNvSpPr/>
              <p:nvPr/>
            </p:nvSpPr>
            <p:spPr>
              <a:xfrm>
                <a:off x="6661343" y="2887337"/>
                <a:ext cx="80509" cy="59913"/>
              </a:xfrm>
              <a:custGeom>
                <a:avLst/>
                <a:gdLst>
                  <a:gd name="connsiteX0" fmla="*/ 68305 w 80509"/>
                  <a:gd name="connsiteY0" fmla="*/ 0 h 59913"/>
                  <a:gd name="connsiteX1" fmla="*/ 80509 w 80509"/>
                  <a:gd name="connsiteY1" fmla="*/ 0 h 59913"/>
                  <a:gd name="connsiteX2" fmla="*/ 68443 w 80509"/>
                  <a:gd name="connsiteY2" fmla="*/ 58319 h 59913"/>
                  <a:gd name="connsiteX3" fmla="*/ 66640 w 80509"/>
                  <a:gd name="connsiteY3" fmla="*/ 59914 h 59913"/>
                  <a:gd name="connsiteX4" fmla="*/ 48611 w 80509"/>
                  <a:gd name="connsiteY4" fmla="*/ 59914 h 59913"/>
                  <a:gd name="connsiteX5" fmla="*/ 46808 w 80509"/>
                  <a:gd name="connsiteY5" fmla="*/ 58457 h 59913"/>
                  <a:gd name="connsiteX6" fmla="*/ 40636 w 80509"/>
                  <a:gd name="connsiteY6" fmla="*/ 15186 h 59913"/>
                  <a:gd name="connsiteX7" fmla="*/ 39873 w 80509"/>
                  <a:gd name="connsiteY7" fmla="*/ 15186 h 59913"/>
                  <a:gd name="connsiteX8" fmla="*/ 33702 w 80509"/>
                  <a:gd name="connsiteY8" fmla="*/ 58457 h 59913"/>
                  <a:gd name="connsiteX9" fmla="*/ 31899 w 80509"/>
                  <a:gd name="connsiteY9" fmla="*/ 59914 h 59913"/>
                  <a:gd name="connsiteX10" fmla="*/ 13869 w 80509"/>
                  <a:gd name="connsiteY10" fmla="*/ 59914 h 59913"/>
                  <a:gd name="connsiteX11" fmla="*/ 12066 w 80509"/>
                  <a:gd name="connsiteY11" fmla="*/ 58319 h 59913"/>
                  <a:gd name="connsiteX12" fmla="*/ 0 w 80509"/>
                  <a:gd name="connsiteY12" fmla="*/ 0 h 59913"/>
                  <a:gd name="connsiteX13" fmla="*/ 12205 w 80509"/>
                  <a:gd name="connsiteY13" fmla="*/ 0 h 59913"/>
                  <a:gd name="connsiteX14" fmla="*/ 21289 w 80509"/>
                  <a:gd name="connsiteY14" fmla="*/ 49165 h 59913"/>
                  <a:gd name="connsiteX15" fmla="*/ 23647 w 80509"/>
                  <a:gd name="connsiteY15" fmla="*/ 49165 h 59913"/>
                  <a:gd name="connsiteX16" fmla="*/ 31829 w 80509"/>
                  <a:gd name="connsiteY16" fmla="*/ 0 h 59913"/>
                  <a:gd name="connsiteX17" fmla="*/ 48472 w 80509"/>
                  <a:gd name="connsiteY17" fmla="*/ 0 h 59913"/>
                  <a:gd name="connsiteX18" fmla="*/ 56655 w 80509"/>
                  <a:gd name="connsiteY18" fmla="*/ 49165 h 59913"/>
                  <a:gd name="connsiteX19" fmla="*/ 59012 w 80509"/>
                  <a:gd name="connsiteY19" fmla="*/ 49165 h 59913"/>
                  <a:gd name="connsiteX20" fmla="*/ 68027 w 80509"/>
                  <a:gd name="connsiteY20" fmla="*/ 0 h 5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509" h="59913">
                    <a:moveTo>
                      <a:pt x="68305" y="0"/>
                    </a:moveTo>
                    <a:lnTo>
                      <a:pt x="80509" y="0"/>
                    </a:lnTo>
                    <a:cubicBezTo>
                      <a:pt x="80509" y="0"/>
                      <a:pt x="69067" y="55268"/>
                      <a:pt x="68443" y="58319"/>
                    </a:cubicBezTo>
                    <a:cubicBezTo>
                      <a:pt x="68166" y="59428"/>
                      <a:pt x="67611" y="59914"/>
                      <a:pt x="66640" y="59914"/>
                    </a:cubicBezTo>
                    <a:lnTo>
                      <a:pt x="48611" y="59914"/>
                    </a:lnTo>
                    <a:cubicBezTo>
                      <a:pt x="47848" y="59914"/>
                      <a:pt x="47016" y="59498"/>
                      <a:pt x="46808" y="58457"/>
                    </a:cubicBezTo>
                    <a:cubicBezTo>
                      <a:pt x="46461" y="56377"/>
                      <a:pt x="40636" y="15186"/>
                      <a:pt x="40636" y="15186"/>
                    </a:cubicBezTo>
                    <a:lnTo>
                      <a:pt x="39873" y="15186"/>
                    </a:lnTo>
                    <a:cubicBezTo>
                      <a:pt x="39873" y="15186"/>
                      <a:pt x="34048" y="56446"/>
                      <a:pt x="33702" y="58457"/>
                    </a:cubicBezTo>
                    <a:cubicBezTo>
                      <a:pt x="33563" y="59498"/>
                      <a:pt x="32661" y="59914"/>
                      <a:pt x="31899" y="59914"/>
                    </a:cubicBezTo>
                    <a:lnTo>
                      <a:pt x="13869" y="59914"/>
                    </a:lnTo>
                    <a:cubicBezTo>
                      <a:pt x="12898" y="59914"/>
                      <a:pt x="12343" y="59428"/>
                      <a:pt x="12066" y="58319"/>
                    </a:cubicBezTo>
                    <a:cubicBezTo>
                      <a:pt x="11442" y="55268"/>
                      <a:pt x="0" y="0"/>
                      <a:pt x="0" y="0"/>
                    </a:cubicBezTo>
                    <a:lnTo>
                      <a:pt x="12205" y="0"/>
                    </a:lnTo>
                    <a:lnTo>
                      <a:pt x="21289" y="49165"/>
                    </a:lnTo>
                    <a:lnTo>
                      <a:pt x="23647" y="49165"/>
                    </a:lnTo>
                    <a:lnTo>
                      <a:pt x="31829" y="0"/>
                    </a:lnTo>
                    <a:lnTo>
                      <a:pt x="48472" y="0"/>
                    </a:lnTo>
                    <a:lnTo>
                      <a:pt x="56655" y="49165"/>
                    </a:lnTo>
                    <a:lnTo>
                      <a:pt x="59012" y="49165"/>
                    </a:lnTo>
                    <a:lnTo>
                      <a:pt x="68027" y="0"/>
                    </a:lnTo>
                    <a:close/>
                  </a:path>
                </a:pathLst>
              </a:custGeom>
              <a:solidFill>
                <a:srgbClr val="FFFFFF"/>
              </a:solidFill>
              <a:ln w="6930"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2A26414A-39F0-0E8B-6AA4-95DCB9B131E5}"/>
                  </a:ext>
                </a:extLst>
              </p:cNvPr>
              <p:cNvSpPr/>
              <p:nvPr/>
            </p:nvSpPr>
            <p:spPr>
              <a:xfrm>
                <a:off x="6746637" y="2897877"/>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3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3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16" y="33424"/>
                    </a:moveTo>
                    <a:lnTo>
                      <a:pt x="33216" y="15741"/>
                    </a:lnTo>
                    <a:cubicBezTo>
                      <a:pt x="33216" y="10540"/>
                      <a:pt x="31205" y="8807"/>
                      <a:pt x="26073" y="8807"/>
                    </a:cubicBezTo>
                    <a:lnTo>
                      <a:pt x="17683" y="8807"/>
                    </a:lnTo>
                    <a:cubicBezTo>
                      <a:pt x="12621" y="8807"/>
                      <a:pt x="10610" y="10540"/>
                      <a:pt x="10610" y="15741"/>
                    </a:cubicBezTo>
                    <a:lnTo>
                      <a:pt x="10610" y="33424"/>
                    </a:lnTo>
                    <a:cubicBezTo>
                      <a:pt x="10610" y="38694"/>
                      <a:pt x="12621" y="40428"/>
                      <a:pt x="17683" y="40428"/>
                    </a:cubicBezTo>
                    <a:lnTo>
                      <a:pt x="26073"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1F5DA8FC-702F-BA14-66FC-283B1DF42DFE}"/>
                  </a:ext>
                </a:extLst>
              </p:cNvPr>
              <p:cNvSpPr/>
              <p:nvPr/>
            </p:nvSpPr>
            <p:spPr>
              <a:xfrm>
                <a:off x="6800240"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3"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515C0C0C-F387-D608-1117-525B92E06ECE}"/>
                  </a:ext>
                </a:extLst>
              </p:cNvPr>
              <p:cNvSpPr/>
              <p:nvPr/>
            </p:nvSpPr>
            <p:spPr>
              <a:xfrm>
                <a:off x="6836369" y="2884355"/>
                <a:ext cx="44657" cy="62757"/>
              </a:xfrm>
              <a:custGeom>
                <a:avLst/>
                <a:gdLst>
                  <a:gd name="connsiteX0" fmla="*/ 69 w 44657"/>
                  <a:gd name="connsiteY0" fmla="*/ 0 h 62757"/>
                  <a:gd name="connsiteX1" fmla="*/ 10679 w 44657"/>
                  <a:gd name="connsiteY1" fmla="*/ 0 h 62757"/>
                  <a:gd name="connsiteX2" fmla="*/ 10679 w 44657"/>
                  <a:gd name="connsiteY2" fmla="*/ 33216 h 62757"/>
                  <a:gd name="connsiteX3" fmla="*/ 18654 w 44657"/>
                  <a:gd name="connsiteY3" fmla="*/ 33216 h 62757"/>
                  <a:gd name="connsiteX4" fmla="*/ 31552 w 44657"/>
                  <a:gd name="connsiteY4" fmla="*/ 14077 h 62757"/>
                  <a:gd name="connsiteX5" fmla="*/ 43756 w 44657"/>
                  <a:gd name="connsiteY5" fmla="*/ 14077 h 62757"/>
                  <a:gd name="connsiteX6" fmla="*/ 28015 w 44657"/>
                  <a:gd name="connsiteY6" fmla="*/ 37099 h 62757"/>
                  <a:gd name="connsiteX7" fmla="*/ 28015 w 44657"/>
                  <a:gd name="connsiteY7" fmla="*/ 37793 h 62757"/>
                  <a:gd name="connsiteX8" fmla="*/ 44658 w 44657"/>
                  <a:gd name="connsiteY8" fmla="*/ 62757 h 62757"/>
                  <a:gd name="connsiteX9" fmla="*/ 32523 w 44657"/>
                  <a:gd name="connsiteY9" fmla="*/ 62757 h 62757"/>
                  <a:gd name="connsiteX10" fmla="*/ 18237 w 44657"/>
                  <a:gd name="connsiteY10" fmla="*/ 42508 h 62757"/>
                  <a:gd name="connsiteX11" fmla="*/ 10610 w 44657"/>
                  <a:gd name="connsiteY11" fmla="*/ 42508 h 62757"/>
                  <a:gd name="connsiteX12" fmla="*/ 10610 w 44657"/>
                  <a:gd name="connsiteY12" fmla="*/ 62757 h 62757"/>
                  <a:gd name="connsiteX13" fmla="*/ 0 w 44657"/>
                  <a:gd name="connsiteY13" fmla="*/ 62757 h 62757"/>
                  <a:gd name="connsiteX14" fmla="*/ 0 w 44657"/>
                  <a:gd name="connsiteY14" fmla="*/ 0 h 6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7" h="62757">
                    <a:moveTo>
                      <a:pt x="69" y="0"/>
                    </a:moveTo>
                    <a:lnTo>
                      <a:pt x="10679" y="0"/>
                    </a:lnTo>
                    <a:lnTo>
                      <a:pt x="10679" y="33216"/>
                    </a:lnTo>
                    <a:lnTo>
                      <a:pt x="18654" y="33216"/>
                    </a:lnTo>
                    <a:lnTo>
                      <a:pt x="31552" y="14077"/>
                    </a:lnTo>
                    <a:lnTo>
                      <a:pt x="43756" y="14077"/>
                    </a:lnTo>
                    <a:lnTo>
                      <a:pt x="28015" y="37099"/>
                    </a:lnTo>
                    <a:lnTo>
                      <a:pt x="28015" y="37793"/>
                    </a:lnTo>
                    <a:lnTo>
                      <a:pt x="44658" y="62757"/>
                    </a:lnTo>
                    <a:lnTo>
                      <a:pt x="32523" y="62757"/>
                    </a:lnTo>
                    <a:lnTo>
                      <a:pt x="18237" y="42508"/>
                    </a:lnTo>
                    <a:lnTo>
                      <a:pt x="10610" y="42508"/>
                    </a:lnTo>
                    <a:lnTo>
                      <a:pt x="10610" y="62757"/>
                    </a:lnTo>
                    <a:lnTo>
                      <a:pt x="0" y="62757"/>
                    </a:lnTo>
                    <a:lnTo>
                      <a:pt x="0" y="0"/>
                    </a:lnTo>
                    <a:close/>
                  </a:path>
                </a:pathLst>
              </a:custGeom>
              <a:solidFill>
                <a:srgbClr val="FFFFFF"/>
              </a:solidFill>
              <a:ln w="6930"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4ACAE98B-2D8D-849F-9B0C-C9732D520584}"/>
                  </a:ext>
                </a:extLst>
              </p:cNvPr>
              <p:cNvSpPr/>
              <p:nvPr/>
            </p:nvSpPr>
            <p:spPr>
              <a:xfrm>
                <a:off x="6882691" y="2881789"/>
                <a:ext cx="30927" cy="65322"/>
              </a:xfrm>
              <a:custGeom>
                <a:avLst/>
                <a:gdLst>
                  <a:gd name="connsiteX0" fmla="*/ 69 w 30927"/>
                  <a:gd name="connsiteY0" fmla="*/ 16643 h 65322"/>
                  <a:gd name="connsiteX1" fmla="*/ 7004 w 30927"/>
                  <a:gd name="connsiteY1" fmla="*/ 16643 h 65322"/>
                  <a:gd name="connsiteX2" fmla="*/ 7004 w 30927"/>
                  <a:gd name="connsiteY2" fmla="*/ 12829 h 65322"/>
                  <a:gd name="connsiteX3" fmla="*/ 19208 w 30927"/>
                  <a:gd name="connsiteY3" fmla="*/ 0 h 65322"/>
                  <a:gd name="connsiteX4" fmla="*/ 30720 w 30927"/>
                  <a:gd name="connsiteY4" fmla="*/ 1110 h 65322"/>
                  <a:gd name="connsiteX5" fmla="*/ 29888 w 30927"/>
                  <a:gd name="connsiteY5" fmla="*/ 8460 h 65322"/>
                  <a:gd name="connsiteX6" fmla="*/ 22260 w 30927"/>
                  <a:gd name="connsiteY6" fmla="*/ 8391 h 65322"/>
                  <a:gd name="connsiteX7" fmla="*/ 17544 w 30927"/>
                  <a:gd name="connsiteY7" fmla="*/ 14077 h 65322"/>
                  <a:gd name="connsiteX8" fmla="*/ 17544 w 30927"/>
                  <a:gd name="connsiteY8" fmla="*/ 16990 h 65322"/>
                  <a:gd name="connsiteX9" fmla="*/ 30928 w 30927"/>
                  <a:gd name="connsiteY9" fmla="*/ 16990 h 65322"/>
                  <a:gd name="connsiteX10" fmla="*/ 30928 w 30927"/>
                  <a:gd name="connsiteY10" fmla="*/ 25796 h 65322"/>
                  <a:gd name="connsiteX11" fmla="*/ 17544 w 30927"/>
                  <a:gd name="connsiteY11" fmla="*/ 25796 h 65322"/>
                  <a:gd name="connsiteX12" fmla="*/ 17544 w 30927"/>
                  <a:gd name="connsiteY12" fmla="*/ 65323 h 65322"/>
                  <a:gd name="connsiteX13" fmla="*/ 6934 w 30927"/>
                  <a:gd name="connsiteY13" fmla="*/ 65323 h 65322"/>
                  <a:gd name="connsiteX14" fmla="*/ 6934 w 30927"/>
                  <a:gd name="connsiteY14" fmla="*/ 25796 h 65322"/>
                  <a:gd name="connsiteX15" fmla="*/ 0 w 30927"/>
                  <a:gd name="connsiteY15" fmla="*/ 25796 h 65322"/>
                  <a:gd name="connsiteX16" fmla="*/ 0 w 30927"/>
                  <a:gd name="connsiteY16" fmla="*/ 16643 h 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27" h="65322">
                    <a:moveTo>
                      <a:pt x="69" y="16643"/>
                    </a:moveTo>
                    <a:lnTo>
                      <a:pt x="7004" y="16643"/>
                    </a:lnTo>
                    <a:lnTo>
                      <a:pt x="7004" y="12829"/>
                    </a:lnTo>
                    <a:cubicBezTo>
                      <a:pt x="7004" y="5478"/>
                      <a:pt x="9847" y="0"/>
                      <a:pt x="19208" y="0"/>
                    </a:cubicBezTo>
                    <a:cubicBezTo>
                      <a:pt x="24132" y="0"/>
                      <a:pt x="30720" y="1110"/>
                      <a:pt x="30720" y="1110"/>
                    </a:cubicBezTo>
                    <a:lnTo>
                      <a:pt x="29888" y="8460"/>
                    </a:lnTo>
                    <a:cubicBezTo>
                      <a:pt x="29888" y="8460"/>
                      <a:pt x="23369" y="8391"/>
                      <a:pt x="22260" y="8391"/>
                    </a:cubicBezTo>
                    <a:cubicBezTo>
                      <a:pt x="18792" y="8391"/>
                      <a:pt x="17544" y="9015"/>
                      <a:pt x="17544" y="14077"/>
                    </a:cubicBezTo>
                    <a:lnTo>
                      <a:pt x="17544" y="16990"/>
                    </a:lnTo>
                    <a:lnTo>
                      <a:pt x="30928" y="16990"/>
                    </a:lnTo>
                    <a:lnTo>
                      <a:pt x="30928" y="25796"/>
                    </a:lnTo>
                    <a:lnTo>
                      <a:pt x="17544" y="25796"/>
                    </a:lnTo>
                    <a:lnTo>
                      <a:pt x="17544" y="65323"/>
                    </a:lnTo>
                    <a:lnTo>
                      <a:pt x="6934" y="65323"/>
                    </a:lnTo>
                    <a:lnTo>
                      <a:pt x="6934" y="25796"/>
                    </a:lnTo>
                    <a:lnTo>
                      <a:pt x="0" y="25796"/>
                    </a:lnTo>
                    <a:lnTo>
                      <a:pt x="0" y="16643"/>
                    </a:lnTo>
                    <a:close/>
                  </a:path>
                </a:pathLst>
              </a:custGeom>
              <a:solidFill>
                <a:srgbClr val="FFFFFF"/>
              </a:solidFill>
              <a:ln w="6930"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621437B0-F479-A666-DF71-C5B6175E4E96}"/>
                  </a:ext>
                </a:extLst>
              </p:cNvPr>
              <p:cNvSpPr/>
              <p:nvPr/>
            </p:nvSpPr>
            <p:spPr>
              <a:xfrm>
                <a:off x="6919652" y="2897877"/>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4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4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16" y="33424"/>
                    </a:moveTo>
                    <a:lnTo>
                      <a:pt x="33216" y="15741"/>
                    </a:lnTo>
                    <a:cubicBezTo>
                      <a:pt x="33216" y="10540"/>
                      <a:pt x="31205" y="8807"/>
                      <a:pt x="26074" y="8807"/>
                    </a:cubicBezTo>
                    <a:lnTo>
                      <a:pt x="17683" y="8807"/>
                    </a:lnTo>
                    <a:cubicBezTo>
                      <a:pt x="12621" y="8807"/>
                      <a:pt x="10610" y="10540"/>
                      <a:pt x="10610" y="15741"/>
                    </a:cubicBezTo>
                    <a:lnTo>
                      <a:pt x="10610" y="33424"/>
                    </a:lnTo>
                    <a:cubicBezTo>
                      <a:pt x="10610" y="38694"/>
                      <a:pt x="12621" y="40428"/>
                      <a:pt x="17683" y="40428"/>
                    </a:cubicBezTo>
                    <a:lnTo>
                      <a:pt x="26074"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E2478DDC-BD60-1AF2-0AC7-E79BA842CCD7}"/>
                  </a:ext>
                </a:extLst>
              </p:cNvPr>
              <p:cNvSpPr/>
              <p:nvPr/>
            </p:nvSpPr>
            <p:spPr>
              <a:xfrm>
                <a:off x="6973255"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AA3DD885-0BCB-2645-215C-3B08A9AB59A5}"/>
                  </a:ext>
                </a:extLst>
              </p:cNvPr>
              <p:cNvSpPr/>
              <p:nvPr/>
            </p:nvSpPr>
            <p:spPr>
              <a:xfrm>
                <a:off x="7009107" y="2898015"/>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5F98CB95-4D10-69C3-5655-D7FA40BC5B08}"/>
                  </a:ext>
                </a:extLst>
              </p:cNvPr>
              <p:cNvSpPr/>
              <p:nvPr/>
            </p:nvSpPr>
            <p:spPr>
              <a:xfrm>
                <a:off x="7054042"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4 w 43409"/>
                  <a:gd name="connsiteY15" fmla="*/ 8668 h 49235"/>
                  <a:gd name="connsiteX16" fmla="*/ 19209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4" y="8668"/>
                    </a:cubicBezTo>
                    <a:lnTo>
                      <a:pt x="19209"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grpSp>
        <p:grpSp>
          <p:nvGrpSpPr>
            <p:cNvPr id="158" name="Graphic 10">
              <a:extLst>
                <a:ext uri="{FF2B5EF4-FFF2-40B4-BE49-F238E27FC236}">
                  <a16:creationId xmlns:a16="http://schemas.microsoft.com/office/drawing/2014/main" id="{12B710D1-79EE-8615-8F44-F9210943FD64}"/>
                </a:ext>
              </a:extLst>
            </p:cNvPr>
            <p:cNvGrpSpPr/>
            <p:nvPr/>
          </p:nvGrpSpPr>
          <p:grpSpPr>
            <a:xfrm>
              <a:off x="5007196" y="2668555"/>
              <a:ext cx="424874" cy="291942"/>
              <a:chOff x="5007196" y="2668555"/>
              <a:chExt cx="424874" cy="291942"/>
            </a:xfrm>
            <a:solidFill>
              <a:srgbClr val="FFFFFF"/>
            </a:solidFill>
          </p:grpSpPr>
          <p:sp>
            <p:nvSpPr>
              <p:cNvPr id="211" name="Freeform 210">
                <a:extLst>
                  <a:ext uri="{FF2B5EF4-FFF2-40B4-BE49-F238E27FC236}">
                    <a16:creationId xmlns:a16="http://schemas.microsoft.com/office/drawing/2014/main" id="{F98706E2-07B5-7B84-E384-BA66105BA573}"/>
                  </a:ext>
                </a:extLst>
              </p:cNvPr>
              <p:cNvSpPr/>
              <p:nvPr/>
            </p:nvSpPr>
            <p:spPr>
              <a:xfrm>
                <a:off x="5056431" y="2671537"/>
                <a:ext cx="49928" cy="59775"/>
              </a:xfrm>
              <a:custGeom>
                <a:avLst/>
                <a:gdLst>
                  <a:gd name="connsiteX0" fmla="*/ 0 w 49928"/>
                  <a:gd name="connsiteY0" fmla="*/ 0 h 59775"/>
                  <a:gd name="connsiteX1" fmla="*/ 32106 w 49928"/>
                  <a:gd name="connsiteY1" fmla="*/ 0 h 59775"/>
                  <a:gd name="connsiteX2" fmla="*/ 49928 w 49928"/>
                  <a:gd name="connsiteY2" fmla="*/ 16227 h 59775"/>
                  <a:gd name="connsiteX3" fmla="*/ 49928 w 49928"/>
                  <a:gd name="connsiteY3" fmla="*/ 43479 h 59775"/>
                  <a:gd name="connsiteX4" fmla="*/ 32106 w 49928"/>
                  <a:gd name="connsiteY4" fmla="*/ 59775 h 59775"/>
                  <a:gd name="connsiteX5" fmla="*/ 0 w 49928"/>
                  <a:gd name="connsiteY5" fmla="*/ 59775 h 59775"/>
                  <a:gd name="connsiteX6" fmla="*/ 0 w 49928"/>
                  <a:gd name="connsiteY6" fmla="*/ 0 h 59775"/>
                  <a:gd name="connsiteX7" fmla="*/ 38972 w 49928"/>
                  <a:gd name="connsiteY7" fmla="*/ 19000 h 59775"/>
                  <a:gd name="connsiteX8" fmla="*/ 29333 w 49928"/>
                  <a:gd name="connsiteY8" fmla="*/ 9500 h 59775"/>
                  <a:gd name="connsiteX9" fmla="*/ 10887 w 49928"/>
                  <a:gd name="connsiteY9" fmla="*/ 9500 h 59775"/>
                  <a:gd name="connsiteX10" fmla="*/ 10887 w 49928"/>
                  <a:gd name="connsiteY10" fmla="*/ 50136 h 59775"/>
                  <a:gd name="connsiteX11" fmla="*/ 29333 w 49928"/>
                  <a:gd name="connsiteY11" fmla="*/ 50136 h 59775"/>
                  <a:gd name="connsiteX12" fmla="*/ 38972 w 49928"/>
                  <a:gd name="connsiteY12" fmla="*/ 40636 h 59775"/>
                  <a:gd name="connsiteX13" fmla="*/ 38972 w 49928"/>
                  <a:gd name="connsiteY13" fmla="*/ 1893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6" y="0"/>
                    </a:lnTo>
                    <a:cubicBezTo>
                      <a:pt x="42855" y="0"/>
                      <a:pt x="49928" y="6726"/>
                      <a:pt x="49928" y="16227"/>
                    </a:cubicBezTo>
                    <a:lnTo>
                      <a:pt x="49928" y="43479"/>
                    </a:lnTo>
                    <a:cubicBezTo>
                      <a:pt x="49928" y="52979"/>
                      <a:pt x="42855" y="59775"/>
                      <a:pt x="32106" y="59775"/>
                    </a:cubicBezTo>
                    <a:lnTo>
                      <a:pt x="0" y="59775"/>
                    </a:lnTo>
                    <a:lnTo>
                      <a:pt x="0" y="0"/>
                    </a:lnTo>
                    <a:close/>
                    <a:moveTo>
                      <a:pt x="38972" y="19000"/>
                    </a:moveTo>
                    <a:cubicBezTo>
                      <a:pt x="38972" y="11095"/>
                      <a:pt x="35227" y="9500"/>
                      <a:pt x="29333" y="9500"/>
                    </a:cubicBezTo>
                    <a:lnTo>
                      <a:pt x="10887" y="9500"/>
                    </a:lnTo>
                    <a:lnTo>
                      <a:pt x="10887" y="50136"/>
                    </a:lnTo>
                    <a:lnTo>
                      <a:pt x="29333" y="50136"/>
                    </a:lnTo>
                    <a:cubicBezTo>
                      <a:pt x="35227" y="50136"/>
                      <a:pt x="38972" y="48610"/>
                      <a:pt x="38972" y="40636"/>
                    </a:cubicBezTo>
                    <a:lnTo>
                      <a:pt x="38972" y="18931"/>
                    </a:lnTo>
                    <a:close/>
                  </a:path>
                </a:pathLst>
              </a:custGeom>
              <a:solidFill>
                <a:srgbClr val="FFFFFF"/>
              </a:solidFill>
              <a:ln w="6930"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F925C0FC-CFCB-9BC9-EAC9-13850EEF416C}"/>
                  </a:ext>
                </a:extLst>
              </p:cNvPr>
              <p:cNvSpPr/>
              <p:nvPr/>
            </p:nvSpPr>
            <p:spPr>
              <a:xfrm>
                <a:off x="5115929" y="268242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66D694C4-5382-E6D1-4D8A-CEF62EC7D267}"/>
                  </a:ext>
                </a:extLst>
              </p:cNvPr>
              <p:cNvSpPr/>
              <p:nvPr/>
            </p:nvSpPr>
            <p:spPr>
              <a:xfrm>
                <a:off x="5161835" y="2682632"/>
                <a:ext cx="48263" cy="48818"/>
              </a:xfrm>
              <a:custGeom>
                <a:avLst/>
                <a:gdLst>
                  <a:gd name="connsiteX0" fmla="*/ 32245 w 48263"/>
                  <a:gd name="connsiteY0" fmla="*/ 48819 h 48818"/>
                  <a:gd name="connsiteX1" fmla="*/ 15949 w 48263"/>
                  <a:gd name="connsiteY1" fmla="*/ 48819 h 48818"/>
                  <a:gd name="connsiteX2" fmla="*/ 14077 w 48263"/>
                  <a:gd name="connsiteY2" fmla="*/ 47293 h 48818"/>
                  <a:gd name="connsiteX3" fmla="*/ 0 w 48263"/>
                  <a:gd name="connsiteY3" fmla="*/ 0 h 48818"/>
                  <a:gd name="connsiteX4" fmla="*/ 11373 w 48263"/>
                  <a:gd name="connsiteY4" fmla="*/ 0 h 48818"/>
                  <a:gd name="connsiteX5" fmla="*/ 22398 w 48263"/>
                  <a:gd name="connsiteY5" fmla="*/ 39527 h 48818"/>
                  <a:gd name="connsiteX6" fmla="*/ 25866 w 48263"/>
                  <a:gd name="connsiteY6" fmla="*/ 39527 h 48818"/>
                  <a:gd name="connsiteX7" fmla="*/ 36822 w 48263"/>
                  <a:gd name="connsiteY7" fmla="*/ 0 h 48818"/>
                  <a:gd name="connsiteX8" fmla="*/ 48264 w 48263"/>
                  <a:gd name="connsiteY8" fmla="*/ 0 h 48818"/>
                  <a:gd name="connsiteX9" fmla="*/ 34187 w 48263"/>
                  <a:gd name="connsiteY9" fmla="*/ 47293 h 48818"/>
                  <a:gd name="connsiteX10" fmla="*/ 32315 w 48263"/>
                  <a:gd name="connsiteY10" fmla="*/ 48819 h 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3" h="48818">
                    <a:moveTo>
                      <a:pt x="32245" y="48819"/>
                    </a:moveTo>
                    <a:lnTo>
                      <a:pt x="15949" y="48819"/>
                    </a:lnTo>
                    <a:cubicBezTo>
                      <a:pt x="14840" y="48819"/>
                      <a:pt x="14424" y="48472"/>
                      <a:pt x="14077" y="47293"/>
                    </a:cubicBezTo>
                    <a:cubicBezTo>
                      <a:pt x="12898" y="43479"/>
                      <a:pt x="0" y="0"/>
                      <a:pt x="0" y="0"/>
                    </a:cubicBezTo>
                    <a:lnTo>
                      <a:pt x="11373" y="0"/>
                    </a:lnTo>
                    <a:lnTo>
                      <a:pt x="22398" y="39527"/>
                    </a:lnTo>
                    <a:lnTo>
                      <a:pt x="25866" y="39527"/>
                    </a:lnTo>
                    <a:lnTo>
                      <a:pt x="36822" y="0"/>
                    </a:lnTo>
                    <a:lnTo>
                      <a:pt x="48264" y="0"/>
                    </a:lnTo>
                    <a:cubicBezTo>
                      <a:pt x="48264" y="0"/>
                      <a:pt x="35296" y="43479"/>
                      <a:pt x="34187" y="47293"/>
                    </a:cubicBezTo>
                    <a:cubicBezTo>
                      <a:pt x="33840" y="48472"/>
                      <a:pt x="33424" y="48819"/>
                      <a:pt x="32315" y="48819"/>
                    </a:cubicBezTo>
                    <a:close/>
                  </a:path>
                </a:pathLst>
              </a:custGeom>
              <a:solidFill>
                <a:srgbClr val="FFFFFF"/>
              </a:solidFill>
              <a:ln w="6930"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E74831C7-E2B7-622E-C994-C47A0BF968EE}"/>
                  </a:ext>
                </a:extLst>
              </p:cNvPr>
              <p:cNvSpPr/>
              <p:nvPr/>
            </p:nvSpPr>
            <p:spPr>
              <a:xfrm>
                <a:off x="5214745" y="268242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69 w 43409"/>
                  <a:gd name="connsiteY14" fmla="*/ 17544 h 49235"/>
                  <a:gd name="connsiteX15" fmla="*/ 25103 w 43409"/>
                  <a:gd name="connsiteY15" fmla="*/ 8668 h 49235"/>
                  <a:gd name="connsiteX16" fmla="*/ 19278 w 43409"/>
                  <a:gd name="connsiteY16" fmla="*/ 8668 h 49235"/>
                  <a:gd name="connsiteX17" fmla="*/ 10679 w 43409"/>
                  <a:gd name="connsiteY17" fmla="*/ 17544 h 49235"/>
                  <a:gd name="connsiteX18" fmla="*/ 10679 w 43409"/>
                  <a:gd name="connsiteY18" fmla="*/ 21982 h 49235"/>
                  <a:gd name="connsiteX19" fmla="*/ 32869 w 43409"/>
                  <a:gd name="connsiteY19" fmla="*/ 21844 h 49235"/>
                  <a:gd name="connsiteX20" fmla="*/ 32869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69" y="17544"/>
                    </a:moveTo>
                    <a:cubicBezTo>
                      <a:pt x="32869" y="9292"/>
                      <a:pt x="30581" y="8668"/>
                      <a:pt x="25103" y="8668"/>
                    </a:cubicBezTo>
                    <a:lnTo>
                      <a:pt x="19278" y="8668"/>
                    </a:lnTo>
                    <a:cubicBezTo>
                      <a:pt x="13730" y="8668"/>
                      <a:pt x="10679" y="9015"/>
                      <a:pt x="10679" y="17544"/>
                    </a:cubicBezTo>
                    <a:lnTo>
                      <a:pt x="10679" y="21982"/>
                    </a:lnTo>
                    <a:lnTo>
                      <a:pt x="32869" y="21844"/>
                    </a:lnTo>
                    <a:lnTo>
                      <a:pt x="32869" y="17544"/>
                    </a:lnTo>
                    <a:close/>
                  </a:path>
                </a:pathLst>
              </a:custGeom>
              <a:solidFill>
                <a:srgbClr val="FFFFFF"/>
              </a:solidFill>
              <a:ln w="6930"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14861BC0-2BDD-5AD2-A897-21F962ECC4A5}"/>
                  </a:ext>
                </a:extLst>
              </p:cNvPr>
              <p:cNvSpPr/>
              <p:nvPr/>
            </p:nvSpPr>
            <p:spPr>
              <a:xfrm>
                <a:off x="5267516" y="26685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520113C3-60E7-8A07-2303-9207DC009A97}"/>
                  </a:ext>
                </a:extLst>
              </p:cNvPr>
              <p:cNvSpPr/>
              <p:nvPr/>
            </p:nvSpPr>
            <p:spPr>
              <a:xfrm>
                <a:off x="5287973" y="2682077"/>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85 w 43825"/>
                  <a:gd name="connsiteY9" fmla="*/ 33424 h 49650"/>
                  <a:gd name="connsiteX10" fmla="*/ 33285 w 43825"/>
                  <a:gd name="connsiteY10" fmla="*/ 15741 h 49650"/>
                  <a:gd name="connsiteX11" fmla="*/ 26143 w 43825"/>
                  <a:gd name="connsiteY11" fmla="*/ 8807 h 49650"/>
                  <a:gd name="connsiteX12" fmla="*/ 17752 w 43825"/>
                  <a:gd name="connsiteY12" fmla="*/ 8807 h 49650"/>
                  <a:gd name="connsiteX13" fmla="*/ 10679 w 43825"/>
                  <a:gd name="connsiteY13" fmla="*/ 15741 h 49650"/>
                  <a:gd name="connsiteX14" fmla="*/ 10679 w 43825"/>
                  <a:gd name="connsiteY14" fmla="*/ 33424 h 49650"/>
                  <a:gd name="connsiteX15" fmla="*/ 17752 w 43825"/>
                  <a:gd name="connsiteY15" fmla="*/ 40428 h 49650"/>
                  <a:gd name="connsiteX16" fmla="*/ 26143 w 43825"/>
                  <a:gd name="connsiteY16" fmla="*/ 40428 h 49650"/>
                  <a:gd name="connsiteX17" fmla="*/ 33285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85" y="33424"/>
                    </a:moveTo>
                    <a:lnTo>
                      <a:pt x="33285" y="15741"/>
                    </a:lnTo>
                    <a:cubicBezTo>
                      <a:pt x="33285" y="10540"/>
                      <a:pt x="31274" y="8807"/>
                      <a:pt x="26143" y="8807"/>
                    </a:cubicBezTo>
                    <a:lnTo>
                      <a:pt x="17752" y="8807"/>
                    </a:lnTo>
                    <a:cubicBezTo>
                      <a:pt x="12690" y="8807"/>
                      <a:pt x="10679" y="10540"/>
                      <a:pt x="10679" y="15741"/>
                    </a:cubicBezTo>
                    <a:lnTo>
                      <a:pt x="10679" y="33424"/>
                    </a:lnTo>
                    <a:cubicBezTo>
                      <a:pt x="10679" y="38694"/>
                      <a:pt x="12690" y="40428"/>
                      <a:pt x="17752" y="40428"/>
                    </a:cubicBezTo>
                    <a:lnTo>
                      <a:pt x="26143" y="40428"/>
                    </a:lnTo>
                    <a:cubicBezTo>
                      <a:pt x="31274" y="40428"/>
                      <a:pt x="33285" y="38694"/>
                      <a:pt x="33285" y="33424"/>
                    </a:cubicBezTo>
                    <a:close/>
                  </a:path>
                </a:pathLst>
              </a:custGeom>
              <a:solidFill>
                <a:srgbClr val="FFFFFF"/>
              </a:solidFill>
              <a:ln w="6930"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741C57B0-C8D4-74E4-9C21-4BEC08D8AF99}"/>
                  </a:ext>
                </a:extLst>
              </p:cNvPr>
              <p:cNvSpPr/>
              <p:nvPr/>
            </p:nvSpPr>
            <p:spPr>
              <a:xfrm>
                <a:off x="5341576" y="2682146"/>
                <a:ext cx="42855" cy="62826"/>
              </a:xfrm>
              <a:custGeom>
                <a:avLst/>
                <a:gdLst>
                  <a:gd name="connsiteX0" fmla="*/ 10610 w 42855"/>
                  <a:gd name="connsiteY0" fmla="*/ 62826 h 62826"/>
                  <a:gd name="connsiteX1" fmla="*/ 0 w 42855"/>
                  <a:gd name="connsiteY1" fmla="*/ 62826 h 62826"/>
                  <a:gd name="connsiteX2" fmla="*/ 0 w 42855"/>
                  <a:gd name="connsiteY2" fmla="*/ 485 h 62826"/>
                  <a:gd name="connsiteX3" fmla="*/ 10610 w 42855"/>
                  <a:gd name="connsiteY3" fmla="*/ 485 h 62826"/>
                  <a:gd name="connsiteX4" fmla="*/ 10610 w 42855"/>
                  <a:gd name="connsiteY4" fmla="*/ 4299 h 62826"/>
                  <a:gd name="connsiteX5" fmla="*/ 24201 w 42855"/>
                  <a:gd name="connsiteY5" fmla="*/ 0 h 62826"/>
                  <a:gd name="connsiteX6" fmla="*/ 27044 w 42855"/>
                  <a:gd name="connsiteY6" fmla="*/ 0 h 62826"/>
                  <a:gd name="connsiteX7" fmla="*/ 42855 w 42855"/>
                  <a:gd name="connsiteY7" fmla="*/ 14146 h 62826"/>
                  <a:gd name="connsiteX8" fmla="*/ 42855 w 42855"/>
                  <a:gd name="connsiteY8" fmla="*/ 35296 h 62826"/>
                  <a:gd name="connsiteX9" fmla="*/ 27044 w 42855"/>
                  <a:gd name="connsiteY9" fmla="*/ 49443 h 62826"/>
                  <a:gd name="connsiteX10" fmla="*/ 24201 w 42855"/>
                  <a:gd name="connsiteY10" fmla="*/ 49443 h 62826"/>
                  <a:gd name="connsiteX11" fmla="*/ 10610 w 42855"/>
                  <a:gd name="connsiteY11" fmla="*/ 45074 h 62826"/>
                  <a:gd name="connsiteX12" fmla="*/ 10610 w 42855"/>
                  <a:gd name="connsiteY12" fmla="*/ 62687 h 62826"/>
                  <a:gd name="connsiteX13" fmla="*/ 10610 w 42855"/>
                  <a:gd name="connsiteY13" fmla="*/ 37307 h 62826"/>
                  <a:gd name="connsiteX14" fmla="*/ 22468 w 42855"/>
                  <a:gd name="connsiteY14" fmla="*/ 40289 h 62826"/>
                  <a:gd name="connsiteX15" fmla="*/ 25033 w 42855"/>
                  <a:gd name="connsiteY15" fmla="*/ 40289 h 62826"/>
                  <a:gd name="connsiteX16" fmla="*/ 32245 w 42855"/>
                  <a:gd name="connsiteY16" fmla="*/ 33771 h 62826"/>
                  <a:gd name="connsiteX17" fmla="*/ 32245 w 42855"/>
                  <a:gd name="connsiteY17" fmla="*/ 15949 h 62826"/>
                  <a:gd name="connsiteX18" fmla="*/ 25033 w 42855"/>
                  <a:gd name="connsiteY18" fmla="*/ 9361 h 62826"/>
                  <a:gd name="connsiteX19" fmla="*/ 22468 w 42855"/>
                  <a:gd name="connsiteY19" fmla="*/ 9361 h 62826"/>
                  <a:gd name="connsiteX20" fmla="*/ 10610 w 42855"/>
                  <a:gd name="connsiteY20" fmla="*/ 12343 h 62826"/>
                  <a:gd name="connsiteX21" fmla="*/ 10610 w 42855"/>
                  <a:gd name="connsiteY21" fmla="*/ 37307 h 6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55" h="62826">
                    <a:moveTo>
                      <a:pt x="10610" y="62826"/>
                    </a:moveTo>
                    <a:lnTo>
                      <a:pt x="0" y="62826"/>
                    </a:lnTo>
                    <a:lnTo>
                      <a:pt x="0" y="485"/>
                    </a:lnTo>
                    <a:lnTo>
                      <a:pt x="10610" y="485"/>
                    </a:lnTo>
                    <a:lnTo>
                      <a:pt x="10610" y="4299"/>
                    </a:lnTo>
                    <a:cubicBezTo>
                      <a:pt x="14354" y="2427"/>
                      <a:pt x="19694" y="0"/>
                      <a:pt x="24201" y="0"/>
                    </a:cubicBezTo>
                    <a:lnTo>
                      <a:pt x="27044" y="0"/>
                    </a:lnTo>
                    <a:cubicBezTo>
                      <a:pt x="37515" y="69"/>
                      <a:pt x="42855" y="2496"/>
                      <a:pt x="42855" y="14146"/>
                    </a:cubicBezTo>
                    <a:lnTo>
                      <a:pt x="42855" y="35296"/>
                    </a:lnTo>
                    <a:cubicBezTo>
                      <a:pt x="42855" y="46877"/>
                      <a:pt x="37585" y="49373"/>
                      <a:pt x="27044" y="49443"/>
                    </a:cubicBezTo>
                    <a:lnTo>
                      <a:pt x="24201" y="49443"/>
                    </a:lnTo>
                    <a:cubicBezTo>
                      <a:pt x="19694" y="49443"/>
                      <a:pt x="14354" y="46946"/>
                      <a:pt x="10610" y="45074"/>
                    </a:cubicBezTo>
                    <a:lnTo>
                      <a:pt x="10610" y="62687"/>
                    </a:lnTo>
                    <a:close/>
                    <a:moveTo>
                      <a:pt x="10610" y="37307"/>
                    </a:moveTo>
                    <a:cubicBezTo>
                      <a:pt x="14424" y="38417"/>
                      <a:pt x="18792" y="40289"/>
                      <a:pt x="22468" y="40289"/>
                    </a:cubicBezTo>
                    <a:lnTo>
                      <a:pt x="25033" y="40289"/>
                    </a:lnTo>
                    <a:cubicBezTo>
                      <a:pt x="30165" y="40289"/>
                      <a:pt x="32245" y="38972"/>
                      <a:pt x="32245" y="33771"/>
                    </a:cubicBezTo>
                    <a:lnTo>
                      <a:pt x="32245" y="15949"/>
                    </a:lnTo>
                    <a:cubicBezTo>
                      <a:pt x="32245" y="10679"/>
                      <a:pt x="30165" y="9361"/>
                      <a:pt x="25033" y="9361"/>
                    </a:cubicBezTo>
                    <a:lnTo>
                      <a:pt x="22468" y="9361"/>
                    </a:lnTo>
                    <a:cubicBezTo>
                      <a:pt x="18792" y="9361"/>
                      <a:pt x="14424" y="11234"/>
                      <a:pt x="10610" y="12343"/>
                    </a:cubicBezTo>
                    <a:lnTo>
                      <a:pt x="10610" y="37307"/>
                    </a:lnTo>
                    <a:close/>
                  </a:path>
                </a:pathLst>
              </a:custGeom>
              <a:solidFill>
                <a:srgbClr val="FFFFFF"/>
              </a:solidFill>
              <a:ln w="6930"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E132866A-263C-EACB-19B9-F0E1D433C01B}"/>
                  </a:ext>
                </a:extLst>
              </p:cNvPr>
              <p:cNvSpPr/>
              <p:nvPr/>
            </p:nvSpPr>
            <p:spPr>
              <a:xfrm>
                <a:off x="5093322" y="2779437"/>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69 h 59775"/>
                  <a:gd name="connsiteX9" fmla="*/ 10956 w 49928"/>
                  <a:gd name="connsiteY9" fmla="*/ 9569 h 59775"/>
                  <a:gd name="connsiteX10" fmla="*/ 10956 w 49928"/>
                  <a:gd name="connsiteY10" fmla="*/ 50205 h 59775"/>
                  <a:gd name="connsiteX11" fmla="*/ 29402 w 49928"/>
                  <a:gd name="connsiteY11" fmla="*/ 50205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7" y="9569"/>
                      <a:pt x="29402" y="9569"/>
                    </a:cubicBezTo>
                    <a:lnTo>
                      <a:pt x="10956" y="9569"/>
                    </a:lnTo>
                    <a:lnTo>
                      <a:pt x="10956" y="50205"/>
                    </a:lnTo>
                    <a:lnTo>
                      <a:pt x="29402" y="50205"/>
                    </a:lnTo>
                    <a:cubicBezTo>
                      <a:pt x="35297" y="50205"/>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A45E2F6E-70B2-273F-D0D6-CAC0EBBEC754}"/>
                  </a:ext>
                </a:extLst>
              </p:cNvPr>
              <p:cNvSpPr/>
              <p:nvPr/>
            </p:nvSpPr>
            <p:spPr>
              <a:xfrm>
                <a:off x="5153305"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EC23F672-4605-2F14-22FA-EC9E16075205}"/>
                  </a:ext>
                </a:extLst>
              </p:cNvPr>
              <p:cNvSpPr/>
              <p:nvPr/>
            </p:nvSpPr>
            <p:spPr>
              <a:xfrm>
                <a:off x="5174178" y="27902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0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679 w 42786"/>
                  <a:gd name="connsiteY17" fmla="*/ 31136 h 62341"/>
                  <a:gd name="connsiteX18" fmla="*/ 17752 w 42786"/>
                  <a:gd name="connsiteY18" fmla="*/ 37723 h 62341"/>
                  <a:gd name="connsiteX19" fmla="*/ 20318 w 42786"/>
                  <a:gd name="connsiteY19" fmla="*/ 37723 h 62341"/>
                  <a:gd name="connsiteX20" fmla="*/ 32176 w 42786"/>
                  <a:gd name="connsiteY20" fmla="*/ 34742 h 62341"/>
                  <a:gd name="connsiteX21" fmla="*/ 32176 w 42786"/>
                  <a:gd name="connsiteY21" fmla="*/ 12205 h 62341"/>
                  <a:gd name="connsiteX22" fmla="*/ 20318 w 42786"/>
                  <a:gd name="connsiteY22" fmla="*/ 9223 h 62341"/>
                  <a:gd name="connsiteX23" fmla="*/ 17752 w 42786"/>
                  <a:gd name="connsiteY23" fmla="*/ 9223 h 62341"/>
                  <a:gd name="connsiteX24" fmla="*/ 10679 w 42786"/>
                  <a:gd name="connsiteY24" fmla="*/ 15811 h 62341"/>
                  <a:gd name="connsiteX25" fmla="*/ 10679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0"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E4C93201-76FC-6B30-F06B-D729CDDA1319}"/>
                  </a:ext>
                </a:extLst>
              </p:cNvPr>
              <p:cNvSpPr/>
              <p:nvPr/>
            </p:nvSpPr>
            <p:spPr>
              <a:xfrm>
                <a:off x="5227296"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C35913BD-D75F-D939-CA25-1696F02BA0D2}"/>
                  </a:ext>
                </a:extLst>
              </p:cNvPr>
              <p:cNvSpPr/>
              <p:nvPr/>
            </p:nvSpPr>
            <p:spPr>
              <a:xfrm>
                <a:off x="5245118" y="27794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6B9CA313-36EC-0AA5-EEDE-1E7EF4F2DAB7}"/>
                  </a:ext>
                </a:extLst>
              </p:cNvPr>
              <p:cNvSpPr/>
              <p:nvPr/>
            </p:nvSpPr>
            <p:spPr>
              <a:xfrm>
                <a:off x="5282356" y="2790114"/>
                <a:ext cx="43270" cy="49513"/>
              </a:xfrm>
              <a:custGeom>
                <a:avLst/>
                <a:gdLst>
                  <a:gd name="connsiteX0" fmla="*/ 26282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8"/>
                    </a:lnTo>
                    <a:lnTo>
                      <a:pt x="32661" y="49098"/>
                    </a:lnTo>
                    <a:lnTo>
                      <a:pt x="32661" y="45145"/>
                    </a:lnTo>
                    <a:cubicBezTo>
                      <a:pt x="28917" y="47017"/>
                      <a:pt x="23646"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4"/>
                      <a:pt x="17405"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FC794B40-4EC2-3EB4-21B9-2C12F77CAB37}"/>
                  </a:ext>
                </a:extLst>
              </p:cNvPr>
              <p:cNvSpPr/>
              <p:nvPr/>
            </p:nvSpPr>
            <p:spPr>
              <a:xfrm>
                <a:off x="5335890" y="27764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94AABEED-7197-8363-E783-80CF2DDF37C6}"/>
                  </a:ext>
                </a:extLst>
              </p:cNvPr>
              <p:cNvSpPr/>
              <p:nvPr/>
            </p:nvSpPr>
            <p:spPr>
              <a:xfrm>
                <a:off x="5007196" y="2886989"/>
                <a:ext cx="47917" cy="60539"/>
              </a:xfrm>
              <a:custGeom>
                <a:avLst/>
                <a:gdLst>
                  <a:gd name="connsiteX0" fmla="*/ 44173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3"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9"/>
                      <a:pt x="16435" y="31761"/>
                      <a:pt x="13661" y="31275"/>
                    </a:cubicBezTo>
                    <a:cubicBezTo>
                      <a:pt x="4507" y="29680"/>
                      <a:pt x="0" y="28779"/>
                      <a:pt x="0" y="19695"/>
                    </a:cubicBezTo>
                    <a:lnTo>
                      <a:pt x="0" y="14633"/>
                    </a:lnTo>
                    <a:cubicBezTo>
                      <a:pt x="0" y="3954"/>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D475943B-2D30-02D3-607D-25CD9346CA16}"/>
                  </a:ext>
                </a:extLst>
              </p:cNvPr>
              <p:cNvSpPr/>
              <p:nvPr/>
            </p:nvSpPr>
            <p:spPr>
              <a:xfrm>
                <a:off x="5058303" y="28873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D2E83761-8D15-9AF7-120C-A5D94B17D7BF}"/>
                  </a:ext>
                </a:extLst>
              </p:cNvPr>
              <p:cNvSpPr/>
              <p:nvPr/>
            </p:nvSpPr>
            <p:spPr>
              <a:xfrm>
                <a:off x="5097552"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EDB21B2A-ED75-97EF-92E3-30EFE229EA72}"/>
                  </a:ext>
                </a:extLst>
              </p:cNvPr>
              <p:cNvSpPr/>
              <p:nvPr/>
            </p:nvSpPr>
            <p:spPr>
              <a:xfrm>
                <a:off x="5127995" y="2898014"/>
                <a:ext cx="43271" cy="49513"/>
              </a:xfrm>
              <a:custGeom>
                <a:avLst/>
                <a:gdLst>
                  <a:gd name="connsiteX0" fmla="*/ 26282 w 43271"/>
                  <a:gd name="connsiteY0" fmla="*/ 1 h 49513"/>
                  <a:gd name="connsiteX1" fmla="*/ 43271 w 43271"/>
                  <a:gd name="connsiteY1" fmla="*/ 14148 h 49513"/>
                  <a:gd name="connsiteX2" fmla="*/ 43271 w 43271"/>
                  <a:gd name="connsiteY2" fmla="*/ 49098 h 49513"/>
                  <a:gd name="connsiteX3" fmla="*/ 32661 w 43271"/>
                  <a:gd name="connsiteY3" fmla="*/ 49098 h 49513"/>
                  <a:gd name="connsiteX4" fmla="*/ 32661 w 43271"/>
                  <a:gd name="connsiteY4" fmla="*/ 45145 h 49513"/>
                  <a:gd name="connsiteX5" fmla="*/ 19070 w 43271"/>
                  <a:gd name="connsiteY5" fmla="*/ 49514 h 49513"/>
                  <a:gd name="connsiteX6" fmla="*/ 15811 w 43271"/>
                  <a:gd name="connsiteY6" fmla="*/ 49514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468 w 43271"/>
                  <a:gd name="connsiteY17" fmla="*/ 25451 h 49513"/>
                  <a:gd name="connsiteX18" fmla="*/ 17336 w 43271"/>
                  <a:gd name="connsiteY18" fmla="*/ 25451 h 49513"/>
                  <a:gd name="connsiteX19" fmla="*/ 10194 w 43271"/>
                  <a:gd name="connsiteY19" fmla="*/ 32039 h 49513"/>
                  <a:gd name="connsiteX20" fmla="*/ 10194 w 43271"/>
                  <a:gd name="connsiteY20" fmla="*/ 34535 h 49513"/>
                  <a:gd name="connsiteX21" fmla="*/ 17336 w 43271"/>
                  <a:gd name="connsiteY21" fmla="*/ 41054 h 49513"/>
                  <a:gd name="connsiteX22" fmla="*/ 20734 w 43271"/>
                  <a:gd name="connsiteY22" fmla="*/ 41054 h 49513"/>
                  <a:gd name="connsiteX23" fmla="*/ 32592 w 43271"/>
                  <a:gd name="connsiteY23" fmla="*/ 38072 h 49513"/>
                  <a:gd name="connsiteX24" fmla="*/ 32592 w 43271"/>
                  <a:gd name="connsiteY24" fmla="*/ 26214 h 49513"/>
                  <a:gd name="connsiteX25" fmla="*/ 22468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40" y="49444"/>
                      <a:pt x="0" y="49375"/>
                      <a:pt x="0" y="35367"/>
                    </a:cubicBezTo>
                    <a:lnTo>
                      <a:pt x="0" y="30652"/>
                    </a:lnTo>
                    <a:cubicBezTo>
                      <a:pt x="0" y="18794"/>
                      <a:pt x="5270" y="17754"/>
                      <a:pt x="15811" y="17754"/>
                    </a:cubicBezTo>
                    <a:lnTo>
                      <a:pt x="21636"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468" y="25451"/>
                    </a:moveTo>
                    <a:lnTo>
                      <a:pt x="17336" y="25451"/>
                    </a:lnTo>
                    <a:cubicBezTo>
                      <a:pt x="11719" y="25451"/>
                      <a:pt x="10194" y="25728"/>
                      <a:pt x="10194" y="32039"/>
                    </a:cubicBezTo>
                    <a:lnTo>
                      <a:pt x="10194" y="34535"/>
                    </a:lnTo>
                    <a:cubicBezTo>
                      <a:pt x="10194" y="39736"/>
                      <a:pt x="12274" y="41054"/>
                      <a:pt x="17336" y="41054"/>
                    </a:cubicBezTo>
                    <a:lnTo>
                      <a:pt x="20734" y="41054"/>
                    </a:lnTo>
                    <a:cubicBezTo>
                      <a:pt x="24409" y="41054"/>
                      <a:pt x="28778" y="39181"/>
                      <a:pt x="32592" y="38072"/>
                    </a:cubicBezTo>
                    <a:lnTo>
                      <a:pt x="32592" y="26214"/>
                    </a:lnTo>
                    <a:cubicBezTo>
                      <a:pt x="28778" y="25798"/>
                      <a:pt x="26074" y="25520"/>
                      <a:pt x="22468" y="25520"/>
                    </a:cubicBezTo>
                    <a:close/>
                  </a:path>
                </a:pathLst>
              </a:custGeom>
              <a:solidFill>
                <a:srgbClr val="FFFFFF"/>
              </a:solidFill>
              <a:ln w="6930"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5B10CB46-B2FB-3F6D-F7E3-F92786A738F6}"/>
                  </a:ext>
                </a:extLst>
              </p:cNvPr>
              <p:cNvSpPr/>
              <p:nvPr/>
            </p:nvSpPr>
            <p:spPr>
              <a:xfrm>
                <a:off x="5177091" y="28873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C13AF899-0012-973F-6E68-1D0F464761E3}"/>
                  </a:ext>
                </a:extLst>
              </p:cNvPr>
              <p:cNvSpPr/>
              <p:nvPr/>
            </p:nvSpPr>
            <p:spPr>
              <a:xfrm>
                <a:off x="5215438"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5DCAF3B4-F3E9-7EF3-97FC-21FC2F94EDAA}"/>
                  </a:ext>
                </a:extLst>
              </p:cNvPr>
              <p:cNvSpPr/>
              <p:nvPr/>
            </p:nvSpPr>
            <p:spPr>
              <a:xfrm>
                <a:off x="5267169" y="28981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0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748 w 42786"/>
                  <a:gd name="connsiteY17" fmla="*/ 31136 h 62341"/>
                  <a:gd name="connsiteX18" fmla="*/ 17822 w 42786"/>
                  <a:gd name="connsiteY18" fmla="*/ 37723 h 62341"/>
                  <a:gd name="connsiteX19" fmla="*/ 20387 w 42786"/>
                  <a:gd name="connsiteY19" fmla="*/ 37723 h 62341"/>
                  <a:gd name="connsiteX20" fmla="*/ 32245 w 42786"/>
                  <a:gd name="connsiteY20" fmla="*/ 34742 h 62341"/>
                  <a:gd name="connsiteX21" fmla="*/ 32245 w 42786"/>
                  <a:gd name="connsiteY21" fmla="*/ 12205 h 62341"/>
                  <a:gd name="connsiteX22" fmla="*/ 20387 w 42786"/>
                  <a:gd name="connsiteY22" fmla="*/ 9223 h 62341"/>
                  <a:gd name="connsiteX23" fmla="*/ 17822 w 42786"/>
                  <a:gd name="connsiteY23" fmla="*/ 9223 h 62341"/>
                  <a:gd name="connsiteX24" fmla="*/ 10748 w 42786"/>
                  <a:gd name="connsiteY24" fmla="*/ 15811 h 62341"/>
                  <a:gd name="connsiteX25" fmla="*/ 10748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0"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748" y="31136"/>
                    </a:moveTo>
                    <a:cubicBezTo>
                      <a:pt x="10748" y="36406"/>
                      <a:pt x="12759" y="37723"/>
                      <a:pt x="17822" y="37723"/>
                    </a:cubicBezTo>
                    <a:lnTo>
                      <a:pt x="20387" y="37723"/>
                    </a:lnTo>
                    <a:cubicBezTo>
                      <a:pt x="24132" y="37723"/>
                      <a:pt x="28431" y="35851"/>
                      <a:pt x="32245" y="34742"/>
                    </a:cubicBezTo>
                    <a:lnTo>
                      <a:pt x="32245" y="12205"/>
                    </a:lnTo>
                    <a:cubicBezTo>
                      <a:pt x="28431" y="11095"/>
                      <a:pt x="24132" y="9223"/>
                      <a:pt x="20387" y="9223"/>
                    </a:cubicBezTo>
                    <a:lnTo>
                      <a:pt x="17822" y="9223"/>
                    </a:lnTo>
                    <a:cubicBezTo>
                      <a:pt x="12759" y="9223"/>
                      <a:pt x="10748" y="10471"/>
                      <a:pt x="10748" y="15811"/>
                    </a:cubicBezTo>
                    <a:lnTo>
                      <a:pt x="10748" y="31205"/>
                    </a:lnTo>
                    <a:close/>
                  </a:path>
                </a:pathLst>
              </a:custGeom>
              <a:solidFill>
                <a:srgbClr val="FFFFFF"/>
              </a:solidFill>
              <a:ln w="6930"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EDFE2243-E305-AB4D-8FE8-6461F38F43E5}"/>
                  </a:ext>
                </a:extLst>
              </p:cNvPr>
              <p:cNvSpPr/>
              <p:nvPr/>
            </p:nvSpPr>
            <p:spPr>
              <a:xfrm>
                <a:off x="5320287" y="2879224"/>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2FA9D64C-596F-92F7-9B31-9AF4D8F13ED3}"/>
                  </a:ext>
                </a:extLst>
              </p:cNvPr>
              <p:cNvSpPr/>
              <p:nvPr/>
            </p:nvSpPr>
            <p:spPr>
              <a:xfrm>
                <a:off x="5341229"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69 w 43409"/>
                  <a:gd name="connsiteY14" fmla="*/ 17544 h 49235"/>
                  <a:gd name="connsiteX15" fmla="*/ 25103 w 43409"/>
                  <a:gd name="connsiteY15" fmla="*/ 8668 h 49235"/>
                  <a:gd name="connsiteX16" fmla="*/ 19278 w 43409"/>
                  <a:gd name="connsiteY16" fmla="*/ 8668 h 49235"/>
                  <a:gd name="connsiteX17" fmla="*/ 10679 w 43409"/>
                  <a:gd name="connsiteY17" fmla="*/ 17544 h 49235"/>
                  <a:gd name="connsiteX18" fmla="*/ 10679 w 43409"/>
                  <a:gd name="connsiteY18" fmla="*/ 21982 h 49235"/>
                  <a:gd name="connsiteX19" fmla="*/ 32869 w 43409"/>
                  <a:gd name="connsiteY19" fmla="*/ 21844 h 49235"/>
                  <a:gd name="connsiteX20" fmla="*/ 32869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69" y="17544"/>
                    </a:moveTo>
                    <a:cubicBezTo>
                      <a:pt x="32869" y="9292"/>
                      <a:pt x="30581" y="8668"/>
                      <a:pt x="25103" y="8668"/>
                    </a:cubicBezTo>
                    <a:lnTo>
                      <a:pt x="19278" y="8668"/>
                    </a:lnTo>
                    <a:cubicBezTo>
                      <a:pt x="13730" y="8668"/>
                      <a:pt x="10679" y="9015"/>
                      <a:pt x="10679" y="17544"/>
                    </a:cubicBezTo>
                    <a:lnTo>
                      <a:pt x="10679" y="21982"/>
                    </a:lnTo>
                    <a:lnTo>
                      <a:pt x="32869" y="21844"/>
                    </a:lnTo>
                    <a:lnTo>
                      <a:pt x="32869" y="17544"/>
                    </a:lnTo>
                    <a:close/>
                  </a:path>
                </a:pathLst>
              </a:custGeom>
              <a:solidFill>
                <a:srgbClr val="FFFFFF"/>
              </a:solidFill>
              <a:ln w="6930"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EFDBFDD4-A54B-2AB2-E187-39AA030AEA94}"/>
                  </a:ext>
                </a:extLst>
              </p:cNvPr>
              <p:cNvSpPr/>
              <p:nvPr/>
            </p:nvSpPr>
            <p:spPr>
              <a:xfrm>
                <a:off x="5390741" y="2898083"/>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7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7"/>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6"/>
                      <a:pt x="5825" y="-68"/>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grpSp>
        <p:grpSp>
          <p:nvGrpSpPr>
            <p:cNvPr id="159" name="Graphic 10">
              <a:extLst>
                <a:ext uri="{FF2B5EF4-FFF2-40B4-BE49-F238E27FC236}">
                  <a16:creationId xmlns:a16="http://schemas.microsoft.com/office/drawing/2014/main" id="{5CA2CF07-0EF9-AD84-5A29-E11021808C32}"/>
                </a:ext>
              </a:extLst>
            </p:cNvPr>
            <p:cNvGrpSpPr/>
            <p:nvPr/>
          </p:nvGrpSpPr>
          <p:grpSpPr>
            <a:xfrm>
              <a:off x="5263979" y="1762913"/>
              <a:ext cx="461349" cy="276477"/>
              <a:chOff x="5263979" y="1762913"/>
              <a:chExt cx="461349" cy="276477"/>
            </a:xfrm>
            <a:solidFill>
              <a:srgbClr val="FFFFFF"/>
            </a:solidFill>
          </p:grpSpPr>
          <p:sp>
            <p:nvSpPr>
              <p:cNvPr id="184" name="Freeform 183">
                <a:extLst>
                  <a:ext uri="{FF2B5EF4-FFF2-40B4-BE49-F238E27FC236}">
                    <a16:creationId xmlns:a16="http://schemas.microsoft.com/office/drawing/2014/main" id="{E85B3927-50D7-596D-BBC5-D04E2A199860}"/>
                  </a:ext>
                </a:extLst>
              </p:cNvPr>
              <p:cNvSpPr/>
              <p:nvPr/>
            </p:nvSpPr>
            <p:spPr>
              <a:xfrm>
                <a:off x="5298721" y="1762913"/>
                <a:ext cx="47917" cy="60539"/>
              </a:xfrm>
              <a:custGeom>
                <a:avLst/>
                <a:gdLst>
                  <a:gd name="connsiteX0" fmla="*/ 44172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2"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8"/>
                      <a:pt x="16435" y="31761"/>
                      <a:pt x="13661" y="31275"/>
                    </a:cubicBezTo>
                    <a:cubicBezTo>
                      <a:pt x="4507" y="29680"/>
                      <a:pt x="0" y="28779"/>
                      <a:pt x="0" y="19695"/>
                    </a:cubicBezTo>
                    <a:lnTo>
                      <a:pt x="0" y="14633"/>
                    </a:lnTo>
                    <a:cubicBezTo>
                      <a:pt x="0" y="3953"/>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D4B54BC9-E1E0-53EF-84A2-670375FBAD56}"/>
                  </a:ext>
                </a:extLst>
              </p:cNvPr>
              <p:cNvSpPr/>
              <p:nvPr/>
            </p:nvSpPr>
            <p:spPr>
              <a:xfrm>
                <a:off x="5349828" y="1763260"/>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859F832C-7729-7907-CED7-C940A4BB31E7}"/>
                  </a:ext>
                </a:extLst>
              </p:cNvPr>
              <p:cNvSpPr/>
              <p:nvPr/>
            </p:nvSpPr>
            <p:spPr>
              <a:xfrm>
                <a:off x="5389077" y="1773939"/>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5C420225-98B4-68DE-C928-506577F3A82B}"/>
                  </a:ext>
                </a:extLst>
              </p:cNvPr>
              <p:cNvSpPr/>
              <p:nvPr/>
            </p:nvSpPr>
            <p:spPr>
              <a:xfrm>
                <a:off x="5424651" y="17744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BC238095-C064-D964-B075-C5643777F53A}"/>
                  </a:ext>
                </a:extLst>
              </p:cNvPr>
              <p:cNvSpPr/>
              <p:nvPr/>
            </p:nvSpPr>
            <p:spPr>
              <a:xfrm>
                <a:off x="5477076" y="1773939"/>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0F35C271-AD61-2854-C2DF-CE00E726425A}"/>
                  </a:ext>
                </a:extLst>
              </p:cNvPr>
              <p:cNvSpPr/>
              <p:nvPr/>
            </p:nvSpPr>
            <p:spPr>
              <a:xfrm>
                <a:off x="5519237" y="1763260"/>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4BD58BC6-482C-05A9-147F-D652528C7961}"/>
                  </a:ext>
                </a:extLst>
              </p:cNvPr>
              <p:cNvSpPr/>
              <p:nvPr/>
            </p:nvSpPr>
            <p:spPr>
              <a:xfrm>
                <a:off x="5557862" y="17744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57762F86-E493-AA34-661B-582FDBC509A8}"/>
                  </a:ext>
                </a:extLst>
              </p:cNvPr>
              <p:cNvSpPr/>
              <p:nvPr/>
            </p:nvSpPr>
            <p:spPr>
              <a:xfrm>
                <a:off x="5611465" y="1773939"/>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A0D1A701-CD56-256C-E118-E7A1993435D7}"/>
                  </a:ext>
                </a:extLst>
              </p:cNvPr>
              <p:cNvSpPr/>
              <p:nvPr/>
            </p:nvSpPr>
            <p:spPr>
              <a:xfrm>
                <a:off x="5647317" y="1774148"/>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4035828-9A33-CFF7-C6BD-12879F81D058}"/>
                  </a:ext>
                </a:extLst>
              </p:cNvPr>
              <p:cNvSpPr/>
              <p:nvPr/>
            </p:nvSpPr>
            <p:spPr>
              <a:xfrm>
                <a:off x="5263979" y="1881838"/>
                <a:ext cx="43271" cy="49513"/>
              </a:xfrm>
              <a:custGeom>
                <a:avLst/>
                <a:gdLst>
                  <a:gd name="connsiteX0" fmla="*/ 26282 w 43271"/>
                  <a:gd name="connsiteY0" fmla="*/ 1 h 49513"/>
                  <a:gd name="connsiteX1" fmla="*/ 43271 w 43271"/>
                  <a:gd name="connsiteY1" fmla="*/ 14148 h 49513"/>
                  <a:gd name="connsiteX2" fmla="*/ 43271 w 43271"/>
                  <a:gd name="connsiteY2" fmla="*/ 49097 h 49513"/>
                  <a:gd name="connsiteX3" fmla="*/ 32661 w 43271"/>
                  <a:gd name="connsiteY3" fmla="*/ 49097 h 49513"/>
                  <a:gd name="connsiteX4" fmla="*/ 32661 w 43271"/>
                  <a:gd name="connsiteY4" fmla="*/ 45145 h 49513"/>
                  <a:gd name="connsiteX5" fmla="*/ 19070 w 43271"/>
                  <a:gd name="connsiteY5" fmla="*/ 49513 h 49513"/>
                  <a:gd name="connsiteX6" fmla="*/ 15811 w 43271"/>
                  <a:gd name="connsiteY6" fmla="*/ 49513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6 w 43271"/>
                  <a:gd name="connsiteY18" fmla="*/ 25451 h 49513"/>
                  <a:gd name="connsiteX19" fmla="*/ 10263 w 43271"/>
                  <a:gd name="connsiteY19" fmla="*/ 32039 h 49513"/>
                  <a:gd name="connsiteX20" fmla="*/ 10263 w 43271"/>
                  <a:gd name="connsiteY20" fmla="*/ 34535 h 49513"/>
                  <a:gd name="connsiteX21" fmla="*/ 17406 w 43271"/>
                  <a:gd name="connsiteY21" fmla="*/ 41053 h 49513"/>
                  <a:gd name="connsiteX22" fmla="*/ 20803 w 43271"/>
                  <a:gd name="connsiteY22" fmla="*/ 41053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6"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3"/>
                      <a:pt x="17406"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8A722A3A-0B06-63E7-3356-D36C420B03B6}"/>
                  </a:ext>
                </a:extLst>
              </p:cNvPr>
              <p:cNvSpPr/>
              <p:nvPr/>
            </p:nvSpPr>
            <p:spPr>
              <a:xfrm>
                <a:off x="5317444" y="1881701"/>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6 w 42577"/>
                  <a:gd name="connsiteY4" fmla="*/ 0 h 49165"/>
                  <a:gd name="connsiteX5" fmla="*/ 42578 w 42577"/>
                  <a:gd name="connsiteY5" fmla="*/ 14077 h 49165"/>
                  <a:gd name="connsiteX6" fmla="*/ 42578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6" y="0"/>
                    </a:lnTo>
                    <a:cubicBezTo>
                      <a:pt x="37238" y="0"/>
                      <a:pt x="42578" y="2496"/>
                      <a:pt x="42578" y="14077"/>
                    </a:cubicBezTo>
                    <a:lnTo>
                      <a:pt x="42578"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B5562C07-8F8F-7B3A-AC0E-F7A24FF6B28D}"/>
                  </a:ext>
                </a:extLst>
              </p:cNvPr>
              <p:cNvSpPr/>
              <p:nvPr/>
            </p:nvSpPr>
            <p:spPr>
              <a:xfrm>
                <a:off x="5369175" y="1868179"/>
                <a:ext cx="42785" cy="63172"/>
              </a:xfrm>
              <a:custGeom>
                <a:avLst/>
                <a:gdLst>
                  <a:gd name="connsiteX0" fmla="*/ 32176 w 42785"/>
                  <a:gd name="connsiteY0" fmla="*/ 0 h 63172"/>
                  <a:gd name="connsiteX1" fmla="*/ 42786 w 42785"/>
                  <a:gd name="connsiteY1" fmla="*/ 0 h 63172"/>
                  <a:gd name="connsiteX2" fmla="*/ 42786 w 42785"/>
                  <a:gd name="connsiteY2" fmla="*/ 62757 h 63172"/>
                  <a:gd name="connsiteX3" fmla="*/ 32176 w 42785"/>
                  <a:gd name="connsiteY3" fmla="*/ 62757 h 63172"/>
                  <a:gd name="connsiteX4" fmla="*/ 32176 w 42785"/>
                  <a:gd name="connsiteY4" fmla="*/ 58804 h 63172"/>
                  <a:gd name="connsiteX5" fmla="*/ 18584 w 42785"/>
                  <a:gd name="connsiteY5" fmla="*/ 63173 h 63172"/>
                  <a:gd name="connsiteX6" fmla="*/ 15741 w 42785"/>
                  <a:gd name="connsiteY6" fmla="*/ 63173 h 63172"/>
                  <a:gd name="connsiteX7" fmla="*/ 0 w 42785"/>
                  <a:gd name="connsiteY7" fmla="*/ 49027 h 63172"/>
                  <a:gd name="connsiteX8" fmla="*/ 0 w 42785"/>
                  <a:gd name="connsiteY8" fmla="*/ 27877 h 63172"/>
                  <a:gd name="connsiteX9" fmla="*/ 15741 w 42785"/>
                  <a:gd name="connsiteY9" fmla="*/ 13730 h 63172"/>
                  <a:gd name="connsiteX10" fmla="*/ 18584 w 42785"/>
                  <a:gd name="connsiteY10" fmla="*/ 13730 h 63172"/>
                  <a:gd name="connsiteX11" fmla="*/ 32176 w 42785"/>
                  <a:gd name="connsiteY11" fmla="*/ 18030 h 63172"/>
                  <a:gd name="connsiteX12" fmla="*/ 32176 w 42785"/>
                  <a:gd name="connsiteY12" fmla="*/ 69 h 63172"/>
                  <a:gd name="connsiteX13" fmla="*/ 32176 w 42785"/>
                  <a:gd name="connsiteY13" fmla="*/ 50830 h 63172"/>
                  <a:gd name="connsiteX14" fmla="*/ 32176 w 42785"/>
                  <a:gd name="connsiteY14" fmla="*/ 26004 h 63172"/>
                  <a:gd name="connsiteX15" fmla="*/ 20318 w 42785"/>
                  <a:gd name="connsiteY15" fmla="*/ 23022 h 63172"/>
                  <a:gd name="connsiteX16" fmla="*/ 17752 w 42785"/>
                  <a:gd name="connsiteY16" fmla="*/ 23022 h 63172"/>
                  <a:gd name="connsiteX17" fmla="*/ 10679 w 42785"/>
                  <a:gd name="connsiteY17" fmla="*/ 29610 h 63172"/>
                  <a:gd name="connsiteX18" fmla="*/ 10679 w 42785"/>
                  <a:gd name="connsiteY18" fmla="*/ 47362 h 63172"/>
                  <a:gd name="connsiteX19" fmla="*/ 17752 w 42785"/>
                  <a:gd name="connsiteY19" fmla="*/ 53881 h 63172"/>
                  <a:gd name="connsiteX20" fmla="*/ 20318 w 42785"/>
                  <a:gd name="connsiteY20" fmla="*/ 53881 h 63172"/>
                  <a:gd name="connsiteX21" fmla="*/ 32176 w 42785"/>
                  <a:gd name="connsiteY21" fmla="*/ 50899 h 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85" h="63172">
                    <a:moveTo>
                      <a:pt x="32176" y="0"/>
                    </a:moveTo>
                    <a:lnTo>
                      <a:pt x="42786" y="0"/>
                    </a:lnTo>
                    <a:lnTo>
                      <a:pt x="42786" y="62757"/>
                    </a:lnTo>
                    <a:lnTo>
                      <a:pt x="32176" y="62757"/>
                    </a:lnTo>
                    <a:lnTo>
                      <a:pt x="32176" y="58804"/>
                    </a:lnTo>
                    <a:cubicBezTo>
                      <a:pt x="28431" y="60677"/>
                      <a:pt x="23161" y="63173"/>
                      <a:pt x="18584" y="63173"/>
                    </a:cubicBezTo>
                    <a:lnTo>
                      <a:pt x="15741" y="63173"/>
                    </a:lnTo>
                    <a:cubicBezTo>
                      <a:pt x="5340" y="63104"/>
                      <a:pt x="0" y="60607"/>
                      <a:pt x="0" y="49027"/>
                    </a:cubicBezTo>
                    <a:lnTo>
                      <a:pt x="0" y="27877"/>
                    </a:lnTo>
                    <a:cubicBezTo>
                      <a:pt x="0" y="16157"/>
                      <a:pt x="5270" y="13800"/>
                      <a:pt x="15741" y="13730"/>
                    </a:cubicBezTo>
                    <a:lnTo>
                      <a:pt x="18584" y="13730"/>
                    </a:lnTo>
                    <a:cubicBezTo>
                      <a:pt x="23092" y="13730"/>
                      <a:pt x="28431" y="16088"/>
                      <a:pt x="32176" y="18030"/>
                    </a:cubicBezTo>
                    <a:lnTo>
                      <a:pt x="32176" y="69"/>
                    </a:lnTo>
                    <a:close/>
                    <a:moveTo>
                      <a:pt x="32176" y="50830"/>
                    </a:moveTo>
                    <a:lnTo>
                      <a:pt x="32176" y="26004"/>
                    </a:lnTo>
                    <a:cubicBezTo>
                      <a:pt x="28362" y="24895"/>
                      <a:pt x="24063" y="23022"/>
                      <a:pt x="20318" y="23022"/>
                    </a:cubicBezTo>
                    <a:lnTo>
                      <a:pt x="17752" y="23022"/>
                    </a:lnTo>
                    <a:cubicBezTo>
                      <a:pt x="12690" y="23022"/>
                      <a:pt x="10679" y="24271"/>
                      <a:pt x="10679" y="29610"/>
                    </a:cubicBezTo>
                    <a:lnTo>
                      <a:pt x="10679" y="47362"/>
                    </a:lnTo>
                    <a:cubicBezTo>
                      <a:pt x="10679" y="52563"/>
                      <a:pt x="12690" y="53881"/>
                      <a:pt x="17752" y="53881"/>
                    </a:cubicBezTo>
                    <a:lnTo>
                      <a:pt x="20318" y="53881"/>
                    </a:lnTo>
                    <a:cubicBezTo>
                      <a:pt x="24063" y="53881"/>
                      <a:pt x="28362" y="52008"/>
                      <a:pt x="32176" y="50899"/>
                    </a:cubicBezTo>
                    <a:close/>
                  </a:path>
                </a:pathLst>
              </a:custGeom>
              <a:solidFill>
                <a:srgbClr val="FFFFFF"/>
              </a:solidFill>
              <a:ln w="6930"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64E5CAA9-30A4-6E36-EB91-3A146F9D6B6B}"/>
                  </a:ext>
                </a:extLst>
              </p:cNvPr>
              <p:cNvSpPr/>
              <p:nvPr/>
            </p:nvSpPr>
            <p:spPr>
              <a:xfrm>
                <a:off x="5439560" y="1870813"/>
                <a:ext cx="47917" cy="60539"/>
              </a:xfrm>
              <a:custGeom>
                <a:avLst/>
                <a:gdLst>
                  <a:gd name="connsiteX0" fmla="*/ 44172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2"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8"/>
                      <a:pt x="16435" y="31761"/>
                      <a:pt x="13661" y="31275"/>
                    </a:cubicBezTo>
                    <a:cubicBezTo>
                      <a:pt x="4507" y="29680"/>
                      <a:pt x="0" y="28779"/>
                      <a:pt x="0" y="19695"/>
                    </a:cubicBezTo>
                    <a:lnTo>
                      <a:pt x="0" y="14633"/>
                    </a:lnTo>
                    <a:cubicBezTo>
                      <a:pt x="0" y="3954"/>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18946DAB-FD8A-231E-8A40-99700876F648}"/>
                  </a:ext>
                </a:extLst>
              </p:cNvPr>
              <p:cNvSpPr/>
              <p:nvPr/>
            </p:nvSpPr>
            <p:spPr>
              <a:xfrm>
                <a:off x="5495036" y="1882048"/>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515CB634-A3A5-BFE7-E0D8-B46F8AE55E4E}"/>
                  </a:ext>
                </a:extLst>
              </p:cNvPr>
              <p:cNvSpPr/>
              <p:nvPr/>
            </p:nvSpPr>
            <p:spPr>
              <a:xfrm>
                <a:off x="5546906" y="1881839"/>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0A59023C-F586-4B96-DDF0-0D9501EA73AA}"/>
                  </a:ext>
                </a:extLst>
              </p:cNvPr>
              <p:cNvSpPr/>
              <p:nvPr/>
            </p:nvSpPr>
            <p:spPr>
              <a:xfrm>
                <a:off x="5592465" y="18823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39"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02B8B68B-2A7E-204C-91BF-AFE7A8469C38}"/>
                  </a:ext>
                </a:extLst>
              </p:cNvPr>
              <p:cNvSpPr/>
              <p:nvPr/>
            </p:nvSpPr>
            <p:spPr>
              <a:xfrm>
                <a:off x="5646068" y="1881840"/>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F635ABB0-B2EC-9669-BD9B-58501FC3C627}"/>
                  </a:ext>
                </a:extLst>
              </p:cNvPr>
              <p:cNvSpPr/>
              <p:nvPr/>
            </p:nvSpPr>
            <p:spPr>
              <a:xfrm>
                <a:off x="5681920" y="1882048"/>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A7BD96F0-5BB4-441E-EC07-F506ACCDA8EC}"/>
                  </a:ext>
                </a:extLst>
              </p:cNvPr>
              <p:cNvSpPr/>
              <p:nvPr/>
            </p:nvSpPr>
            <p:spPr>
              <a:xfrm>
                <a:off x="5315988" y="1978922"/>
                <a:ext cx="51107" cy="60121"/>
              </a:xfrm>
              <a:custGeom>
                <a:avLst/>
                <a:gdLst>
                  <a:gd name="connsiteX0" fmla="*/ 0 w 51107"/>
                  <a:gd name="connsiteY0" fmla="*/ 44242 h 60121"/>
                  <a:gd name="connsiteX1" fmla="*/ 0 w 51107"/>
                  <a:gd name="connsiteY1" fmla="*/ 15880 h 60121"/>
                  <a:gd name="connsiteX2" fmla="*/ 16504 w 51107"/>
                  <a:gd name="connsiteY2" fmla="*/ 0 h 60121"/>
                  <a:gd name="connsiteX3" fmla="*/ 34603 w 51107"/>
                  <a:gd name="connsiteY3" fmla="*/ 0 h 60121"/>
                  <a:gd name="connsiteX4" fmla="*/ 51107 w 51107"/>
                  <a:gd name="connsiteY4" fmla="*/ 15880 h 60121"/>
                  <a:gd name="connsiteX5" fmla="*/ 51107 w 51107"/>
                  <a:gd name="connsiteY5" fmla="*/ 44242 h 60121"/>
                  <a:gd name="connsiteX6" fmla="*/ 34603 w 51107"/>
                  <a:gd name="connsiteY6" fmla="*/ 60122 h 60121"/>
                  <a:gd name="connsiteX7" fmla="*/ 16504 w 51107"/>
                  <a:gd name="connsiteY7" fmla="*/ 60122 h 60121"/>
                  <a:gd name="connsiteX8" fmla="*/ 0 w 51107"/>
                  <a:gd name="connsiteY8" fmla="*/ 44242 h 60121"/>
                  <a:gd name="connsiteX9" fmla="*/ 11095 w 51107"/>
                  <a:gd name="connsiteY9" fmla="*/ 17128 h 60121"/>
                  <a:gd name="connsiteX10" fmla="*/ 11095 w 51107"/>
                  <a:gd name="connsiteY10" fmla="*/ 41815 h 60121"/>
                  <a:gd name="connsiteX11" fmla="*/ 19486 w 51107"/>
                  <a:gd name="connsiteY11" fmla="*/ 49998 h 60121"/>
                  <a:gd name="connsiteX12" fmla="*/ 31621 w 51107"/>
                  <a:gd name="connsiteY12" fmla="*/ 49998 h 60121"/>
                  <a:gd name="connsiteX13" fmla="*/ 40012 w 51107"/>
                  <a:gd name="connsiteY13" fmla="*/ 41815 h 60121"/>
                  <a:gd name="connsiteX14" fmla="*/ 40012 w 51107"/>
                  <a:gd name="connsiteY14" fmla="*/ 17128 h 60121"/>
                  <a:gd name="connsiteX15" fmla="*/ 31621 w 51107"/>
                  <a:gd name="connsiteY15" fmla="*/ 9778 h 60121"/>
                  <a:gd name="connsiteX16" fmla="*/ 19486 w 51107"/>
                  <a:gd name="connsiteY16" fmla="*/ 9778 h 60121"/>
                  <a:gd name="connsiteX17" fmla="*/ 11095 w 51107"/>
                  <a:gd name="connsiteY17" fmla="*/ 17128 h 6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07" h="60121">
                    <a:moveTo>
                      <a:pt x="0" y="44242"/>
                    </a:moveTo>
                    <a:lnTo>
                      <a:pt x="0" y="15880"/>
                    </a:lnTo>
                    <a:cubicBezTo>
                      <a:pt x="0" y="6380"/>
                      <a:pt x="5825" y="0"/>
                      <a:pt x="16504" y="0"/>
                    </a:cubicBezTo>
                    <a:lnTo>
                      <a:pt x="34603" y="0"/>
                    </a:lnTo>
                    <a:cubicBezTo>
                      <a:pt x="45282" y="0"/>
                      <a:pt x="51107" y="6380"/>
                      <a:pt x="51107" y="15880"/>
                    </a:cubicBezTo>
                    <a:lnTo>
                      <a:pt x="51107" y="44242"/>
                    </a:lnTo>
                    <a:cubicBezTo>
                      <a:pt x="51107" y="53742"/>
                      <a:pt x="45282" y="60122"/>
                      <a:pt x="34603" y="60122"/>
                    </a:cubicBezTo>
                    <a:lnTo>
                      <a:pt x="16504" y="60122"/>
                    </a:lnTo>
                    <a:cubicBezTo>
                      <a:pt x="5825" y="60122"/>
                      <a:pt x="0" y="53742"/>
                      <a:pt x="0" y="44242"/>
                    </a:cubicBezTo>
                    <a:close/>
                    <a:moveTo>
                      <a:pt x="11095" y="17128"/>
                    </a:moveTo>
                    <a:lnTo>
                      <a:pt x="11095" y="41815"/>
                    </a:lnTo>
                    <a:cubicBezTo>
                      <a:pt x="11095" y="47432"/>
                      <a:pt x="13592" y="49998"/>
                      <a:pt x="19486" y="49998"/>
                    </a:cubicBezTo>
                    <a:lnTo>
                      <a:pt x="31621" y="49998"/>
                    </a:lnTo>
                    <a:cubicBezTo>
                      <a:pt x="37515" y="49998"/>
                      <a:pt x="40012" y="47432"/>
                      <a:pt x="40012" y="41815"/>
                    </a:cubicBezTo>
                    <a:lnTo>
                      <a:pt x="40012" y="17128"/>
                    </a:lnTo>
                    <a:cubicBezTo>
                      <a:pt x="40012" y="11511"/>
                      <a:pt x="37515" y="9778"/>
                      <a:pt x="31621" y="9778"/>
                    </a:cubicBezTo>
                    <a:lnTo>
                      <a:pt x="19486" y="9778"/>
                    </a:lnTo>
                    <a:cubicBezTo>
                      <a:pt x="13592" y="9778"/>
                      <a:pt x="11095" y="11511"/>
                      <a:pt x="11095" y="17128"/>
                    </a:cubicBezTo>
                    <a:close/>
                  </a:path>
                </a:pathLst>
              </a:custGeom>
              <a:solidFill>
                <a:srgbClr val="FFFFFF"/>
              </a:solidFill>
              <a:ln w="6930"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6E1DC958-B9FE-64E7-8158-8CF4D3EE3EBE}"/>
                  </a:ext>
                </a:extLst>
              </p:cNvPr>
              <p:cNvSpPr/>
              <p:nvPr/>
            </p:nvSpPr>
            <p:spPr>
              <a:xfrm>
                <a:off x="5376872" y="19902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7969E182-5C4E-5C6B-A822-22F994A7CF97}"/>
                  </a:ext>
                </a:extLst>
              </p:cNvPr>
              <p:cNvSpPr/>
              <p:nvPr/>
            </p:nvSpPr>
            <p:spPr>
              <a:xfrm>
                <a:off x="5430476" y="1989740"/>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42EE1FD7-82C3-7CB9-1FE0-ED6F8BC40172}"/>
                  </a:ext>
                </a:extLst>
              </p:cNvPr>
              <p:cNvSpPr/>
              <p:nvPr/>
            </p:nvSpPr>
            <p:spPr>
              <a:xfrm>
                <a:off x="5486229" y="1979061"/>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70 h 59775"/>
                  <a:gd name="connsiteX9" fmla="*/ 10956 w 49928"/>
                  <a:gd name="connsiteY9" fmla="*/ 9570 h 59775"/>
                  <a:gd name="connsiteX10" fmla="*/ 10956 w 49928"/>
                  <a:gd name="connsiteY10" fmla="*/ 50206 h 59775"/>
                  <a:gd name="connsiteX11" fmla="*/ 29402 w 49928"/>
                  <a:gd name="connsiteY11" fmla="*/ 50206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6" y="9570"/>
                      <a:pt x="29402" y="9570"/>
                    </a:cubicBezTo>
                    <a:lnTo>
                      <a:pt x="10956" y="9570"/>
                    </a:lnTo>
                    <a:lnTo>
                      <a:pt x="10956" y="50206"/>
                    </a:lnTo>
                    <a:lnTo>
                      <a:pt x="29402" y="50206"/>
                    </a:lnTo>
                    <a:cubicBezTo>
                      <a:pt x="35296" y="50206"/>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92852860-8146-4B4F-A5A1-3ABD02D7559F}"/>
                  </a:ext>
                </a:extLst>
              </p:cNvPr>
              <p:cNvSpPr/>
              <p:nvPr/>
            </p:nvSpPr>
            <p:spPr>
              <a:xfrm>
                <a:off x="5544548" y="1989739"/>
                <a:ext cx="43270" cy="49513"/>
              </a:xfrm>
              <a:custGeom>
                <a:avLst/>
                <a:gdLst>
                  <a:gd name="connsiteX0" fmla="*/ 26282 w 43270"/>
                  <a:gd name="connsiteY0" fmla="*/ 1 h 49513"/>
                  <a:gd name="connsiteX1" fmla="*/ 43271 w 43270"/>
                  <a:gd name="connsiteY1" fmla="*/ 14148 h 49513"/>
                  <a:gd name="connsiteX2" fmla="*/ 43271 w 43270"/>
                  <a:gd name="connsiteY2" fmla="*/ 49097 h 49513"/>
                  <a:gd name="connsiteX3" fmla="*/ 32661 w 43270"/>
                  <a:gd name="connsiteY3" fmla="*/ 49097 h 49513"/>
                  <a:gd name="connsiteX4" fmla="*/ 32661 w 43270"/>
                  <a:gd name="connsiteY4" fmla="*/ 45145 h 49513"/>
                  <a:gd name="connsiteX5" fmla="*/ 19070 w 43270"/>
                  <a:gd name="connsiteY5" fmla="*/ 49513 h 49513"/>
                  <a:gd name="connsiteX6" fmla="*/ 15811 w 43270"/>
                  <a:gd name="connsiteY6" fmla="*/ 49513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3 h 49513"/>
                  <a:gd name="connsiteX22" fmla="*/ 20803 w 43270"/>
                  <a:gd name="connsiteY22" fmla="*/ 41053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3"/>
                      <a:pt x="17405"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8F65AC4A-1F3A-9DC7-881F-390A5E6DE623}"/>
                  </a:ext>
                </a:extLst>
              </p:cNvPr>
              <p:cNvSpPr/>
              <p:nvPr/>
            </p:nvSpPr>
            <p:spPr>
              <a:xfrm>
                <a:off x="5593644" y="1979061"/>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0D2A24FC-D2C8-7DC5-21FD-D70BBE1C6038}"/>
                  </a:ext>
                </a:extLst>
              </p:cNvPr>
              <p:cNvSpPr/>
              <p:nvPr/>
            </p:nvSpPr>
            <p:spPr>
              <a:xfrm>
                <a:off x="5630882" y="1989739"/>
                <a:ext cx="43271" cy="49513"/>
              </a:xfrm>
              <a:custGeom>
                <a:avLst/>
                <a:gdLst>
                  <a:gd name="connsiteX0" fmla="*/ 26282 w 43271"/>
                  <a:gd name="connsiteY0" fmla="*/ 1 h 49513"/>
                  <a:gd name="connsiteX1" fmla="*/ 43271 w 43271"/>
                  <a:gd name="connsiteY1" fmla="*/ 14148 h 49513"/>
                  <a:gd name="connsiteX2" fmla="*/ 43271 w 43271"/>
                  <a:gd name="connsiteY2" fmla="*/ 49097 h 49513"/>
                  <a:gd name="connsiteX3" fmla="*/ 32661 w 43271"/>
                  <a:gd name="connsiteY3" fmla="*/ 49097 h 49513"/>
                  <a:gd name="connsiteX4" fmla="*/ 32661 w 43271"/>
                  <a:gd name="connsiteY4" fmla="*/ 45145 h 49513"/>
                  <a:gd name="connsiteX5" fmla="*/ 19070 w 43271"/>
                  <a:gd name="connsiteY5" fmla="*/ 49513 h 49513"/>
                  <a:gd name="connsiteX6" fmla="*/ 15811 w 43271"/>
                  <a:gd name="connsiteY6" fmla="*/ 49513 h 49513"/>
                  <a:gd name="connsiteX7" fmla="*/ 0 w 43271"/>
                  <a:gd name="connsiteY7" fmla="*/ 35367 h 49513"/>
                  <a:gd name="connsiteX8" fmla="*/ 0 w 43271"/>
                  <a:gd name="connsiteY8" fmla="*/ 30652 h 49513"/>
                  <a:gd name="connsiteX9" fmla="*/ 15811 w 43271"/>
                  <a:gd name="connsiteY9" fmla="*/ 17754 h 49513"/>
                  <a:gd name="connsiteX10" fmla="*/ 21635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5 w 43271"/>
                  <a:gd name="connsiteY18" fmla="*/ 25451 h 49513"/>
                  <a:gd name="connsiteX19" fmla="*/ 10263 w 43271"/>
                  <a:gd name="connsiteY19" fmla="*/ 32039 h 49513"/>
                  <a:gd name="connsiteX20" fmla="*/ 10263 w 43271"/>
                  <a:gd name="connsiteY20" fmla="*/ 34535 h 49513"/>
                  <a:gd name="connsiteX21" fmla="*/ 17405 w 43271"/>
                  <a:gd name="connsiteY21" fmla="*/ 41053 h 49513"/>
                  <a:gd name="connsiteX22" fmla="*/ 20803 w 43271"/>
                  <a:gd name="connsiteY22" fmla="*/ 41053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3"/>
                      <a:pt x="17405"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grpSp>
        <p:grpSp>
          <p:nvGrpSpPr>
            <p:cNvPr id="160" name="Graphic 10">
              <a:extLst>
                <a:ext uri="{FF2B5EF4-FFF2-40B4-BE49-F238E27FC236}">
                  <a16:creationId xmlns:a16="http://schemas.microsoft.com/office/drawing/2014/main" id="{57A63B5B-B5F9-1D68-CC76-501C7BE1E250}"/>
                </a:ext>
              </a:extLst>
            </p:cNvPr>
            <p:cNvGrpSpPr/>
            <p:nvPr/>
          </p:nvGrpSpPr>
          <p:grpSpPr>
            <a:xfrm>
              <a:off x="6351511" y="1755702"/>
              <a:ext cx="446163" cy="284175"/>
              <a:chOff x="6351511" y="1755702"/>
              <a:chExt cx="446163" cy="284175"/>
            </a:xfrm>
            <a:solidFill>
              <a:srgbClr val="FFFFFF"/>
            </a:solidFill>
          </p:grpSpPr>
          <p:sp>
            <p:nvSpPr>
              <p:cNvPr id="161" name="Freeform 160">
                <a:extLst>
                  <a:ext uri="{FF2B5EF4-FFF2-40B4-BE49-F238E27FC236}">
                    <a16:creationId xmlns:a16="http://schemas.microsoft.com/office/drawing/2014/main" id="{F3109430-C5CF-DFBB-B970-A78E856DD153}"/>
                  </a:ext>
                </a:extLst>
              </p:cNvPr>
              <p:cNvSpPr/>
              <p:nvPr/>
            </p:nvSpPr>
            <p:spPr>
              <a:xfrm>
                <a:off x="6409692" y="1763815"/>
                <a:ext cx="48402" cy="59844"/>
              </a:xfrm>
              <a:custGeom>
                <a:avLst/>
                <a:gdLst>
                  <a:gd name="connsiteX0" fmla="*/ 10956 w 48402"/>
                  <a:gd name="connsiteY0" fmla="*/ 59775 h 59844"/>
                  <a:gd name="connsiteX1" fmla="*/ 0 w 48402"/>
                  <a:gd name="connsiteY1" fmla="*/ 59775 h 59844"/>
                  <a:gd name="connsiteX2" fmla="*/ 0 w 48402"/>
                  <a:gd name="connsiteY2" fmla="*/ 0 h 59844"/>
                  <a:gd name="connsiteX3" fmla="*/ 31829 w 48402"/>
                  <a:gd name="connsiteY3" fmla="*/ 0 h 59844"/>
                  <a:gd name="connsiteX4" fmla="*/ 48402 w 48402"/>
                  <a:gd name="connsiteY4" fmla="*/ 14978 h 59844"/>
                  <a:gd name="connsiteX5" fmla="*/ 48402 w 48402"/>
                  <a:gd name="connsiteY5" fmla="*/ 25657 h 59844"/>
                  <a:gd name="connsiteX6" fmla="*/ 31829 w 48402"/>
                  <a:gd name="connsiteY6" fmla="*/ 40705 h 59844"/>
                  <a:gd name="connsiteX7" fmla="*/ 10887 w 48402"/>
                  <a:gd name="connsiteY7" fmla="*/ 40705 h 59844"/>
                  <a:gd name="connsiteX8" fmla="*/ 10887 w 48402"/>
                  <a:gd name="connsiteY8" fmla="*/ 59844 h 59844"/>
                  <a:gd name="connsiteX9" fmla="*/ 37515 w 48402"/>
                  <a:gd name="connsiteY9" fmla="*/ 22884 h 59844"/>
                  <a:gd name="connsiteX10" fmla="*/ 37515 w 48402"/>
                  <a:gd name="connsiteY10" fmla="*/ 17752 h 59844"/>
                  <a:gd name="connsiteX11" fmla="*/ 29125 w 48402"/>
                  <a:gd name="connsiteY11" fmla="*/ 9569 h 59844"/>
                  <a:gd name="connsiteX12" fmla="*/ 10956 w 48402"/>
                  <a:gd name="connsiteY12" fmla="*/ 9569 h 59844"/>
                  <a:gd name="connsiteX13" fmla="*/ 10956 w 48402"/>
                  <a:gd name="connsiteY13" fmla="*/ 31066 h 59844"/>
                  <a:gd name="connsiteX14" fmla="*/ 29125 w 48402"/>
                  <a:gd name="connsiteY14" fmla="*/ 31066 h 59844"/>
                  <a:gd name="connsiteX15" fmla="*/ 37515 w 48402"/>
                  <a:gd name="connsiteY15" fmla="*/ 22884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02" h="59844">
                    <a:moveTo>
                      <a:pt x="10956" y="59775"/>
                    </a:moveTo>
                    <a:lnTo>
                      <a:pt x="0" y="59775"/>
                    </a:lnTo>
                    <a:lnTo>
                      <a:pt x="0" y="0"/>
                    </a:lnTo>
                    <a:lnTo>
                      <a:pt x="31829" y="0"/>
                    </a:lnTo>
                    <a:cubicBezTo>
                      <a:pt x="42577" y="0"/>
                      <a:pt x="48402" y="5478"/>
                      <a:pt x="48402" y="14978"/>
                    </a:cubicBezTo>
                    <a:lnTo>
                      <a:pt x="48402" y="25657"/>
                    </a:lnTo>
                    <a:cubicBezTo>
                      <a:pt x="48402" y="35158"/>
                      <a:pt x="42577" y="40705"/>
                      <a:pt x="31829" y="40705"/>
                    </a:cubicBezTo>
                    <a:lnTo>
                      <a:pt x="10887" y="40705"/>
                    </a:lnTo>
                    <a:lnTo>
                      <a:pt x="10887" y="59844"/>
                    </a:lnTo>
                    <a:close/>
                    <a:moveTo>
                      <a:pt x="37515" y="22884"/>
                    </a:moveTo>
                    <a:lnTo>
                      <a:pt x="37515" y="17752"/>
                    </a:lnTo>
                    <a:cubicBezTo>
                      <a:pt x="37515" y="12135"/>
                      <a:pt x="35019" y="9569"/>
                      <a:pt x="29125" y="9569"/>
                    </a:cubicBezTo>
                    <a:lnTo>
                      <a:pt x="10956" y="9569"/>
                    </a:lnTo>
                    <a:lnTo>
                      <a:pt x="10956" y="31066"/>
                    </a:lnTo>
                    <a:lnTo>
                      <a:pt x="29125" y="31066"/>
                    </a:lnTo>
                    <a:cubicBezTo>
                      <a:pt x="35019" y="31066"/>
                      <a:pt x="37515" y="28501"/>
                      <a:pt x="37515" y="22884"/>
                    </a:cubicBezTo>
                    <a:close/>
                  </a:path>
                </a:pathLst>
              </a:custGeom>
              <a:solidFill>
                <a:srgbClr val="FFFFFF"/>
              </a:solidFill>
              <a:ln w="6930"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CE801243-4D18-2E17-6DC7-9260DC233BA4}"/>
                  </a:ext>
                </a:extLst>
              </p:cNvPr>
              <p:cNvSpPr/>
              <p:nvPr/>
            </p:nvSpPr>
            <p:spPr>
              <a:xfrm>
                <a:off x="6467109" y="1774494"/>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CB1AB31E-98E9-4712-63CD-DA17549A53FB}"/>
                  </a:ext>
                </a:extLst>
              </p:cNvPr>
              <p:cNvSpPr/>
              <p:nvPr/>
            </p:nvSpPr>
            <p:spPr>
              <a:xfrm>
                <a:off x="6502960" y="17743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4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4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16" y="33424"/>
                    </a:moveTo>
                    <a:lnTo>
                      <a:pt x="33216" y="15741"/>
                    </a:lnTo>
                    <a:cubicBezTo>
                      <a:pt x="33216" y="10540"/>
                      <a:pt x="31205" y="8807"/>
                      <a:pt x="26074" y="8807"/>
                    </a:cubicBezTo>
                    <a:lnTo>
                      <a:pt x="17683" y="8807"/>
                    </a:lnTo>
                    <a:cubicBezTo>
                      <a:pt x="12621" y="8807"/>
                      <a:pt x="10610" y="10540"/>
                      <a:pt x="10610" y="15741"/>
                    </a:cubicBezTo>
                    <a:lnTo>
                      <a:pt x="10610" y="33424"/>
                    </a:lnTo>
                    <a:cubicBezTo>
                      <a:pt x="10610" y="38694"/>
                      <a:pt x="12621" y="40428"/>
                      <a:pt x="17683" y="40428"/>
                    </a:cubicBezTo>
                    <a:lnTo>
                      <a:pt x="26074"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2D6D573F-18B6-5D5B-1BE1-C748E5DE62AA}"/>
                  </a:ext>
                </a:extLst>
              </p:cNvPr>
              <p:cNvSpPr/>
              <p:nvPr/>
            </p:nvSpPr>
            <p:spPr>
              <a:xfrm>
                <a:off x="6549352" y="1774980"/>
                <a:ext cx="48263" cy="48818"/>
              </a:xfrm>
              <a:custGeom>
                <a:avLst/>
                <a:gdLst>
                  <a:gd name="connsiteX0" fmla="*/ 32245 w 48263"/>
                  <a:gd name="connsiteY0" fmla="*/ 48819 h 48818"/>
                  <a:gd name="connsiteX1" fmla="*/ 15949 w 48263"/>
                  <a:gd name="connsiteY1" fmla="*/ 48819 h 48818"/>
                  <a:gd name="connsiteX2" fmla="*/ 14077 w 48263"/>
                  <a:gd name="connsiteY2" fmla="*/ 47293 h 48818"/>
                  <a:gd name="connsiteX3" fmla="*/ 0 w 48263"/>
                  <a:gd name="connsiteY3" fmla="*/ 0 h 48818"/>
                  <a:gd name="connsiteX4" fmla="*/ 11373 w 48263"/>
                  <a:gd name="connsiteY4" fmla="*/ 0 h 48818"/>
                  <a:gd name="connsiteX5" fmla="*/ 22398 w 48263"/>
                  <a:gd name="connsiteY5" fmla="*/ 39526 h 48818"/>
                  <a:gd name="connsiteX6" fmla="*/ 25866 w 48263"/>
                  <a:gd name="connsiteY6" fmla="*/ 39526 h 48818"/>
                  <a:gd name="connsiteX7" fmla="*/ 36822 w 48263"/>
                  <a:gd name="connsiteY7" fmla="*/ 0 h 48818"/>
                  <a:gd name="connsiteX8" fmla="*/ 48264 w 48263"/>
                  <a:gd name="connsiteY8" fmla="*/ 0 h 48818"/>
                  <a:gd name="connsiteX9" fmla="*/ 34187 w 48263"/>
                  <a:gd name="connsiteY9" fmla="*/ 47293 h 48818"/>
                  <a:gd name="connsiteX10" fmla="*/ 32315 w 48263"/>
                  <a:gd name="connsiteY10" fmla="*/ 48819 h 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3" h="48818">
                    <a:moveTo>
                      <a:pt x="32245" y="48819"/>
                    </a:moveTo>
                    <a:lnTo>
                      <a:pt x="15949" y="48819"/>
                    </a:lnTo>
                    <a:cubicBezTo>
                      <a:pt x="14840" y="48819"/>
                      <a:pt x="14424" y="48472"/>
                      <a:pt x="14077" y="47293"/>
                    </a:cubicBezTo>
                    <a:cubicBezTo>
                      <a:pt x="12898" y="43479"/>
                      <a:pt x="0" y="0"/>
                      <a:pt x="0" y="0"/>
                    </a:cubicBezTo>
                    <a:lnTo>
                      <a:pt x="11373" y="0"/>
                    </a:lnTo>
                    <a:lnTo>
                      <a:pt x="22398" y="39526"/>
                    </a:lnTo>
                    <a:lnTo>
                      <a:pt x="25866" y="39526"/>
                    </a:lnTo>
                    <a:lnTo>
                      <a:pt x="36822" y="0"/>
                    </a:lnTo>
                    <a:lnTo>
                      <a:pt x="48264" y="0"/>
                    </a:lnTo>
                    <a:cubicBezTo>
                      <a:pt x="48264" y="0"/>
                      <a:pt x="35296" y="43479"/>
                      <a:pt x="34187" y="47293"/>
                    </a:cubicBezTo>
                    <a:cubicBezTo>
                      <a:pt x="33840" y="48472"/>
                      <a:pt x="33424" y="48819"/>
                      <a:pt x="32315" y="48819"/>
                    </a:cubicBezTo>
                    <a:close/>
                  </a:path>
                </a:pathLst>
              </a:custGeom>
              <a:solidFill>
                <a:srgbClr val="FFFFFF"/>
              </a:solidFill>
              <a:ln w="693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0B4580CF-6807-86A0-8A2B-D7F62618A315}"/>
                  </a:ext>
                </a:extLst>
              </p:cNvPr>
              <p:cNvSpPr/>
              <p:nvPr/>
            </p:nvSpPr>
            <p:spPr>
              <a:xfrm>
                <a:off x="6603163" y="1755702"/>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82AB2E27-5621-DF6E-6CF5-2A884C34CA75}"/>
                  </a:ext>
                </a:extLst>
              </p:cNvPr>
              <p:cNvSpPr/>
              <p:nvPr/>
            </p:nvSpPr>
            <p:spPr>
              <a:xfrm>
                <a:off x="6624036" y="1760833"/>
                <a:ext cx="42785" cy="63172"/>
              </a:xfrm>
              <a:custGeom>
                <a:avLst/>
                <a:gdLst>
                  <a:gd name="connsiteX0" fmla="*/ 32176 w 42785"/>
                  <a:gd name="connsiteY0" fmla="*/ 0 h 63172"/>
                  <a:gd name="connsiteX1" fmla="*/ 42786 w 42785"/>
                  <a:gd name="connsiteY1" fmla="*/ 0 h 63172"/>
                  <a:gd name="connsiteX2" fmla="*/ 42786 w 42785"/>
                  <a:gd name="connsiteY2" fmla="*/ 62757 h 63172"/>
                  <a:gd name="connsiteX3" fmla="*/ 32176 w 42785"/>
                  <a:gd name="connsiteY3" fmla="*/ 62757 h 63172"/>
                  <a:gd name="connsiteX4" fmla="*/ 32176 w 42785"/>
                  <a:gd name="connsiteY4" fmla="*/ 58804 h 63172"/>
                  <a:gd name="connsiteX5" fmla="*/ 18585 w 42785"/>
                  <a:gd name="connsiteY5" fmla="*/ 63173 h 63172"/>
                  <a:gd name="connsiteX6" fmla="*/ 15741 w 42785"/>
                  <a:gd name="connsiteY6" fmla="*/ 63173 h 63172"/>
                  <a:gd name="connsiteX7" fmla="*/ 0 w 42785"/>
                  <a:gd name="connsiteY7" fmla="*/ 49027 h 63172"/>
                  <a:gd name="connsiteX8" fmla="*/ 0 w 42785"/>
                  <a:gd name="connsiteY8" fmla="*/ 27877 h 63172"/>
                  <a:gd name="connsiteX9" fmla="*/ 15741 w 42785"/>
                  <a:gd name="connsiteY9" fmla="*/ 13730 h 63172"/>
                  <a:gd name="connsiteX10" fmla="*/ 18585 w 42785"/>
                  <a:gd name="connsiteY10" fmla="*/ 13730 h 63172"/>
                  <a:gd name="connsiteX11" fmla="*/ 32176 w 42785"/>
                  <a:gd name="connsiteY11" fmla="*/ 18030 h 63172"/>
                  <a:gd name="connsiteX12" fmla="*/ 32176 w 42785"/>
                  <a:gd name="connsiteY12" fmla="*/ 69 h 63172"/>
                  <a:gd name="connsiteX13" fmla="*/ 32176 w 42785"/>
                  <a:gd name="connsiteY13" fmla="*/ 50830 h 63172"/>
                  <a:gd name="connsiteX14" fmla="*/ 32176 w 42785"/>
                  <a:gd name="connsiteY14" fmla="*/ 26004 h 63172"/>
                  <a:gd name="connsiteX15" fmla="*/ 20318 w 42785"/>
                  <a:gd name="connsiteY15" fmla="*/ 23022 h 63172"/>
                  <a:gd name="connsiteX16" fmla="*/ 17752 w 42785"/>
                  <a:gd name="connsiteY16" fmla="*/ 23022 h 63172"/>
                  <a:gd name="connsiteX17" fmla="*/ 10679 w 42785"/>
                  <a:gd name="connsiteY17" fmla="*/ 29610 h 63172"/>
                  <a:gd name="connsiteX18" fmla="*/ 10679 w 42785"/>
                  <a:gd name="connsiteY18" fmla="*/ 47362 h 63172"/>
                  <a:gd name="connsiteX19" fmla="*/ 17752 w 42785"/>
                  <a:gd name="connsiteY19" fmla="*/ 53881 h 63172"/>
                  <a:gd name="connsiteX20" fmla="*/ 20318 w 42785"/>
                  <a:gd name="connsiteY20" fmla="*/ 53881 h 63172"/>
                  <a:gd name="connsiteX21" fmla="*/ 32176 w 42785"/>
                  <a:gd name="connsiteY21" fmla="*/ 50899 h 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85" h="63172">
                    <a:moveTo>
                      <a:pt x="32176" y="0"/>
                    </a:moveTo>
                    <a:lnTo>
                      <a:pt x="42786" y="0"/>
                    </a:lnTo>
                    <a:lnTo>
                      <a:pt x="42786" y="62757"/>
                    </a:lnTo>
                    <a:lnTo>
                      <a:pt x="32176" y="62757"/>
                    </a:lnTo>
                    <a:lnTo>
                      <a:pt x="32176" y="58804"/>
                    </a:lnTo>
                    <a:cubicBezTo>
                      <a:pt x="28431" y="60677"/>
                      <a:pt x="23161" y="63173"/>
                      <a:pt x="18585" y="63173"/>
                    </a:cubicBezTo>
                    <a:lnTo>
                      <a:pt x="15741" y="63173"/>
                    </a:lnTo>
                    <a:cubicBezTo>
                      <a:pt x="5340" y="63104"/>
                      <a:pt x="0" y="60607"/>
                      <a:pt x="0" y="49027"/>
                    </a:cubicBezTo>
                    <a:lnTo>
                      <a:pt x="0" y="27877"/>
                    </a:lnTo>
                    <a:cubicBezTo>
                      <a:pt x="0" y="16157"/>
                      <a:pt x="5270" y="13800"/>
                      <a:pt x="15741" y="13730"/>
                    </a:cubicBezTo>
                    <a:lnTo>
                      <a:pt x="18585" y="13730"/>
                    </a:lnTo>
                    <a:cubicBezTo>
                      <a:pt x="23092" y="13730"/>
                      <a:pt x="28431" y="16088"/>
                      <a:pt x="32176" y="18030"/>
                    </a:cubicBezTo>
                    <a:lnTo>
                      <a:pt x="32176" y="69"/>
                    </a:lnTo>
                    <a:close/>
                    <a:moveTo>
                      <a:pt x="32176" y="50830"/>
                    </a:moveTo>
                    <a:lnTo>
                      <a:pt x="32176" y="26004"/>
                    </a:lnTo>
                    <a:cubicBezTo>
                      <a:pt x="28362" y="24895"/>
                      <a:pt x="24063" y="23022"/>
                      <a:pt x="20318" y="23022"/>
                    </a:cubicBezTo>
                    <a:lnTo>
                      <a:pt x="17752" y="23022"/>
                    </a:lnTo>
                    <a:cubicBezTo>
                      <a:pt x="12690" y="23022"/>
                      <a:pt x="10679" y="24271"/>
                      <a:pt x="10679" y="29610"/>
                    </a:cubicBezTo>
                    <a:lnTo>
                      <a:pt x="10679" y="47362"/>
                    </a:lnTo>
                    <a:cubicBezTo>
                      <a:pt x="10679" y="52563"/>
                      <a:pt x="12690" y="53881"/>
                      <a:pt x="17752" y="53881"/>
                    </a:cubicBezTo>
                    <a:lnTo>
                      <a:pt x="20318" y="53881"/>
                    </a:lnTo>
                    <a:cubicBezTo>
                      <a:pt x="24063" y="53881"/>
                      <a:pt x="28362" y="52008"/>
                      <a:pt x="32176" y="50899"/>
                    </a:cubicBezTo>
                    <a:close/>
                  </a:path>
                </a:pathLst>
              </a:custGeom>
              <a:solidFill>
                <a:srgbClr val="FFFFFF"/>
              </a:solidFill>
              <a:ln w="6930"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82393BB0-4608-9758-A4AF-EEF6EF003FA0}"/>
                  </a:ext>
                </a:extLst>
              </p:cNvPr>
              <p:cNvSpPr/>
              <p:nvPr/>
            </p:nvSpPr>
            <p:spPr>
              <a:xfrm>
                <a:off x="6676599" y="1774702"/>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08DE0436-846C-E97B-DB10-40942BB9A1A7}"/>
                  </a:ext>
                </a:extLst>
              </p:cNvPr>
              <p:cNvSpPr/>
              <p:nvPr/>
            </p:nvSpPr>
            <p:spPr>
              <a:xfrm>
                <a:off x="6372453" y="1871785"/>
                <a:ext cx="58942" cy="59775"/>
              </a:xfrm>
              <a:custGeom>
                <a:avLst/>
                <a:gdLst>
                  <a:gd name="connsiteX0" fmla="*/ 41468 w 58942"/>
                  <a:gd name="connsiteY0" fmla="*/ 43964 h 59775"/>
                  <a:gd name="connsiteX1" fmla="*/ 17406 w 58942"/>
                  <a:gd name="connsiteY1" fmla="*/ 43964 h 59775"/>
                  <a:gd name="connsiteX2" fmla="*/ 12482 w 58942"/>
                  <a:gd name="connsiteY2" fmla="*/ 59775 h 59775"/>
                  <a:gd name="connsiteX3" fmla="*/ 0 w 58942"/>
                  <a:gd name="connsiteY3" fmla="*/ 59775 h 59775"/>
                  <a:gd name="connsiteX4" fmla="*/ 18793 w 58942"/>
                  <a:gd name="connsiteY4" fmla="*/ 1803 h 59775"/>
                  <a:gd name="connsiteX5" fmla="*/ 21705 w 58942"/>
                  <a:gd name="connsiteY5" fmla="*/ 0 h 59775"/>
                  <a:gd name="connsiteX6" fmla="*/ 37238 w 58942"/>
                  <a:gd name="connsiteY6" fmla="*/ 0 h 59775"/>
                  <a:gd name="connsiteX7" fmla="*/ 40151 w 58942"/>
                  <a:gd name="connsiteY7" fmla="*/ 1803 h 59775"/>
                  <a:gd name="connsiteX8" fmla="*/ 58943 w 58942"/>
                  <a:gd name="connsiteY8" fmla="*/ 59775 h 59775"/>
                  <a:gd name="connsiteX9" fmla="*/ 46461 w 58942"/>
                  <a:gd name="connsiteY9" fmla="*/ 59775 h 59775"/>
                  <a:gd name="connsiteX10" fmla="*/ 41538 w 58942"/>
                  <a:gd name="connsiteY10" fmla="*/ 43964 h 59775"/>
                  <a:gd name="connsiteX11" fmla="*/ 20041 w 58942"/>
                  <a:gd name="connsiteY11" fmla="*/ 33147 h 59775"/>
                  <a:gd name="connsiteX12" fmla="*/ 38764 w 58942"/>
                  <a:gd name="connsiteY12" fmla="*/ 33147 h 59775"/>
                  <a:gd name="connsiteX13" fmla="*/ 31066 w 58942"/>
                  <a:gd name="connsiteY13" fmla="*/ 9084 h 59775"/>
                  <a:gd name="connsiteX14" fmla="*/ 27807 w 58942"/>
                  <a:gd name="connsiteY14" fmla="*/ 9084 h 59775"/>
                  <a:gd name="connsiteX15" fmla="*/ 20041 w 58942"/>
                  <a:gd name="connsiteY15" fmla="*/ 33147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42" h="59775">
                    <a:moveTo>
                      <a:pt x="41468" y="43964"/>
                    </a:moveTo>
                    <a:lnTo>
                      <a:pt x="17406" y="43964"/>
                    </a:lnTo>
                    <a:lnTo>
                      <a:pt x="12482" y="59775"/>
                    </a:lnTo>
                    <a:lnTo>
                      <a:pt x="0" y="59775"/>
                    </a:lnTo>
                    <a:cubicBezTo>
                      <a:pt x="0" y="59775"/>
                      <a:pt x="18030" y="4161"/>
                      <a:pt x="18793" y="1803"/>
                    </a:cubicBezTo>
                    <a:cubicBezTo>
                      <a:pt x="19209" y="277"/>
                      <a:pt x="19486" y="0"/>
                      <a:pt x="21705" y="0"/>
                    </a:cubicBezTo>
                    <a:lnTo>
                      <a:pt x="37238" y="0"/>
                    </a:lnTo>
                    <a:cubicBezTo>
                      <a:pt x="39457" y="0"/>
                      <a:pt x="39735" y="277"/>
                      <a:pt x="40151" y="1803"/>
                    </a:cubicBezTo>
                    <a:cubicBezTo>
                      <a:pt x="40914" y="4161"/>
                      <a:pt x="58943" y="59775"/>
                      <a:pt x="58943" y="59775"/>
                    </a:cubicBezTo>
                    <a:lnTo>
                      <a:pt x="46461" y="59775"/>
                    </a:lnTo>
                    <a:lnTo>
                      <a:pt x="41538" y="43964"/>
                    </a:lnTo>
                    <a:close/>
                    <a:moveTo>
                      <a:pt x="20041" y="33147"/>
                    </a:moveTo>
                    <a:lnTo>
                      <a:pt x="38764" y="33147"/>
                    </a:lnTo>
                    <a:lnTo>
                      <a:pt x="31066" y="9084"/>
                    </a:lnTo>
                    <a:lnTo>
                      <a:pt x="27807" y="9084"/>
                    </a:lnTo>
                    <a:lnTo>
                      <a:pt x="20041" y="33147"/>
                    </a:lnTo>
                    <a:close/>
                  </a:path>
                </a:pathLst>
              </a:custGeom>
              <a:solidFill>
                <a:srgbClr val="FFFFFF"/>
              </a:solidFill>
              <a:ln w="6930"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536DEA58-2B10-6D54-0A15-14BCE5987542}"/>
                  </a:ext>
                </a:extLst>
              </p:cNvPr>
              <p:cNvSpPr/>
              <p:nvPr/>
            </p:nvSpPr>
            <p:spPr>
              <a:xfrm>
                <a:off x="6437707" y="1882394"/>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1BE7B370-357E-F7CB-F4DF-5C6C846B6AC3}"/>
                  </a:ext>
                </a:extLst>
              </p:cNvPr>
              <p:cNvSpPr/>
              <p:nvPr/>
            </p:nvSpPr>
            <p:spPr>
              <a:xfrm>
                <a:off x="6482642" y="1882394"/>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85722E51-01F2-D379-AF76-FF01643285A6}"/>
                  </a:ext>
                </a:extLst>
              </p:cNvPr>
              <p:cNvSpPr/>
              <p:nvPr/>
            </p:nvSpPr>
            <p:spPr>
              <a:xfrm>
                <a:off x="6527577" y="188260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614 h 49235"/>
                  <a:gd name="connsiteX15" fmla="*/ 25033 w 43409"/>
                  <a:gd name="connsiteY15" fmla="*/ 8737 h 49235"/>
                  <a:gd name="connsiteX16" fmla="*/ 19208 w 43409"/>
                  <a:gd name="connsiteY16" fmla="*/ 8737 h 49235"/>
                  <a:gd name="connsiteX17" fmla="*/ 10610 w 43409"/>
                  <a:gd name="connsiteY17" fmla="*/ 17614 h 49235"/>
                  <a:gd name="connsiteX18" fmla="*/ 10610 w 43409"/>
                  <a:gd name="connsiteY18" fmla="*/ 22052 h 49235"/>
                  <a:gd name="connsiteX19" fmla="*/ 32800 w 43409"/>
                  <a:gd name="connsiteY19" fmla="*/ 21913 h 49235"/>
                  <a:gd name="connsiteX20" fmla="*/ 32800 w 43409"/>
                  <a:gd name="connsiteY20" fmla="*/ 1761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4" y="48056"/>
                    </a:lnTo>
                    <a:close/>
                    <a:moveTo>
                      <a:pt x="32800" y="17614"/>
                    </a:moveTo>
                    <a:cubicBezTo>
                      <a:pt x="32800" y="9362"/>
                      <a:pt x="30512" y="8737"/>
                      <a:pt x="25033" y="8737"/>
                    </a:cubicBezTo>
                    <a:lnTo>
                      <a:pt x="19208" y="8737"/>
                    </a:lnTo>
                    <a:cubicBezTo>
                      <a:pt x="13661" y="8737"/>
                      <a:pt x="10610" y="9084"/>
                      <a:pt x="10610" y="17614"/>
                    </a:cubicBezTo>
                    <a:lnTo>
                      <a:pt x="10610" y="22052"/>
                    </a:lnTo>
                    <a:lnTo>
                      <a:pt x="32800" y="21913"/>
                    </a:lnTo>
                    <a:lnTo>
                      <a:pt x="32800" y="17614"/>
                    </a:lnTo>
                    <a:close/>
                  </a:path>
                </a:pathLst>
              </a:custGeom>
              <a:solidFill>
                <a:srgbClr val="FFFFFF"/>
              </a:solidFill>
              <a:ln w="6930"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94EE9A31-6D14-8575-0E15-A4969B46C49F}"/>
                  </a:ext>
                </a:extLst>
              </p:cNvPr>
              <p:cNvSpPr/>
              <p:nvPr/>
            </p:nvSpPr>
            <p:spPr>
              <a:xfrm>
                <a:off x="6577020" y="1882531"/>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30 w 41329"/>
                  <a:gd name="connsiteY5" fmla="*/ 31346 h 49445"/>
                  <a:gd name="connsiteX6" fmla="*/ 41330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60" y="9225"/>
                      <a:pt x="11026" y="9225"/>
                      <a:pt x="11026" y="11860"/>
                    </a:cubicBezTo>
                    <a:lnTo>
                      <a:pt x="11026" y="13732"/>
                    </a:lnTo>
                    <a:cubicBezTo>
                      <a:pt x="11026" y="16229"/>
                      <a:pt x="11650" y="16437"/>
                      <a:pt x="13522" y="16783"/>
                    </a:cubicBezTo>
                    <a:lnTo>
                      <a:pt x="28362" y="19626"/>
                    </a:lnTo>
                    <a:cubicBezTo>
                      <a:pt x="36545" y="21221"/>
                      <a:pt x="41330" y="22123"/>
                      <a:pt x="41330" y="31346"/>
                    </a:cubicBezTo>
                    <a:lnTo>
                      <a:pt x="41330" y="35437"/>
                    </a:lnTo>
                    <a:cubicBezTo>
                      <a:pt x="41330"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58141CED-B6FA-4A85-3C24-4EBB790F33EF}"/>
                  </a:ext>
                </a:extLst>
              </p:cNvPr>
              <p:cNvSpPr/>
              <p:nvPr/>
            </p:nvSpPr>
            <p:spPr>
              <a:xfrm>
                <a:off x="6624244" y="1882531"/>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0 w 41329"/>
                  <a:gd name="connsiteY11" fmla="*/ 34882 h 49445"/>
                  <a:gd name="connsiteX12" fmla="*/ 31690 w 41329"/>
                  <a:gd name="connsiteY12" fmla="*/ 32941 h 49445"/>
                  <a:gd name="connsiteX13" fmla="*/ 28778 w 41329"/>
                  <a:gd name="connsiteY13" fmla="*/ 29265 h 49445"/>
                  <a:gd name="connsiteX14" fmla="*/ 8945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0" y="38835"/>
                      <a:pt x="31690" y="34882"/>
                    </a:cubicBezTo>
                    <a:lnTo>
                      <a:pt x="31690" y="32941"/>
                    </a:lnTo>
                    <a:cubicBezTo>
                      <a:pt x="31690" y="30999"/>
                      <a:pt x="31621" y="29751"/>
                      <a:pt x="28778" y="29265"/>
                    </a:cubicBezTo>
                    <a:cubicBezTo>
                      <a:pt x="23854" y="28433"/>
                      <a:pt x="13800" y="26908"/>
                      <a:pt x="8945"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C830684C-8A0C-65FF-DAFE-8A96EDC78D94}"/>
                  </a:ext>
                </a:extLst>
              </p:cNvPr>
              <p:cNvSpPr/>
              <p:nvPr/>
            </p:nvSpPr>
            <p:spPr>
              <a:xfrm>
                <a:off x="6689150" y="1871715"/>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8C8A26EA-2746-2196-E480-6EC7F7EA5C73}"/>
                  </a:ext>
                </a:extLst>
              </p:cNvPr>
              <p:cNvSpPr/>
              <p:nvPr/>
            </p:nvSpPr>
            <p:spPr>
              <a:xfrm>
                <a:off x="6727429" y="18822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86 w 43825"/>
                  <a:gd name="connsiteY9" fmla="*/ 33493 h 49650"/>
                  <a:gd name="connsiteX10" fmla="*/ 33286 w 43825"/>
                  <a:gd name="connsiteY10" fmla="*/ 15811 h 49650"/>
                  <a:gd name="connsiteX11" fmla="*/ 26143 w 43825"/>
                  <a:gd name="connsiteY11" fmla="*/ 8876 h 49650"/>
                  <a:gd name="connsiteX12" fmla="*/ 17752 w 43825"/>
                  <a:gd name="connsiteY12" fmla="*/ 8876 h 49650"/>
                  <a:gd name="connsiteX13" fmla="*/ 10679 w 43825"/>
                  <a:gd name="connsiteY13" fmla="*/ 15811 h 49650"/>
                  <a:gd name="connsiteX14" fmla="*/ 10679 w 43825"/>
                  <a:gd name="connsiteY14" fmla="*/ 33493 h 49650"/>
                  <a:gd name="connsiteX15" fmla="*/ 17752 w 43825"/>
                  <a:gd name="connsiteY15" fmla="*/ 40497 h 49650"/>
                  <a:gd name="connsiteX16" fmla="*/ 26143 w 43825"/>
                  <a:gd name="connsiteY16" fmla="*/ 40497 h 49650"/>
                  <a:gd name="connsiteX17" fmla="*/ 3328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86" y="33493"/>
                    </a:moveTo>
                    <a:lnTo>
                      <a:pt x="33286" y="15811"/>
                    </a:lnTo>
                    <a:cubicBezTo>
                      <a:pt x="33286" y="10610"/>
                      <a:pt x="31274" y="8876"/>
                      <a:pt x="26143" y="8876"/>
                    </a:cubicBezTo>
                    <a:lnTo>
                      <a:pt x="17752" y="8876"/>
                    </a:lnTo>
                    <a:cubicBezTo>
                      <a:pt x="12690" y="8876"/>
                      <a:pt x="10679" y="10610"/>
                      <a:pt x="10679" y="15811"/>
                    </a:cubicBezTo>
                    <a:lnTo>
                      <a:pt x="10679" y="33493"/>
                    </a:lnTo>
                    <a:cubicBezTo>
                      <a:pt x="10679" y="38764"/>
                      <a:pt x="12690" y="40497"/>
                      <a:pt x="17752" y="40497"/>
                    </a:cubicBezTo>
                    <a:lnTo>
                      <a:pt x="26143" y="40497"/>
                    </a:lnTo>
                    <a:cubicBezTo>
                      <a:pt x="31274" y="40497"/>
                      <a:pt x="33286" y="38764"/>
                      <a:pt x="33286" y="33493"/>
                    </a:cubicBezTo>
                    <a:close/>
                  </a:path>
                </a:pathLst>
              </a:custGeom>
              <a:solidFill>
                <a:srgbClr val="FFFFFF"/>
              </a:solidFill>
              <a:ln w="6930"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B2CA4031-9114-3DA9-9804-B08133C571D8}"/>
                  </a:ext>
                </a:extLst>
              </p:cNvPr>
              <p:cNvSpPr/>
              <p:nvPr/>
            </p:nvSpPr>
            <p:spPr>
              <a:xfrm>
                <a:off x="6351511" y="1979685"/>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8972 w 49928"/>
                  <a:gd name="connsiteY7" fmla="*/ 19000 h 59775"/>
                  <a:gd name="connsiteX8" fmla="*/ 29333 w 49928"/>
                  <a:gd name="connsiteY8" fmla="*/ 9500 h 59775"/>
                  <a:gd name="connsiteX9" fmla="*/ 10887 w 49928"/>
                  <a:gd name="connsiteY9" fmla="*/ 9500 h 59775"/>
                  <a:gd name="connsiteX10" fmla="*/ 10887 w 49928"/>
                  <a:gd name="connsiteY10" fmla="*/ 50136 h 59775"/>
                  <a:gd name="connsiteX11" fmla="*/ 29333 w 49928"/>
                  <a:gd name="connsiteY11" fmla="*/ 50136 h 59775"/>
                  <a:gd name="connsiteX12" fmla="*/ 38972 w 49928"/>
                  <a:gd name="connsiteY12" fmla="*/ 40636 h 59775"/>
                  <a:gd name="connsiteX13" fmla="*/ 38972 w 49928"/>
                  <a:gd name="connsiteY13" fmla="*/ 1893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8972" y="19000"/>
                    </a:moveTo>
                    <a:cubicBezTo>
                      <a:pt x="38972" y="11095"/>
                      <a:pt x="35227" y="9500"/>
                      <a:pt x="29333" y="9500"/>
                    </a:cubicBezTo>
                    <a:lnTo>
                      <a:pt x="10887" y="9500"/>
                    </a:lnTo>
                    <a:lnTo>
                      <a:pt x="10887" y="50136"/>
                    </a:lnTo>
                    <a:lnTo>
                      <a:pt x="29333" y="50136"/>
                    </a:lnTo>
                    <a:cubicBezTo>
                      <a:pt x="35227" y="50136"/>
                      <a:pt x="38972" y="48611"/>
                      <a:pt x="38972" y="40636"/>
                    </a:cubicBezTo>
                    <a:lnTo>
                      <a:pt x="38972" y="18931"/>
                    </a:lnTo>
                    <a:close/>
                  </a:path>
                </a:pathLst>
              </a:custGeom>
              <a:solidFill>
                <a:srgbClr val="FFFFFF"/>
              </a:solidFill>
              <a:ln w="6930"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685401A6-B448-4CE8-9551-37B024F0C070}"/>
                  </a:ext>
                </a:extLst>
              </p:cNvPr>
              <p:cNvSpPr/>
              <p:nvPr/>
            </p:nvSpPr>
            <p:spPr>
              <a:xfrm>
                <a:off x="6412396" y="1979616"/>
                <a:ext cx="64906" cy="59844"/>
              </a:xfrm>
              <a:custGeom>
                <a:avLst/>
                <a:gdLst>
                  <a:gd name="connsiteX0" fmla="*/ 49928 w 64906"/>
                  <a:gd name="connsiteY0" fmla="*/ 693 h 59844"/>
                  <a:gd name="connsiteX1" fmla="*/ 50830 w 64906"/>
                  <a:gd name="connsiteY1" fmla="*/ 0 h 59844"/>
                  <a:gd name="connsiteX2" fmla="*/ 64907 w 64906"/>
                  <a:gd name="connsiteY2" fmla="*/ 0 h 59844"/>
                  <a:gd name="connsiteX3" fmla="*/ 64907 w 64906"/>
                  <a:gd name="connsiteY3" fmla="*/ 59775 h 59844"/>
                  <a:gd name="connsiteX4" fmla="*/ 53950 w 64906"/>
                  <a:gd name="connsiteY4" fmla="*/ 59775 h 59844"/>
                  <a:gd name="connsiteX5" fmla="*/ 53950 w 64906"/>
                  <a:gd name="connsiteY5" fmla="*/ 18792 h 59844"/>
                  <a:gd name="connsiteX6" fmla="*/ 53257 w 64906"/>
                  <a:gd name="connsiteY6" fmla="*/ 18792 h 59844"/>
                  <a:gd name="connsiteX7" fmla="*/ 38902 w 64906"/>
                  <a:gd name="connsiteY7" fmla="*/ 58874 h 59844"/>
                  <a:gd name="connsiteX8" fmla="*/ 37793 w 64906"/>
                  <a:gd name="connsiteY8" fmla="*/ 59844 h 59844"/>
                  <a:gd name="connsiteX9" fmla="*/ 27183 w 64906"/>
                  <a:gd name="connsiteY9" fmla="*/ 59844 h 59844"/>
                  <a:gd name="connsiteX10" fmla="*/ 26074 w 64906"/>
                  <a:gd name="connsiteY10" fmla="*/ 58874 h 59844"/>
                  <a:gd name="connsiteX11" fmla="*/ 11650 w 64906"/>
                  <a:gd name="connsiteY11" fmla="*/ 18792 h 59844"/>
                  <a:gd name="connsiteX12" fmla="*/ 10957 w 64906"/>
                  <a:gd name="connsiteY12" fmla="*/ 18792 h 59844"/>
                  <a:gd name="connsiteX13" fmla="*/ 10957 w 64906"/>
                  <a:gd name="connsiteY13" fmla="*/ 59775 h 59844"/>
                  <a:gd name="connsiteX14" fmla="*/ 0 w 64906"/>
                  <a:gd name="connsiteY14" fmla="*/ 59775 h 59844"/>
                  <a:gd name="connsiteX15" fmla="*/ 0 w 64906"/>
                  <a:gd name="connsiteY15" fmla="*/ 0 h 59844"/>
                  <a:gd name="connsiteX16" fmla="*/ 14146 w 64906"/>
                  <a:gd name="connsiteY16" fmla="*/ 0 h 59844"/>
                  <a:gd name="connsiteX17" fmla="*/ 14978 w 64906"/>
                  <a:gd name="connsiteY17" fmla="*/ 693 h 59844"/>
                  <a:gd name="connsiteX18" fmla="*/ 31899 w 64906"/>
                  <a:gd name="connsiteY18" fmla="*/ 44381 h 59844"/>
                  <a:gd name="connsiteX19" fmla="*/ 32869 w 64906"/>
                  <a:gd name="connsiteY19" fmla="*/ 44381 h 59844"/>
                  <a:gd name="connsiteX20" fmla="*/ 49789 w 64906"/>
                  <a:gd name="connsiteY20" fmla="*/ 693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906" h="59844">
                    <a:moveTo>
                      <a:pt x="49928" y="693"/>
                    </a:moveTo>
                    <a:cubicBezTo>
                      <a:pt x="49928" y="693"/>
                      <a:pt x="50067" y="0"/>
                      <a:pt x="50830" y="0"/>
                    </a:cubicBezTo>
                    <a:lnTo>
                      <a:pt x="64907" y="0"/>
                    </a:lnTo>
                    <a:lnTo>
                      <a:pt x="64907" y="59775"/>
                    </a:lnTo>
                    <a:lnTo>
                      <a:pt x="53950" y="59775"/>
                    </a:lnTo>
                    <a:lnTo>
                      <a:pt x="53950" y="18792"/>
                    </a:lnTo>
                    <a:lnTo>
                      <a:pt x="53257" y="18792"/>
                    </a:lnTo>
                    <a:lnTo>
                      <a:pt x="38902" y="58874"/>
                    </a:lnTo>
                    <a:cubicBezTo>
                      <a:pt x="38902" y="58874"/>
                      <a:pt x="38625" y="59844"/>
                      <a:pt x="37793" y="59844"/>
                    </a:cubicBezTo>
                    <a:lnTo>
                      <a:pt x="27183" y="59844"/>
                    </a:lnTo>
                    <a:cubicBezTo>
                      <a:pt x="26212" y="59844"/>
                      <a:pt x="26074" y="58874"/>
                      <a:pt x="26074" y="58874"/>
                    </a:cubicBezTo>
                    <a:lnTo>
                      <a:pt x="11650" y="18792"/>
                    </a:lnTo>
                    <a:lnTo>
                      <a:pt x="10957" y="18792"/>
                    </a:lnTo>
                    <a:lnTo>
                      <a:pt x="10957" y="59775"/>
                    </a:lnTo>
                    <a:lnTo>
                      <a:pt x="0" y="59775"/>
                    </a:lnTo>
                    <a:lnTo>
                      <a:pt x="0" y="0"/>
                    </a:lnTo>
                    <a:lnTo>
                      <a:pt x="14146" y="0"/>
                    </a:lnTo>
                    <a:cubicBezTo>
                      <a:pt x="14840" y="0"/>
                      <a:pt x="14978" y="693"/>
                      <a:pt x="14978" y="693"/>
                    </a:cubicBezTo>
                    <a:lnTo>
                      <a:pt x="31899" y="44381"/>
                    </a:lnTo>
                    <a:lnTo>
                      <a:pt x="32869" y="44381"/>
                    </a:lnTo>
                    <a:lnTo>
                      <a:pt x="49789" y="693"/>
                    </a:lnTo>
                    <a:close/>
                  </a:path>
                </a:pathLst>
              </a:custGeom>
              <a:solidFill>
                <a:srgbClr val="FFFFFF"/>
              </a:solidFill>
              <a:ln w="6930"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26E15705-181F-D5EC-6310-DBA7F474FE6E}"/>
                  </a:ext>
                </a:extLst>
              </p:cNvPr>
              <p:cNvSpPr/>
              <p:nvPr/>
            </p:nvSpPr>
            <p:spPr>
              <a:xfrm>
                <a:off x="6489438" y="1979616"/>
                <a:ext cx="64906" cy="59844"/>
              </a:xfrm>
              <a:custGeom>
                <a:avLst/>
                <a:gdLst>
                  <a:gd name="connsiteX0" fmla="*/ 49928 w 64906"/>
                  <a:gd name="connsiteY0" fmla="*/ 693 h 59844"/>
                  <a:gd name="connsiteX1" fmla="*/ 50830 w 64906"/>
                  <a:gd name="connsiteY1" fmla="*/ 0 h 59844"/>
                  <a:gd name="connsiteX2" fmla="*/ 64906 w 64906"/>
                  <a:gd name="connsiteY2" fmla="*/ 0 h 59844"/>
                  <a:gd name="connsiteX3" fmla="*/ 64906 w 64906"/>
                  <a:gd name="connsiteY3" fmla="*/ 59775 h 59844"/>
                  <a:gd name="connsiteX4" fmla="*/ 53950 w 64906"/>
                  <a:gd name="connsiteY4" fmla="*/ 59775 h 59844"/>
                  <a:gd name="connsiteX5" fmla="*/ 53950 w 64906"/>
                  <a:gd name="connsiteY5" fmla="*/ 18792 h 59844"/>
                  <a:gd name="connsiteX6" fmla="*/ 53257 w 64906"/>
                  <a:gd name="connsiteY6" fmla="*/ 18792 h 59844"/>
                  <a:gd name="connsiteX7" fmla="*/ 38902 w 64906"/>
                  <a:gd name="connsiteY7" fmla="*/ 58874 h 59844"/>
                  <a:gd name="connsiteX8" fmla="*/ 37793 w 64906"/>
                  <a:gd name="connsiteY8" fmla="*/ 59844 h 59844"/>
                  <a:gd name="connsiteX9" fmla="*/ 27183 w 64906"/>
                  <a:gd name="connsiteY9" fmla="*/ 59844 h 59844"/>
                  <a:gd name="connsiteX10" fmla="*/ 26073 w 64906"/>
                  <a:gd name="connsiteY10" fmla="*/ 58874 h 59844"/>
                  <a:gd name="connsiteX11" fmla="*/ 11650 w 64906"/>
                  <a:gd name="connsiteY11" fmla="*/ 18792 h 59844"/>
                  <a:gd name="connsiteX12" fmla="*/ 10956 w 64906"/>
                  <a:gd name="connsiteY12" fmla="*/ 18792 h 59844"/>
                  <a:gd name="connsiteX13" fmla="*/ 10956 w 64906"/>
                  <a:gd name="connsiteY13" fmla="*/ 59775 h 59844"/>
                  <a:gd name="connsiteX14" fmla="*/ 0 w 64906"/>
                  <a:gd name="connsiteY14" fmla="*/ 59775 h 59844"/>
                  <a:gd name="connsiteX15" fmla="*/ 0 w 64906"/>
                  <a:gd name="connsiteY15" fmla="*/ 0 h 59844"/>
                  <a:gd name="connsiteX16" fmla="*/ 14146 w 64906"/>
                  <a:gd name="connsiteY16" fmla="*/ 0 h 59844"/>
                  <a:gd name="connsiteX17" fmla="*/ 14978 w 64906"/>
                  <a:gd name="connsiteY17" fmla="*/ 693 h 59844"/>
                  <a:gd name="connsiteX18" fmla="*/ 31898 w 64906"/>
                  <a:gd name="connsiteY18" fmla="*/ 44381 h 59844"/>
                  <a:gd name="connsiteX19" fmla="*/ 32869 w 64906"/>
                  <a:gd name="connsiteY19" fmla="*/ 44381 h 59844"/>
                  <a:gd name="connsiteX20" fmla="*/ 49789 w 64906"/>
                  <a:gd name="connsiteY20" fmla="*/ 693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906" h="59844">
                    <a:moveTo>
                      <a:pt x="49928" y="693"/>
                    </a:moveTo>
                    <a:cubicBezTo>
                      <a:pt x="49928" y="693"/>
                      <a:pt x="50067" y="0"/>
                      <a:pt x="50830" y="0"/>
                    </a:cubicBezTo>
                    <a:lnTo>
                      <a:pt x="64906" y="0"/>
                    </a:lnTo>
                    <a:lnTo>
                      <a:pt x="64906" y="59775"/>
                    </a:lnTo>
                    <a:lnTo>
                      <a:pt x="53950" y="59775"/>
                    </a:lnTo>
                    <a:lnTo>
                      <a:pt x="53950" y="18792"/>
                    </a:lnTo>
                    <a:lnTo>
                      <a:pt x="53257" y="18792"/>
                    </a:lnTo>
                    <a:lnTo>
                      <a:pt x="38902" y="58874"/>
                    </a:lnTo>
                    <a:cubicBezTo>
                      <a:pt x="38902" y="58874"/>
                      <a:pt x="38625" y="59844"/>
                      <a:pt x="37793" y="59844"/>
                    </a:cubicBezTo>
                    <a:lnTo>
                      <a:pt x="27183" y="59844"/>
                    </a:lnTo>
                    <a:cubicBezTo>
                      <a:pt x="26212" y="59844"/>
                      <a:pt x="26073" y="58874"/>
                      <a:pt x="26073" y="58874"/>
                    </a:cubicBezTo>
                    <a:lnTo>
                      <a:pt x="11650" y="18792"/>
                    </a:lnTo>
                    <a:lnTo>
                      <a:pt x="10956" y="18792"/>
                    </a:lnTo>
                    <a:lnTo>
                      <a:pt x="10956" y="59775"/>
                    </a:lnTo>
                    <a:lnTo>
                      <a:pt x="0" y="59775"/>
                    </a:lnTo>
                    <a:lnTo>
                      <a:pt x="0" y="0"/>
                    </a:lnTo>
                    <a:lnTo>
                      <a:pt x="14146" y="0"/>
                    </a:lnTo>
                    <a:cubicBezTo>
                      <a:pt x="14840" y="0"/>
                      <a:pt x="14978" y="693"/>
                      <a:pt x="14978" y="693"/>
                    </a:cubicBezTo>
                    <a:lnTo>
                      <a:pt x="31898" y="44381"/>
                    </a:lnTo>
                    <a:lnTo>
                      <a:pt x="32869" y="44381"/>
                    </a:lnTo>
                    <a:lnTo>
                      <a:pt x="49789" y="693"/>
                    </a:lnTo>
                    <a:close/>
                  </a:path>
                </a:pathLst>
              </a:custGeom>
              <a:solidFill>
                <a:srgbClr val="FFFFFF"/>
              </a:solidFill>
              <a:ln w="6930"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3CDD45AC-0605-33DE-C19C-F09835FF1C56}"/>
                  </a:ext>
                </a:extLst>
              </p:cNvPr>
              <p:cNvSpPr/>
              <p:nvPr/>
            </p:nvSpPr>
            <p:spPr>
              <a:xfrm>
                <a:off x="6581736" y="1979685"/>
                <a:ext cx="49442" cy="59775"/>
              </a:xfrm>
              <a:custGeom>
                <a:avLst/>
                <a:gdLst>
                  <a:gd name="connsiteX0" fmla="*/ 49443 w 49442"/>
                  <a:gd name="connsiteY0" fmla="*/ 9362 h 59775"/>
                  <a:gd name="connsiteX1" fmla="*/ 30234 w 49442"/>
                  <a:gd name="connsiteY1" fmla="*/ 9362 h 59775"/>
                  <a:gd name="connsiteX2" fmla="*/ 30234 w 49442"/>
                  <a:gd name="connsiteY2" fmla="*/ 59775 h 59775"/>
                  <a:gd name="connsiteX3" fmla="*/ 19278 w 49442"/>
                  <a:gd name="connsiteY3" fmla="*/ 59775 h 59775"/>
                  <a:gd name="connsiteX4" fmla="*/ 19278 w 49442"/>
                  <a:gd name="connsiteY4" fmla="*/ 9362 h 59775"/>
                  <a:gd name="connsiteX5" fmla="*/ 0 w 49442"/>
                  <a:gd name="connsiteY5" fmla="*/ 9362 h 59775"/>
                  <a:gd name="connsiteX6" fmla="*/ 0 w 49442"/>
                  <a:gd name="connsiteY6" fmla="*/ 0 h 59775"/>
                  <a:gd name="connsiteX7" fmla="*/ 49443 w 49442"/>
                  <a:gd name="connsiteY7" fmla="*/ 0 h 59775"/>
                  <a:gd name="connsiteX8" fmla="*/ 49443 w 49442"/>
                  <a:gd name="connsiteY8" fmla="*/ 9362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42" h="59775">
                    <a:moveTo>
                      <a:pt x="49443" y="9362"/>
                    </a:moveTo>
                    <a:lnTo>
                      <a:pt x="30234" y="9362"/>
                    </a:lnTo>
                    <a:lnTo>
                      <a:pt x="30234" y="59775"/>
                    </a:lnTo>
                    <a:lnTo>
                      <a:pt x="19278" y="59775"/>
                    </a:lnTo>
                    <a:lnTo>
                      <a:pt x="19278" y="9362"/>
                    </a:lnTo>
                    <a:lnTo>
                      <a:pt x="0" y="9362"/>
                    </a:lnTo>
                    <a:lnTo>
                      <a:pt x="0" y="0"/>
                    </a:lnTo>
                    <a:lnTo>
                      <a:pt x="49443" y="0"/>
                    </a:lnTo>
                    <a:lnTo>
                      <a:pt x="49443" y="9362"/>
                    </a:lnTo>
                    <a:close/>
                  </a:path>
                </a:pathLst>
              </a:custGeom>
              <a:solidFill>
                <a:srgbClr val="FFFFFF"/>
              </a:solidFill>
              <a:ln w="6930"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DD10EED4-EDD5-CAB3-2110-DE40C2E417FF}"/>
                  </a:ext>
                </a:extLst>
              </p:cNvPr>
              <p:cNvSpPr/>
              <p:nvPr/>
            </p:nvSpPr>
            <p:spPr>
              <a:xfrm>
                <a:off x="6630485" y="1990156"/>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16 w 43825"/>
                  <a:gd name="connsiteY9" fmla="*/ 33493 h 49650"/>
                  <a:gd name="connsiteX10" fmla="*/ 33216 w 43825"/>
                  <a:gd name="connsiteY10" fmla="*/ 15811 h 49650"/>
                  <a:gd name="connsiteX11" fmla="*/ 26073 w 43825"/>
                  <a:gd name="connsiteY11" fmla="*/ 8876 h 49650"/>
                  <a:gd name="connsiteX12" fmla="*/ 17683 w 43825"/>
                  <a:gd name="connsiteY12" fmla="*/ 8876 h 49650"/>
                  <a:gd name="connsiteX13" fmla="*/ 10610 w 43825"/>
                  <a:gd name="connsiteY13" fmla="*/ 15811 h 49650"/>
                  <a:gd name="connsiteX14" fmla="*/ 10610 w 43825"/>
                  <a:gd name="connsiteY14" fmla="*/ 33493 h 49650"/>
                  <a:gd name="connsiteX15" fmla="*/ 17683 w 43825"/>
                  <a:gd name="connsiteY15" fmla="*/ 40497 h 49650"/>
                  <a:gd name="connsiteX16" fmla="*/ 26073 w 43825"/>
                  <a:gd name="connsiteY16" fmla="*/ 40497 h 49650"/>
                  <a:gd name="connsiteX17" fmla="*/ 3321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16" y="33493"/>
                    </a:moveTo>
                    <a:lnTo>
                      <a:pt x="33216" y="15811"/>
                    </a:lnTo>
                    <a:cubicBezTo>
                      <a:pt x="33216" y="10610"/>
                      <a:pt x="31205" y="8876"/>
                      <a:pt x="26073" y="8876"/>
                    </a:cubicBezTo>
                    <a:lnTo>
                      <a:pt x="17683" y="8876"/>
                    </a:lnTo>
                    <a:cubicBezTo>
                      <a:pt x="12621" y="8876"/>
                      <a:pt x="10610" y="10610"/>
                      <a:pt x="10610" y="15811"/>
                    </a:cubicBezTo>
                    <a:lnTo>
                      <a:pt x="10610" y="33493"/>
                    </a:lnTo>
                    <a:cubicBezTo>
                      <a:pt x="10610" y="38764"/>
                      <a:pt x="12621" y="40497"/>
                      <a:pt x="17683" y="40497"/>
                    </a:cubicBezTo>
                    <a:lnTo>
                      <a:pt x="26073" y="40497"/>
                    </a:lnTo>
                    <a:cubicBezTo>
                      <a:pt x="31205" y="40497"/>
                      <a:pt x="33216" y="38764"/>
                      <a:pt x="33216" y="33493"/>
                    </a:cubicBezTo>
                    <a:close/>
                  </a:path>
                </a:pathLst>
              </a:custGeom>
              <a:solidFill>
                <a:srgbClr val="FFFFFF"/>
              </a:solidFill>
              <a:ln w="6930"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AAACFBE8-C539-A679-2FFE-33AAE47880BF}"/>
                  </a:ext>
                </a:extLst>
              </p:cNvPr>
              <p:cNvSpPr/>
              <p:nvPr/>
            </p:nvSpPr>
            <p:spPr>
              <a:xfrm>
                <a:off x="6683256" y="19901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86 w 43825"/>
                  <a:gd name="connsiteY9" fmla="*/ 33493 h 49650"/>
                  <a:gd name="connsiteX10" fmla="*/ 33286 w 43825"/>
                  <a:gd name="connsiteY10" fmla="*/ 15811 h 49650"/>
                  <a:gd name="connsiteX11" fmla="*/ 26143 w 43825"/>
                  <a:gd name="connsiteY11" fmla="*/ 8876 h 49650"/>
                  <a:gd name="connsiteX12" fmla="*/ 17752 w 43825"/>
                  <a:gd name="connsiteY12" fmla="*/ 8876 h 49650"/>
                  <a:gd name="connsiteX13" fmla="*/ 10679 w 43825"/>
                  <a:gd name="connsiteY13" fmla="*/ 15811 h 49650"/>
                  <a:gd name="connsiteX14" fmla="*/ 10679 w 43825"/>
                  <a:gd name="connsiteY14" fmla="*/ 33493 h 49650"/>
                  <a:gd name="connsiteX15" fmla="*/ 17752 w 43825"/>
                  <a:gd name="connsiteY15" fmla="*/ 40497 h 49650"/>
                  <a:gd name="connsiteX16" fmla="*/ 26143 w 43825"/>
                  <a:gd name="connsiteY16" fmla="*/ 40497 h 49650"/>
                  <a:gd name="connsiteX17" fmla="*/ 3328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86" y="33493"/>
                    </a:moveTo>
                    <a:lnTo>
                      <a:pt x="33286" y="15811"/>
                    </a:lnTo>
                    <a:cubicBezTo>
                      <a:pt x="33286" y="10610"/>
                      <a:pt x="31274" y="8876"/>
                      <a:pt x="26143" y="8876"/>
                    </a:cubicBezTo>
                    <a:lnTo>
                      <a:pt x="17752" y="8876"/>
                    </a:lnTo>
                    <a:cubicBezTo>
                      <a:pt x="12690" y="8876"/>
                      <a:pt x="10679" y="10610"/>
                      <a:pt x="10679" y="15811"/>
                    </a:cubicBezTo>
                    <a:lnTo>
                      <a:pt x="10679" y="33493"/>
                    </a:lnTo>
                    <a:cubicBezTo>
                      <a:pt x="10679" y="38764"/>
                      <a:pt x="12690" y="40497"/>
                      <a:pt x="17752" y="40497"/>
                    </a:cubicBezTo>
                    <a:lnTo>
                      <a:pt x="26143" y="40497"/>
                    </a:lnTo>
                    <a:cubicBezTo>
                      <a:pt x="31274" y="40497"/>
                      <a:pt x="33286" y="38764"/>
                      <a:pt x="33286" y="33493"/>
                    </a:cubicBezTo>
                    <a:close/>
                  </a:path>
                </a:pathLst>
              </a:custGeom>
              <a:solidFill>
                <a:srgbClr val="FFFFFF"/>
              </a:solidFill>
              <a:ln w="6930"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AE5C2EBB-6279-6C43-EEE8-5521929454B8}"/>
                  </a:ext>
                </a:extLst>
              </p:cNvPr>
              <p:cNvSpPr/>
              <p:nvPr/>
            </p:nvSpPr>
            <p:spPr>
              <a:xfrm>
                <a:off x="6736929" y="1976703"/>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C58105B-48C0-1378-0609-208E95A2387E}"/>
                  </a:ext>
                </a:extLst>
              </p:cNvPr>
              <p:cNvSpPr/>
              <p:nvPr/>
            </p:nvSpPr>
            <p:spPr>
              <a:xfrm>
                <a:off x="6756345" y="1990432"/>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grpSp>
      </p:grpSp>
      <p:sp>
        <p:nvSpPr>
          <p:cNvPr id="438" name="TextBox 437">
            <a:extLst>
              <a:ext uri="{FF2B5EF4-FFF2-40B4-BE49-F238E27FC236}">
                <a16:creationId xmlns:a16="http://schemas.microsoft.com/office/drawing/2014/main" id="{CC601BB6-6767-F8C8-C86B-2AB221DF805F}"/>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787458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descr="A fighter jet flying in the sky&#10;&#10;Description automatically generated">
            <a:extLst>
              <a:ext uri="{FF2B5EF4-FFF2-40B4-BE49-F238E27FC236}">
                <a16:creationId xmlns:a16="http://schemas.microsoft.com/office/drawing/2014/main" id="{F8D11EA1-FFDC-E91B-6877-2A74D0FC2E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22314" y="0"/>
            <a:ext cx="4489925" cy="5143500"/>
          </a:xfrm>
          <a:prstGeom prst="rect">
            <a:avLst/>
          </a:prstGeom>
        </p:spPr>
      </p:pic>
      <p:pic>
        <p:nvPicPr>
          <p:cNvPr id="3" name="Picture 2" descr="A group of people in a room with computers&#10;&#10;Description automatically generated">
            <a:extLst>
              <a:ext uri="{FF2B5EF4-FFF2-40B4-BE49-F238E27FC236}">
                <a16:creationId xmlns:a16="http://schemas.microsoft.com/office/drawing/2014/main" id="{E1C36E94-FDB2-F2F1-C44E-7CB8C66035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722314" cy="5143500"/>
          </a:xfrm>
          <a:prstGeom prst="rect">
            <a:avLst/>
          </a:prstGeom>
        </p:spPr>
      </p:pic>
      <p:sp>
        <p:nvSpPr>
          <p:cNvPr id="6" name="Rectangle 5">
            <a:extLst>
              <a:ext uri="{FF2B5EF4-FFF2-40B4-BE49-F238E27FC236}">
                <a16:creationId xmlns:a16="http://schemas.microsoft.com/office/drawing/2014/main" id="{9A590FD6-1102-E408-998A-A3EE3E6DDF4C}"/>
              </a:ext>
            </a:extLst>
          </p:cNvPr>
          <p:cNvSpPr/>
          <p:nvPr/>
        </p:nvSpPr>
        <p:spPr>
          <a:xfrm>
            <a:off x="0" y="0"/>
            <a:ext cx="9212238" cy="5143500"/>
          </a:xfrm>
          <a:prstGeom prst="rect">
            <a:avLst/>
          </a:prstGeom>
          <a:solidFill>
            <a:srgbClr val="142141">
              <a:alpha val="8391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Google Shape;216;p44">
            <a:extLst>
              <a:ext uri="{FF2B5EF4-FFF2-40B4-BE49-F238E27FC236}">
                <a16:creationId xmlns:a16="http://schemas.microsoft.com/office/drawing/2014/main" id="{FFB612EA-786A-1EE4-49BA-F90E78B2D5A2}"/>
              </a:ext>
            </a:extLst>
          </p:cNvPr>
          <p:cNvSpPr txBox="1">
            <a:spLocks/>
          </p:cNvSpPr>
          <p:nvPr/>
        </p:nvSpPr>
        <p:spPr>
          <a:xfrm>
            <a:off x="310942" y="1431146"/>
            <a:ext cx="4051023" cy="20184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Clr>
                <a:schemeClr val="dk1"/>
              </a:buClr>
              <a:buSzPts val="2800"/>
              <a:buFont typeface="Arial"/>
              <a:buNone/>
              <a:defRPr sz="4500" b="0"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r"/>
            <a:r>
              <a:rPr lang="en-US" sz="5400" b="1">
                <a:solidFill>
                  <a:schemeClr val="bg1"/>
                </a:solidFill>
                <a:latin typeface="Arial Black" panose="020B0604020202020204" pitchFamily="34" charset="0"/>
                <a:cs typeface="Arial Black" panose="020B0604020202020204" pitchFamily="34" charset="0"/>
              </a:rPr>
              <a:t>MISSION</a:t>
            </a:r>
          </a:p>
          <a:p>
            <a:pPr algn="r"/>
            <a:r>
              <a:rPr lang="en-US" sz="2400">
                <a:solidFill>
                  <a:schemeClr val="bg1"/>
                </a:solidFill>
              </a:rPr>
              <a:t>Empower our workforce</a:t>
            </a:r>
            <a:br>
              <a:rPr lang="en-US" sz="2400">
                <a:solidFill>
                  <a:schemeClr val="bg1"/>
                </a:solidFill>
              </a:rPr>
            </a:br>
            <a:r>
              <a:rPr lang="en-US" sz="2400">
                <a:solidFill>
                  <a:schemeClr val="bg1"/>
                </a:solidFill>
              </a:rPr>
              <a:t>to adopt digital-first</a:t>
            </a:r>
            <a:br>
              <a:rPr lang="en-US" sz="2400">
                <a:solidFill>
                  <a:schemeClr val="bg1"/>
                </a:solidFill>
              </a:rPr>
            </a:br>
            <a:r>
              <a:rPr lang="en-US" sz="2400">
                <a:solidFill>
                  <a:schemeClr val="bg1"/>
                </a:solidFill>
              </a:rPr>
              <a:t>practices that accelerate</a:t>
            </a:r>
            <a:br>
              <a:rPr lang="en-US" sz="2400">
                <a:solidFill>
                  <a:schemeClr val="bg1"/>
                </a:solidFill>
              </a:rPr>
            </a:br>
            <a:r>
              <a:rPr lang="en-US" sz="2400">
                <a:solidFill>
                  <a:schemeClr val="bg1"/>
                </a:solidFill>
              </a:rPr>
              <a:t>materiel management</a:t>
            </a:r>
          </a:p>
        </p:txBody>
      </p:sp>
      <p:sp>
        <p:nvSpPr>
          <p:cNvPr id="5" name="Google Shape;216;p44">
            <a:extLst>
              <a:ext uri="{FF2B5EF4-FFF2-40B4-BE49-F238E27FC236}">
                <a16:creationId xmlns:a16="http://schemas.microsoft.com/office/drawing/2014/main" id="{7491906A-FCA0-E9E2-4C9F-2AD3C7A52664}"/>
              </a:ext>
            </a:extLst>
          </p:cNvPr>
          <p:cNvSpPr txBox="1">
            <a:spLocks/>
          </p:cNvSpPr>
          <p:nvPr/>
        </p:nvSpPr>
        <p:spPr>
          <a:xfrm>
            <a:off x="5020829" y="1431146"/>
            <a:ext cx="4051023" cy="20184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gn="ctr" rtl="0" eaLnBrk="1" hangingPunct="1">
              <a:lnSpc>
                <a:spcPct val="90000"/>
              </a:lnSpc>
              <a:spcBef>
                <a:spcPts val="0"/>
              </a:spcBef>
              <a:spcAft>
                <a:spcPts val="0"/>
              </a:spcAft>
              <a:buClr>
                <a:schemeClr val="lt1"/>
              </a:buClr>
              <a:buSzPts val="4500"/>
              <a:buFont typeface="Arial Black"/>
              <a:buNone/>
              <a:defRPr sz="4500" b="0" i="0" u="none" strike="noStrike" cap="none">
                <a:solidFill>
                  <a:schemeClr val="lt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sz="5400" b="1">
                <a:solidFill>
                  <a:schemeClr val="bg1"/>
                </a:solidFill>
                <a:latin typeface="Arial Black" panose="020B0604020202020204" pitchFamily="34" charset="0"/>
                <a:cs typeface="Arial Black" panose="020B0604020202020204" pitchFamily="34" charset="0"/>
              </a:rPr>
              <a:t>VISION</a:t>
            </a:r>
          </a:p>
          <a:p>
            <a:pPr algn="l"/>
            <a:r>
              <a:rPr lang="en-US" sz="2400">
                <a:solidFill>
                  <a:schemeClr val="bg1"/>
                </a:solidFill>
              </a:rPr>
              <a:t>Enable the acquisition</a:t>
            </a:r>
          </a:p>
          <a:p>
            <a:pPr algn="l"/>
            <a:r>
              <a:rPr lang="en-US" sz="2400">
                <a:solidFill>
                  <a:schemeClr val="bg1"/>
                </a:solidFill>
              </a:rPr>
              <a:t>Enterprise to deliver</a:t>
            </a:r>
          </a:p>
          <a:p>
            <a:pPr algn="l"/>
            <a:r>
              <a:rPr lang="en-US" sz="2400">
                <a:solidFill>
                  <a:schemeClr val="bg1"/>
                </a:solidFill>
              </a:rPr>
              <a:t>Superior capabilities at</a:t>
            </a:r>
          </a:p>
          <a:p>
            <a:pPr algn="l"/>
            <a:r>
              <a:rPr lang="en-US" sz="2400">
                <a:solidFill>
                  <a:schemeClr val="bg1"/>
                </a:solidFill>
              </a:rPr>
              <a:t>The speed of relevance</a:t>
            </a:r>
          </a:p>
        </p:txBody>
      </p:sp>
      <p:sp>
        <p:nvSpPr>
          <p:cNvPr id="9" name="Triangle 8">
            <a:extLst>
              <a:ext uri="{FF2B5EF4-FFF2-40B4-BE49-F238E27FC236}">
                <a16:creationId xmlns:a16="http://schemas.microsoft.com/office/drawing/2014/main" id="{DB4E1DD3-8F03-7D5F-E044-4B558415EA87}"/>
              </a:ext>
            </a:extLst>
          </p:cNvPr>
          <p:cNvSpPr/>
          <p:nvPr/>
        </p:nvSpPr>
        <p:spPr>
          <a:xfrm rot="5400000">
            <a:off x="4550022" y="1634182"/>
            <a:ext cx="354896" cy="305945"/>
          </a:xfrm>
          <a:prstGeom prs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extBox 6">
            <a:extLst>
              <a:ext uri="{FF2B5EF4-FFF2-40B4-BE49-F238E27FC236}">
                <a16:creationId xmlns:a16="http://schemas.microsoft.com/office/drawing/2014/main" id="{63E78203-9289-EEC2-7984-1224CF513BAB}"/>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87531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EC9853-A20F-ED18-37A6-106845C04CD1}"/>
              </a:ext>
            </a:extLst>
          </p:cNvPr>
          <p:cNvSpPr>
            <a:spLocks noGrp="1"/>
          </p:cNvSpPr>
          <p:nvPr>
            <p:ph type="title"/>
          </p:nvPr>
        </p:nvSpPr>
        <p:spPr>
          <a:xfrm>
            <a:off x="378420" y="227505"/>
            <a:ext cx="8203200" cy="994200"/>
          </a:xfrm>
        </p:spPr>
        <p:txBody>
          <a:bodyPr>
            <a:normAutofit/>
          </a:bodyPr>
          <a:lstStyle/>
          <a:p>
            <a:r>
              <a:rPr lang="en-US" sz="3200"/>
              <a:t>Admin Info</a:t>
            </a:r>
          </a:p>
        </p:txBody>
      </p:sp>
      <p:sp>
        <p:nvSpPr>
          <p:cNvPr id="4" name="Text Placeholder 3">
            <a:extLst>
              <a:ext uri="{FF2B5EF4-FFF2-40B4-BE49-F238E27FC236}">
                <a16:creationId xmlns:a16="http://schemas.microsoft.com/office/drawing/2014/main" id="{6019F63E-CFAA-6C2E-E0BB-5BB0DFB300E9}"/>
              </a:ext>
            </a:extLst>
          </p:cNvPr>
          <p:cNvSpPr>
            <a:spLocks noGrp="1"/>
          </p:cNvSpPr>
          <p:nvPr>
            <p:ph type="body" idx="1"/>
          </p:nvPr>
        </p:nvSpPr>
        <p:spPr>
          <a:xfrm>
            <a:off x="378421" y="1150897"/>
            <a:ext cx="8203200" cy="3263400"/>
          </a:xfrm>
        </p:spPr>
        <p:txBody>
          <a:bodyPr/>
          <a:lstStyle/>
          <a:p>
            <a:r>
              <a:rPr lang="en-US" sz="2400" b="1"/>
              <a:t>Facility</a:t>
            </a:r>
          </a:p>
          <a:p>
            <a:pPr lvl="1">
              <a:buClr>
                <a:srgbClr val="29A7DE"/>
              </a:buClr>
              <a:buSzPct val="100000"/>
              <a:buFont typeface="Courier New" panose="02070309020205020404" pitchFamily="49" charset="0"/>
              <a:buChar char="o"/>
            </a:pPr>
            <a:r>
              <a:rPr lang="en-US" sz="2000" b="1">
                <a:solidFill>
                  <a:schemeClr val="bg1"/>
                </a:solidFill>
              </a:rPr>
              <a:t>Restroom locations</a:t>
            </a:r>
          </a:p>
          <a:p>
            <a:pPr lvl="1">
              <a:buClr>
                <a:srgbClr val="29A7DE"/>
              </a:buClr>
              <a:buSzPct val="100000"/>
              <a:buFont typeface="Courier New" panose="02070309020205020404" pitchFamily="49" charset="0"/>
              <a:buChar char="o"/>
            </a:pPr>
            <a:r>
              <a:rPr lang="en-US" sz="2000" b="1">
                <a:solidFill>
                  <a:schemeClr val="bg1"/>
                </a:solidFill>
              </a:rPr>
              <a:t>Emergency exits</a:t>
            </a:r>
          </a:p>
          <a:p>
            <a:pPr lvl="1">
              <a:buClr>
                <a:srgbClr val="29A7DE"/>
              </a:buClr>
              <a:buSzPct val="100000"/>
              <a:buFont typeface="Courier New" panose="02070309020205020404" pitchFamily="49" charset="0"/>
              <a:buChar char="o"/>
            </a:pPr>
            <a:endParaRPr lang="en-US" sz="2400" b="1"/>
          </a:p>
          <a:p>
            <a:r>
              <a:rPr lang="en-US" sz="2400" b="1">
                <a:solidFill>
                  <a:schemeClr val="bg1"/>
                </a:solidFill>
              </a:rPr>
              <a:t>IAC Materials Location:</a:t>
            </a:r>
          </a:p>
          <a:p>
            <a:pPr marL="11112" indent="0">
              <a:buNone/>
            </a:pPr>
            <a:r>
              <a:rPr lang="en-US" sz="2000">
                <a:hlinkClick r:id="rId2">
                  <a:extLst>
                    <a:ext uri="{A12FA001-AC4F-418D-AE19-62706E023703}">
                      <ahyp:hlinkClr xmlns:ahyp="http://schemas.microsoft.com/office/drawing/2018/hyperlinkcolor" val="tx"/>
                    </a:ext>
                  </a:extLst>
                </a:hlinkClick>
              </a:rPr>
              <a:t>https://guide.dafdto.com/industry-association-consortium-sharing-site/</a:t>
            </a:r>
            <a:r>
              <a:rPr lang="en-US" sz="2000" b="1"/>
              <a:t> </a:t>
            </a:r>
          </a:p>
        </p:txBody>
      </p:sp>
      <p:pic>
        <p:nvPicPr>
          <p:cNvPr id="8" name="Picture 7">
            <a:extLst>
              <a:ext uri="{FF2B5EF4-FFF2-40B4-BE49-F238E27FC236}">
                <a16:creationId xmlns:a16="http://schemas.microsoft.com/office/drawing/2014/main" id="{09021EB0-96D3-5FDC-E6FC-520E6143A2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2135" y="1492683"/>
            <a:ext cx="1738839" cy="1738839"/>
          </a:xfrm>
          <a:prstGeom prst="rect">
            <a:avLst/>
          </a:prstGeom>
        </p:spPr>
      </p:pic>
      <p:sp>
        <p:nvSpPr>
          <p:cNvPr id="5" name="TextBox 4">
            <a:extLst>
              <a:ext uri="{FF2B5EF4-FFF2-40B4-BE49-F238E27FC236}">
                <a16:creationId xmlns:a16="http://schemas.microsoft.com/office/drawing/2014/main" id="{26E7D310-5530-CF2D-9F19-EC30597425FD}"/>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527834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184">
          <a:extLst>
            <a:ext uri="{FF2B5EF4-FFF2-40B4-BE49-F238E27FC236}">
              <a16:creationId xmlns:a16="http://schemas.microsoft.com/office/drawing/2014/main" id="{9D380815-B0CD-E065-AE40-7326B7CC8A5C}"/>
            </a:ext>
          </a:extLst>
        </p:cNvPr>
        <p:cNvGrpSpPr/>
        <p:nvPr/>
      </p:nvGrpSpPr>
      <p:grpSpPr>
        <a:xfrm>
          <a:off x="0" y="0"/>
          <a:ext cx="0" cy="0"/>
          <a:chOff x="0" y="0"/>
          <a:chExt cx="0" cy="0"/>
        </a:xfrm>
      </p:grpSpPr>
      <p:grpSp>
        <p:nvGrpSpPr>
          <p:cNvPr id="368" name="Group 367">
            <a:extLst>
              <a:ext uri="{FF2B5EF4-FFF2-40B4-BE49-F238E27FC236}">
                <a16:creationId xmlns:a16="http://schemas.microsoft.com/office/drawing/2014/main" id="{4B0A28D9-896D-F49E-16A0-2AAAF7A97C93}"/>
              </a:ext>
            </a:extLst>
          </p:cNvPr>
          <p:cNvGrpSpPr/>
          <p:nvPr/>
        </p:nvGrpSpPr>
        <p:grpSpPr>
          <a:xfrm>
            <a:off x="2232977" y="232727"/>
            <a:ext cx="4678044" cy="4678044"/>
            <a:chOff x="3922300" y="446337"/>
            <a:chExt cx="4252767" cy="4252767"/>
          </a:xfrm>
        </p:grpSpPr>
        <p:sp>
          <p:nvSpPr>
            <p:cNvPr id="13" name="Freeform 12">
              <a:extLst>
                <a:ext uri="{FF2B5EF4-FFF2-40B4-BE49-F238E27FC236}">
                  <a16:creationId xmlns:a16="http://schemas.microsoft.com/office/drawing/2014/main" id="{399525D2-F879-5B34-153F-7A85DE97D6C1}"/>
                </a:ext>
              </a:extLst>
            </p:cNvPr>
            <p:cNvSpPr/>
            <p:nvPr/>
          </p:nvSpPr>
          <p:spPr>
            <a:xfrm>
              <a:off x="3922300" y="446337"/>
              <a:ext cx="4252767" cy="4252767"/>
            </a:xfrm>
            <a:custGeom>
              <a:avLst/>
              <a:gdLst>
                <a:gd name="connsiteX0" fmla="*/ 4252768 w 4252767"/>
                <a:gd name="connsiteY0" fmla="*/ 2126384 h 4252767"/>
                <a:gd name="connsiteX1" fmla="*/ 2126384 w 4252767"/>
                <a:gd name="connsiteY1" fmla="*/ 4252768 h 4252767"/>
                <a:gd name="connsiteX2" fmla="*/ 0 w 4252767"/>
                <a:gd name="connsiteY2" fmla="*/ 2126384 h 4252767"/>
                <a:gd name="connsiteX3" fmla="*/ 2126384 w 4252767"/>
                <a:gd name="connsiteY3" fmla="*/ 0 h 4252767"/>
                <a:gd name="connsiteX4" fmla="*/ 4252768 w 4252767"/>
                <a:gd name="connsiteY4" fmla="*/ 2126384 h 425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67" h="4252767">
                  <a:moveTo>
                    <a:pt x="4252768" y="2126384"/>
                  </a:moveTo>
                  <a:cubicBezTo>
                    <a:pt x="4252768" y="3300753"/>
                    <a:pt x="3300753" y="4252768"/>
                    <a:pt x="2126384" y="4252768"/>
                  </a:cubicBezTo>
                  <a:cubicBezTo>
                    <a:pt x="952015" y="4252768"/>
                    <a:pt x="0" y="3300753"/>
                    <a:pt x="0" y="2126384"/>
                  </a:cubicBezTo>
                  <a:cubicBezTo>
                    <a:pt x="0" y="952015"/>
                    <a:pt x="952015" y="0"/>
                    <a:pt x="2126384" y="0"/>
                  </a:cubicBezTo>
                  <a:cubicBezTo>
                    <a:pt x="3300753" y="0"/>
                    <a:pt x="4252768" y="952015"/>
                    <a:pt x="4252768" y="2126384"/>
                  </a:cubicBezTo>
                  <a:close/>
                </a:path>
              </a:pathLst>
            </a:custGeom>
            <a:solidFill>
              <a:srgbClr val="29A7DE">
                <a:alpha val="36838"/>
              </a:srgbClr>
            </a:solidFill>
            <a:ln w="6930" cap="flat">
              <a:noFill/>
              <a:prstDash val="solid"/>
              <a:miter/>
            </a:ln>
          </p:spPr>
          <p:txBody>
            <a:bodyPr rtlCol="0" anchor="ctr"/>
            <a:lstStyle/>
            <a:p>
              <a:endParaRPr lang="en-US"/>
            </a:p>
          </p:txBody>
        </p:sp>
        <p:grpSp>
          <p:nvGrpSpPr>
            <p:cNvPr id="14" name="Graphic 10">
              <a:extLst>
                <a:ext uri="{FF2B5EF4-FFF2-40B4-BE49-F238E27FC236}">
                  <a16:creationId xmlns:a16="http://schemas.microsoft.com/office/drawing/2014/main" id="{290B3873-871A-0EFB-26B9-07C7DBEAAC43}"/>
                </a:ext>
              </a:extLst>
            </p:cNvPr>
            <p:cNvGrpSpPr/>
            <p:nvPr/>
          </p:nvGrpSpPr>
          <p:grpSpPr>
            <a:xfrm>
              <a:off x="4080613" y="603471"/>
              <a:ext cx="3937943" cy="2100310"/>
              <a:chOff x="4080613" y="603471"/>
              <a:chExt cx="3937943" cy="2100310"/>
            </a:xfrm>
            <a:solidFill>
              <a:srgbClr val="FEBC2B"/>
            </a:solidFill>
          </p:grpSpPr>
          <p:sp>
            <p:nvSpPr>
              <p:cNvPr id="15" name="Freeform 14">
                <a:extLst>
                  <a:ext uri="{FF2B5EF4-FFF2-40B4-BE49-F238E27FC236}">
                    <a16:creationId xmlns:a16="http://schemas.microsoft.com/office/drawing/2014/main" id="{B5414FBB-B8D9-E4CF-AE1D-7BC238BBE0DA}"/>
                  </a:ext>
                </a:extLst>
              </p:cNvPr>
              <p:cNvSpPr/>
              <p:nvPr/>
            </p:nvSpPr>
            <p:spPr>
              <a:xfrm>
                <a:off x="4080613" y="2468981"/>
                <a:ext cx="245757" cy="212194"/>
              </a:xfrm>
              <a:custGeom>
                <a:avLst/>
                <a:gdLst>
                  <a:gd name="connsiteX0" fmla="*/ 278 w 245757"/>
                  <a:gd name="connsiteY0" fmla="*/ 212125 h 212194"/>
                  <a:gd name="connsiteX1" fmla="*/ 0 w 245757"/>
                  <a:gd name="connsiteY1" fmla="*/ 73991 h 212194"/>
                  <a:gd name="connsiteX2" fmla="*/ 66155 w 245757"/>
                  <a:gd name="connsiteY2" fmla="*/ 208 h 212194"/>
                  <a:gd name="connsiteX3" fmla="*/ 178701 w 245757"/>
                  <a:gd name="connsiteY3" fmla="*/ 0 h 212194"/>
                  <a:gd name="connsiteX4" fmla="*/ 245480 w 245757"/>
                  <a:gd name="connsiteY4" fmla="*/ 73505 h 212194"/>
                  <a:gd name="connsiteX5" fmla="*/ 245758 w 245757"/>
                  <a:gd name="connsiteY5" fmla="*/ 211640 h 212194"/>
                  <a:gd name="connsiteX6" fmla="*/ 278 w 245757"/>
                  <a:gd name="connsiteY6" fmla="*/ 212195 h 212194"/>
                  <a:gd name="connsiteX7" fmla="*/ 78498 w 245757"/>
                  <a:gd name="connsiteY7" fmla="*/ 54158 h 212194"/>
                  <a:gd name="connsiteX8" fmla="*/ 45629 w 245757"/>
                  <a:gd name="connsiteY8" fmla="*/ 88276 h 212194"/>
                  <a:gd name="connsiteX9" fmla="*/ 45768 w 245757"/>
                  <a:gd name="connsiteY9" fmla="*/ 158037 h 212194"/>
                  <a:gd name="connsiteX10" fmla="*/ 200059 w 245757"/>
                  <a:gd name="connsiteY10" fmla="*/ 157690 h 212194"/>
                  <a:gd name="connsiteX11" fmla="*/ 199921 w 245757"/>
                  <a:gd name="connsiteY11" fmla="*/ 87929 h 212194"/>
                  <a:gd name="connsiteX12" fmla="*/ 166913 w 245757"/>
                  <a:gd name="connsiteY12" fmla="*/ 53950 h 212194"/>
                  <a:gd name="connsiteX13" fmla="*/ 78568 w 245757"/>
                  <a:gd name="connsiteY13" fmla="*/ 54158 h 21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757" h="212194">
                    <a:moveTo>
                      <a:pt x="278" y="212125"/>
                    </a:moveTo>
                    <a:lnTo>
                      <a:pt x="0" y="73991"/>
                    </a:lnTo>
                    <a:cubicBezTo>
                      <a:pt x="-69" y="28431"/>
                      <a:pt x="28570" y="278"/>
                      <a:pt x="66155" y="208"/>
                    </a:cubicBezTo>
                    <a:lnTo>
                      <a:pt x="178701" y="0"/>
                    </a:lnTo>
                    <a:cubicBezTo>
                      <a:pt x="216217" y="-69"/>
                      <a:pt x="245411" y="27877"/>
                      <a:pt x="245480" y="73505"/>
                    </a:cubicBezTo>
                    <a:lnTo>
                      <a:pt x="245758" y="211640"/>
                    </a:lnTo>
                    <a:lnTo>
                      <a:pt x="278" y="212195"/>
                    </a:lnTo>
                    <a:close/>
                    <a:moveTo>
                      <a:pt x="78498" y="54158"/>
                    </a:moveTo>
                    <a:cubicBezTo>
                      <a:pt x="52217" y="54158"/>
                      <a:pt x="45560" y="66848"/>
                      <a:pt x="45629" y="88276"/>
                    </a:cubicBezTo>
                    <a:lnTo>
                      <a:pt x="45768" y="158037"/>
                    </a:lnTo>
                    <a:lnTo>
                      <a:pt x="200059" y="157690"/>
                    </a:lnTo>
                    <a:lnTo>
                      <a:pt x="199921" y="87929"/>
                    </a:lnTo>
                    <a:cubicBezTo>
                      <a:pt x="199921" y="66571"/>
                      <a:pt x="193194" y="53950"/>
                      <a:pt x="166913" y="53950"/>
                    </a:cubicBezTo>
                    <a:lnTo>
                      <a:pt x="78568" y="54158"/>
                    </a:lnTo>
                    <a:close/>
                  </a:path>
                </a:pathLst>
              </a:custGeom>
              <a:solidFill>
                <a:srgbClr val="FEBC2B"/>
              </a:solidFill>
              <a:ln w="6930"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649A48E7-7C3C-1454-B040-2384DEBA689F}"/>
                  </a:ext>
                </a:extLst>
              </p:cNvPr>
              <p:cNvSpPr/>
              <p:nvPr/>
            </p:nvSpPr>
            <p:spPr>
              <a:xfrm>
                <a:off x="4087340" y="2354978"/>
                <a:ext cx="249501" cy="77458"/>
              </a:xfrm>
              <a:custGeom>
                <a:avLst/>
                <a:gdLst>
                  <a:gd name="connsiteX0" fmla="*/ 249502 w 249501"/>
                  <a:gd name="connsiteY0" fmla="*/ 23716 h 77458"/>
                  <a:gd name="connsiteX1" fmla="*/ 244301 w 249501"/>
                  <a:gd name="connsiteY1" fmla="*/ 77458 h 77458"/>
                  <a:gd name="connsiteX2" fmla="*/ 0 w 249501"/>
                  <a:gd name="connsiteY2" fmla="*/ 53742 h 77458"/>
                  <a:gd name="connsiteX3" fmla="*/ 5201 w 249501"/>
                  <a:gd name="connsiteY3" fmla="*/ 0 h 77458"/>
                  <a:gd name="connsiteX4" fmla="*/ 249502 w 249501"/>
                  <a:gd name="connsiteY4" fmla="*/ 23716 h 77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01" h="77458">
                    <a:moveTo>
                      <a:pt x="249502" y="23716"/>
                    </a:moveTo>
                    <a:lnTo>
                      <a:pt x="244301" y="77458"/>
                    </a:lnTo>
                    <a:lnTo>
                      <a:pt x="0" y="53742"/>
                    </a:lnTo>
                    <a:lnTo>
                      <a:pt x="5201" y="0"/>
                    </a:lnTo>
                    <a:lnTo>
                      <a:pt x="249502" y="23716"/>
                    </a:lnTo>
                    <a:close/>
                  </a:path>
                </a:pathLst>
              </a:custGeom>
              <a:solidFill>
                <a:srgbClr val="FEBC2B"/>
              </a:solidFill>
              <a:ln w="6930"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90AC660-EDD5-9AA2-7239-2916760A1D09}"/>
                  </a:ext>
                </a:extLst>
              </p:cNvPr>
              <p:cNvSpPr/>
              <p:nvPr/>
            </p:nvSpPr>
            <p:spPr>
              <a:xfrm>
                <a:off x="4107515" y="2103188"/>
                <a:ext cx="266851" cy="227241"/>
              </a:xfrm>
              <a:custGeom>
                <a:avLst/>
                <a:gdLst>
                  <a:gd name="connsiteX0" fmla="*/ 112065 w 266851"/>
                  <a:gd name="connsiteY0" fmla="*/ 114280 h 227241"/>
                  <a:gd name="connsiteX1" fmla="*/ 133493 w 266851"/>
                  <a:gd name="connsiteY1" fmla="*/ 4854 h 227241"/>
                  <a:gd name="connsiteX2" fmla="*/ 259145 w 266851"/>
                  <a:gd name="connsiteY2" fmla="*/ 33077 h 227241"/>
                  <a:gd name="connsiteX3" fmla="*/ 266773 w 266851"/>
                  <a:gd name="connsiteY3" fmla="*/ 43479 h 227241"/>
                  <a:gd name="connsiteX4" fmla="*/ 246178 w 266851"/>
                  <a:gd name="connsiteY4" fmla="*/ 170588 h 227241"/>
                  <a:gd name="connsiteX5" fmla="*/ 166085 w 266851"/>
                  <a:gd name="connsiteY5" fmla="*/ 225648 h 227241"/>
                  <a:gd name="connsiteX6" fmla="*/ 55272 w 266851"/>
                  <a:gd name="connsiteY6" fmla="*/ 203943 h 227241"/>
                  <a:gd name="connsiteX7" fmla="*/ 1876 w 266851"/>
                  <a:gd name="connsiteY7" fmla="*/ 122740 h 227241"/>
                  <a:gd name="connsiteX8" fmla="*/ 28435 w 266851"/>
                  <a:gd name="connsiteY8" fmla="*/ 0 h 227241"/>
                  <a:gd name="connsiteX9" fmla="*/ 72747 w 266851"/>
                  <a:gd name="connsiteY9" fmla="*/ 9015 h 227241"/>
                  <a:gd name="connsiteX10" fmla="*/ 51458 w 266851"/>
                  <a:gd name="connsiteY10" fmla="*/ 117747 h 227241"/>
                  <a:gd name="connsiteX11" fmla="*/ 74272 w 266851"/>
                  <a:gd name="connsiteY11" fmla="*/ 152628 h 227241"/>
                  <a:gd name="connsiteX12" fmla="*/ 167541 w 266851"/>
                  <a:gd name="connsiteY12" fmla="*/ 170865 h 227241"/>
                  <a:gd name="connsiteX13" fmla="*/ 201866 w 266851"/>
                  <a:gd name="connsiteY13" fmla="*/ 147219 h 227241"/>
                  <a:gd name="connsiteX14" fmla="*/ 215666 w 266851"/>
                  <a:gd name="connsiteY14" fmla="*/ 74892 h 227241"/>
                  <a:gd name="connsiteX15" fmla="*/ 169413 w 266851"/>
                  <a:gd name="connsiteY15" fmla="*/ 64768 h 227241"/>
                  <a:gd name="connsiteX16" fmla="*/ 155544 w 266851"/>
                  <a:gd name="connsiteY16" fmla="*/ 122810 h 227241"/>
                  <a:gd name="connsiteX17" fmla="*/ 112204 w 266851"/>
                  <a:gd name="connsiteY17" fmla="*/ 114349 h 2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851" h="227241">
                    <a:moveTo>
                      <a:pt x="112065" y="114280"/>
                    </a:moveTo>
                    <a:lnTo>
                      <a:pt x="133493" y="4854"/>
                    </a:lnTo>
                    <a:lnTo>
                      <a:pt x="259145" y="33077"/>
                    </a:lnTo>
                    <a:cubicBezTo>
                      <a:pt x="267674" y="35088"/>
                      <a:pt x="266912" y="42855"/>
                      <a:pt x="266773" y="43479"/>
                    </a:cubicBezTo>
                    <a:cubicBezTo>
                      <a:pt x="266773" y="43479"/>
                      <a:pt x="257273" y="113795"/>
                      <a:pt x="246178" y="170588"/>
                    </a:cubicBezTo>
                    <a:cubicBezTo>
                      <a:pt x="237787" y="215384"/>
                      <a:pt x="203253" y="232929"/>
                      <a:pt x="166085" y="225648"/>
                    </a:cubicBezTo>
                    <a:lnTo>
                      <a:pt x="55272" y="203943"/>
                    </a:lnTo>
                    <a:cubicBezTo>
                      <a:pt x="18103" y="196661"/>
                      <a:pt x="-7277" y="167398"/>
                      <a:pt x="1876" y="122740"/>
                    </a:cubicBezTo>
                    <a:cubicBezTo>
                      <a:pt x="14012" y="60815"/>
                      <a:pt x="28435" y="0"/>
                      <a:pt x="28435" y="0"/>
                    </a:cubicBezTo>
                    <a:lnTo>
                      <a:pt x="72747" y="9015"/>
                    </a:lnTo>
                    <a:lnTo>
                      <a:pt x="51458" y="117747"/>
                    </a:lnTo>
                    <a:cubicBezTo>
                      <a:pt x="47436" y="138412"/>
                      <a:pt x="55341" y="148883"/>
                      <a:pt x="74272" y="152628"/>
                    </a:cubicBezTo>
                    <a:lnTo>
                      <a:pt x="167541" y="170865"/>
                    </a:lnTo>
                    <a:cubicBezTo>
                      <a:pt x="186472" y="174610"/>
                      <a:pt x="198122" y="167953"/>
                      <a:pt x="201866" y="147219"/>
                    </a:cubicBezTo>
                    <a:lnTo>
                      <a:pt x="215666" y="74892"/>
                    </a:lnTo>
                    <a:lnTo>
                      <a:pt x="169413" y="64768"/>
                    </a:lnTo>
                    <a:lnTo>
                      <a:pt x="155544" y="122810"/>
                    </a:lnTo>
                    <a:lnTo>
                      <a:pt x="112204" y="114349"/>
                    </a:lnTo>
                    <a:close/>
                  </a:path>
                </a:pathLst>
              </a:custGeom>
              <a:solidFill>
                <a:srgbClr val="FEBC2B"/>
              </a:solidFill>
              <a:ln w="6930"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49EB0BCB-2E1C-399B-3FED-A4264F15C04D}"/>
                  </a:ext>
                </a:extLst>
              </p:cNvPr>
              <p:cNvSpPr/>
              <p:nvPr/>
            </p:nvSpPr>
            <p:spPr>
              <a:xfrm>
                <a:off x="4155575" y="1981973"/>
                <a:ext cx="250611" cy="122046"/>
              </a:xfrm>
              <a:custGeom>
                <a:avLst/>
                <a:gdLst>
                  <a:gd name="connsiteX0" fmla="*/ 250612 w 250611"/>
                  <a:gd name="connsiteY0" fmla="*/ 70315 h 122046"/>
                  <a:gd name="connsiteX1" fmla="*/ 235148 w 250611"/>
                  <a:gd name="connsiteY1" fmla="*/ 122047 h 122046"/>
                  <a:gd name="connsiteX2" fmla="*/ 0 w 250611"/>
                  <a:gd name="connsiteY2" fmla="*/ 51731 h 122046"/>
                  <a:gd name="connsiteX3" fmla="*/ 15464 w 250611"/>
                  <a:gd name="connsiteY3" fmla="*/ 0 h 122046"/>
                  <a:gd name="connsiteX4" fmla="*/ 250612 w 250611"/>
                  <a:gd name="connsiteY4" fmla="*/ 70315 h 12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11" h="122046">
                    <a:moveTo>
                      <a:pt x="250612" y="70315"/>
                    </a:moveTo>
                    <a:lnTo>
                      <a:pt x="235148" y="122047"/>
                    </a:lnTo>
                    <a:lnTo>
                      <a:pt x="0" y="51731"/>
                    </a:lnTo>
                    <a:lnTo>
                      <a:pt x="15464" y="0"/>
                    </a:lnTo>
                    <a:lnTo>
                      <a:pt x="250612" y="70315"/>
                    </a:lnTo>
                    <a:close/>
                  </a:path>
                </a:pathLst>
              </a:custGeom>
              <a:solidFill>
                <a:srgbClr val="FEBC2B"/>
              </a:solidFill>
              <a:ln w="6930"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B49C6B7-746C-B690-91E0-DF315DCAE771}"/>
                  </a:ext>
                </a:extLst>
              </p:cNvPr>
              <p:cNvSpPr/>
              <p:nvPr/>
            </p:nvSpPr>
            <p:spPr>
              <a:xfrm>
                <a:off x="4184145" y="1738782"/>
                <a:ext cx="277170" cy="214136"/>
              </a:xfrm>
              <a:custGeom>
                <a:avLst/>
                <a:gdLst>
                  <a:gd name="connsiteX0" fmla="*/ 120937 w 277170"/>
                  <a:gd name="connsiteY0" fmla="*/ 17059 h 214136"/>
                  <a:gd name="connsiteX1" fmla="*/ 91812 w 277170"/>
                  <a:gd name="connsiteY1" fmla="*/ 89247 h 214136"/>
                  <a:gd name="connsiteX2" fmla="*/ 277171 w 277170"/>
                  <a:gd name="connsiteY2" fmla="*/ 164069 h 214136"/>
                  <a:gd name="connsiteX3" fmla="*/ 256922 w 277170"/>
                  <a:gd name="connsiteY3" fmla="*/ 214136 h 214136"/>
                  <a:gd name="connsiteX4" fmla="*/ 71564 w 277170"/>
                  <a:gd name="connsiteY4" fmla="*/ 139313 h 214136"/>
                  <a:gd name="connsiteX5" fmla="*/ 42300 w 277170"/>
                  <a:gd name="connsiteY5" fmla="*/ 211848 h 214136"/>
                  <a:gd name="connsiteX6" fmla="*/ 0 w 277170"/>
                  <a:gd name="connsiteY6" fmla="*/ 194789 h 214136"/>
                  <a:gd name="connsiteX7" fmla="*/ 78637 w 277170"/>
                  <a:gd name="connsiteY7" fmla="*/ 0 h 214136"/>
                  <a:gd name="connsiteX8" fmla="*/ 120868 w 277170"/>
                  <a:gd name="connsiteY8" fmla="*/ 17059 h 21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0" h="214136">
                    <a:moveTo>
                      <a:pt x="120937" y="17059"/>
                    </a:moveTo>
                    <a:lnTo>
                      <a:pt x="91812" y="89247"/>
                    </a:lnTo>
                    <a:lnTo>
                      <a:pt x="277171" y="164069"/>
                    </a:lnTo>
                    <a:lnTo>
                      <a:pt x="256922" y="214136"/>
                    </a:lnTo>
                    <a:lnTo>
                      <a:pt x="71564" y="139313"/>
                    </a:lnTo>
                    <a:lnTo>
                      <a:pt x="42300" y="211848"/>
                    </a:lnTo>
                    <a:lnTo>
                      <a:pt x="0" y="194789"/>
                    </a:lnTo>
                    <a:lnTo>
                      <a:pt x="78637" y="0"/>
                    </a:lnTo>
                    <a:lnTo>
                      <a:pt x="120868" y="17059"/>
                    </a:lnTo>
                    <a:close/>
                  </a:path>
                </a:pathLst>
              </a:custGeom>
              <a:solidFill>
                <a:srgbClr val="FEBC2B"/>
              </a:solidFill>
              <a:ln w="6930"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4D3CD5AC-F940-B07E-8E1D-14F5CD1CAFC9}"/>
                  </a:ext>
                </a:extLst>
              </p:cNvPr>
              <p:cNvSpPr/>
              <p:nvPr/>
            </p:nvSpPr>
            <p:spPr>
              <a:xfrm>
                <a:off x="4303242" y="1585239"/>
                <a:ext cx="295930" cy="267545"/>
              </a:xfrm>
              <a:custGeom>
                <a:avLst/>
                <a:gdLst>
                  <a:gd name="connsiteX0" fmla="*/ 205228 w 295930"/>
                  <a:gd name="connsiteY0" fmla="*/ 88289 h 267545"/>
                  <a:gd name="connsiteX1" fmla="*/ 160223 w 295930"/>
                  <a:gd name="connsiteY1" fmla="*/ 169977 h 267545"/>
                  <a:gd name="connsiteX2" fmla="*/ 204257 w 295930"/>
                  <a:gd name="connsiteY2" fmla="*/ 215051 h 267545"/>
                  <a:gd name="connsiteX3" fmla="*/ 175341 w 295930"/>
                  <a:gd name="connsiteY3" fmla="*/ 267545 h 267545"/>
                  <a:gd name="connsiteX4" fmla="*/ 4267 w 295930"/>
                  <a:gd name="connsiteY4" fmla="*/ 86833 h 267545"/>
                  <a:gd name="connsiteX5" fmla="*/ 3851 w 295930"/>
                  <a:gd name="connsiteY5" fmla="*/ 70190 h 267545"/>
                  <a:gd name="connsiteX6" fmla="*/ 37483 w 295930"/>
                  <a:gd name="connsiteY6" fmla="*/ 9098 h 267545"/>
                  <a:gd name="connsiteX7" fmla="*/ 51630 w 295930"/>
                  <a:gd name="connsiteY7" fmla="*/ 846 h 267545"/>
                  <a:gd name="connsiteX8" fmla="*/ 295931 w 295930"/>
                  <a:gd name="connsiteY8" fmla="*/ 48555 h 267545"/>
                  <a:gd name="connsiteX9" fmla="*/ 266806 w 295930"/>
                  <a:gd name="connsiteY9" fmla="*/ 101395 h 267545"/>
                  <a:gd name="connsiteX10" fmla="*/ 205159 w 295930"/>
                  <a:gd name="connsiteY10" fmla="*/ 88289 h 267545"/>
                  <a:gd name="connsiteX11" fmla="*/ 120974 w 295930"/>
                  <a:gd name="connsiteY11" fmla="*/ 134334 h 267545"/>
                  <a:gd name="connsiteX12" fmla="*/ 154121 w 295930"/>
                  <a:gd name="connsiteY12" fmla="*/ 74143 h 267545"/>
                  <a:gd name="connsiteX13" fmla="*/ 61477 w 295930"/>
                  <a:gd name="connsiteY13" fmla="*/ 55559 h 267545"/>
                  <a:gd name="connsiteX14" fmla="*/ 55860 w 295930"/>
                  <a:gd name="connsiteY14" fmla="*/ 65683 h 267545"/>
                  <a:gd name="connsiteX15" fmla="*/ 120905 w 295930"/>
                  <a:gd name="connsiteY15" fmla="*/ 134334 h 26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30" h="267545">
                    <a:moveTo>
                      <a:pt x="205228" y="88289"/>
                    </a:moveTo>
                    <a:lnTo>
                      <a:pt x="160223" y="169977"/>
                    </a:lnTo>
                    <a:lnTo>
                      <a:pt x="204257" y="215051"/>
                    </a:lnTo>
                    <a:lnTo>
                      <a:pt x="175341" y="267545"/>
                    </a:lnTo>
                    <a:cubicBezTo>
                      <a:pt x="175341" y="267545"/>
                      <a:pt x="13421" y="96333"/>
                      <a:pt x="4267" y="86833"/>
                    </a:cubicBezTo>
                    <a:cubicBezTo>
                      <a:pt x="-1280" y="80939"/>
                      <a:pt x="-1419" y="79690"/>
                      <a:pt x="3851" y="70190"/>
                    </a:cubicBezTo>
                    <a:lnTo>
                      <a:pt x="37483" y="9098"/>
                    </a:lnTo>
                    <a:cubicBezTo>
                      <a:pt x="42754" y="-403"/>
                      <a:pt x="43863" y="-1027"/>
                      <a:pt x="51630" y="846"/>
                    </a:cubicBezTo>
                    <a:cubicBezTo>
                      <a:pt x="64736" y="3273"/>
                      <a:pt x="295931" y="48555"/>
                      <a:pt x="295931" y="48555"/>
                    </a:cubicBezTo>
                    <a:lnTo>
                      <a:pt x="266806" y="101395"/>
                    </a:lnTo>
                    <a:lnTo>
                      <a:pt x="205159" y="88289"/>
                    </a:lnTo>
                    <a:close/>
                    <a:moveTo>
                      <a:pt x="120974" y="134334"/>
                    </a:moveTo>
                    <a:lnTo>
                      <a:pt x="154121" y="74143"/>
                    </a:lnTo>
                    <a:lnTo>
                      <a:pt x="61477" y="55559"/>
                    </a:lnTo>
                    <a:lnTo>
                      <a:pt x="55860" y="65683"/>
                    </a:lnTo>
                    <a:lnTo>
                      <a:pt x="120905" y="134334"/>
                    </a:lnTo>
                    <a:close/>
                  </a:path>
                </a:pathLst>
              </a:custGeom>
              <a:solidFill>
                <a:srgbClr val="FEBC2B"/>
              </a:solidFill>
              <a:ln w="6930"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2E861F7-DB8A-D1D0-F304-FFDAFBDDA24B}"/>
                  </a:ext>
                </a:extLst>
              </p:cNvPr>
              <p:cNvSpPr/>
              <p:nvPr/>
            </p:nvSpPr>
            <p:spPr>
              <a:xfrm>
                <a:off x="4414300" y="1430337"/>
                <a:ext cx="301371" cy="188756"/>
              </a:xfrm>
              <a:custGeom>
                <a:avLst/>
                <a:gdLst>
                  <a:gd name="connsiteX0" fmla="*/ 0 w 301371"/>
                  <a:gd name="connsiteY0" fmla="*/ 43548 h 188756"/>
                  <a:gd name="connsiteX1" fmla="*/ 31899 w 301371"/>
                  <a:gd name="connsiteY1" fmla="*/ 0 h 188756"/>
                  <a:gd name="connsiteX2" fmla="*/ 191946 w 301371"/>
                  <a:gd name="connsiteY2" fmla="*/ 117401 h 188756"/>
                  <a:gd name="connsiteX3" fmla="*/ 263510 w 301371"/>
                  <a:gd name="connsiteY3" fmla="*/ 19833 h 188756"/>
                  <a:gd name="connsiteX4" fmla="*/ 301372 w 301371"/>
                  <a:gd name="connsiteY4" fmla="*/ 47640 h 188756"/>
                  <a:gd name="connsiteX5" fmla="*/ 197910 w 301371"/>
                  <a:gd name="connsiteY5" fmla="*/ 188756 h 188756"/>
                  <a:gd name="connsiteX6" fmla="*/ 0 w 301371"/>
                  <a:gd name="connsiteY6" fmla="*/ 43548 h 1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371" h="188756">
                    <a:moveTo>
                      <a:pt x="0" y="43548"/>
                    </a:moveTo>
                    <a:lnTo>
                      <a:pt x="31899" y="0"/>
                    </a:lnTo>
                    <a:lnTo>
                      <a:pt x="191946" y="117401"/>
                    </a:lnTo>
                    <a:lnTo>
                      <a:pt x="263510" y="19833"/>
                    </a:lnTo>
                    <a:lnTo>
                      <a:pt x="301372" y="47640"/>
                    </a:lnTo>
                    <a:lnTo>
                      <a:pt x="197910" y="188756"/>
                    </a:lnTo>
                    <a:lnTo>
                      <a:pt x="0" y="43548"/>
                    </a:lnTo>
                    <a:close/>
                  </a:path>
                </a:pathLst>
              </a:custGeom>
              <a:solidFill>
                <a:srgbClr val="FEBC2B"/>
              </a:solidFill>
              <a:ln w="6930"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BC48C7F-2DF5-9EA8-8B9E-47E660B87357}"/>
                  </a:ext>
                </a:extLst>
              </p:cNvPr>
              <p:cNvSpPr/>
              <p:nvPr/>
            </p:nvSpPr>
            <p:spPr>
              <a:xfrm>
                <a:off x="4606384" y="1040273"/>
                <a:ext cx="367873" cy="366555"/>
              </a:xfrm>
              <a:custGeom>
                <a:avLst/>
                <a:gdLst>
                  <a:gd name="connsiteX0" fmla="*/ 147635 w 367873"/>
                  <a:gd name="connsiteY0" fmla="*/ 53534 h 366555"/>
                  <a:gd name="connsiteX1" fmla="*/ 148536 w 367873"/>
                  <a:gd name="connsiteY1" fmla="*/ 48333 h 366555"/>
                  <a:gd name="connsiteX2" fmla="*/ 200267 w 367873"/>
                  <a:gd name="connsiteY2" fmla="*/ 0 h 366555"/>
                  <a:gd name="connsiteX3" fmla="*/ 367873 w 367873"/>
                  <a:gd name="connsiteY3" fmla="*/ 179325 h 366555"/>
                  <a:gd name="connsiteX4" fmla="*/ 328139 w 367873"/>
                  <a:gd name="connsiteY4" fmla="*/ 216425 h 366555"/>
                  <a:gd name="connsiteX5" fmla="*/ 227589 w 367873"/>
                  <a:gd name="connsiteY5" fmla="*/ 108802 h 366555"/>
                  <a:gd name="connsiteX6" fmla="*/ 225301 w 367873"/>
                  <a:gd name="connsiteY6" fmla="*/ 110951 h 366555"/>
                  <a:gd name="connsiteX7" fmla="*/ 285839 w 367873"/>
                  <a:gd name="connsiteY7" fmla="*/ 250195 h 366555"/>
                  <a:gd name="connsiteX8" fmla="*/ 284868 w 367873"/>
                  <a:gd name="connsiteY8" fmla="*/ 256853 h 366555"/>
                  <a:gd name="connsiteX9" fmla="*/ 250542 w 367873"/>
                  <a:gd name="connsiteY9" fmla="*/ 288959 h 366555"/>
                  <a:gd name="connsiteX10" fmla="*/ 244093 w 367873"/>
                  <a:gd name="connsiteY10" fmla="*/ 289236 h 366555"/>
                  <a:gd name="connsiteX11" fmla="*/ 108802 w 367873"/>
                  <a:gd name="connsiteY11" fmla="*/ 219892 h 366555"/>
                  <a:gd name="connsiteX12" fmla="*/ 106513 w 367873"/>
                  <a:gd name="connsiteY12" fmla="*/ 222041 h 366555"/>
                  <a:gd name="connsiteX13" fmla="*/ 207063 w 367873"/>
                  <a:gd name="connsiteY13" fmla="*/ 329664 h 366555"/>
                  <a:gd name="connsiteX14" fmla="*/ 167606 w 367873"/>
                  <a:gd name="connsiteY14" fmla="*/ 366556 h 366555"/>
                  <a:gd name="connsiteX15" fmla="*/ 0 w 367873"/>
                  <a:gd name="connsiteY15" fmla="*/ 187231 h 366555"/>
                  <a:gd name="connsiteX16" fmla="*/ 52008 w 367873"/>
                  <a:gd name="connsiteY16" fmla="*/ 138620 h 366555"/>
                  <a:gd name="connsiteX17" fmla="*/ 57001 w 367873"/>
                  <a:gd name="connsiteY17" fmla="*/ 138273 h 366555"/>
                  <a:gd name="connsiteX18" fmla="*/ 210738 w 367873"/>
                  <a:gd name="connsiteY18" fmla="*/ 214414 h 366555"/>
                  <a:gd name="connsiteX19" fmla="*/ 213027 w 367873"/>
                  <a:gd name="connsiteY19" fmla="*/ 212264 h 366555"/>
                  <a:gd name="connsiteX20" fmla="*/ 147704 w 367873"/>
                  <a:gd name="connsiteY20" fmla="*/ 53534 h 3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7873" h="366555">
                    <a:moveTo>
                      <a:pt x="147635" y="53534"/>
                    </a:moveTo>
                    <a:cubicBezTo>
                      <a:pt x="147635" y="53534"/>
                      <a:pt x="145970" y="50760"/>
                      <a:pt x="148536" y="48333"/>
                    </a:cubicBezTo>
                    <a:lnTo>
                      <a:pt x="200267" y="0"/>
                    </a:lnTo>
                    <a:lnTo>
                      <a:pt x="367873" y="179325"/>
                    </a:lnTo>
                    <a:lnTo>
                      <a:pt x="328139" y="216425"/>
                    </a:lnTo>
                    <a:lnTo>
                      <a:pt x="227589" y="108802"/>
                    </a:lnTo>
                    <a:lnTo>
                      <a:pt x="225301" y="110951"/>
                    </a:lnTo>
                    <a:lnTo>
                      <a:pt x="285839" y="250195"/>
                    </a:lnTo>
                    <a:cubicBezTo>
                      <a:pt x="285839" y="250195"/>
                      <a:pt x="287919" y="254009"/>
                      <a:pt x="284868" y="256853"/>
                    </a:cubicBezTo>
                    <a:lnTo>
                      <a:pt x="250542" y="288959"/>
                    </a:lnTo>
                    <a:cubicBezTo>
                      <a:pt x="247491" y="291872"/>
                      <a:pt x="244093" y="289236"/>
                      <a:pt x="244093" y="289236"/>
                    </a:cubicBezTo>
                    <a:lnTo>
                      <a:pt x="108802" y="219892"/>
                    </a:lnTo>
                    <a:lnTo>
                      <a:pt x="106513" y="222041"/>
                    </a:lnTo>
                    <a:lnTo>
                      <a:pt x="207063" y="329664"/>
                    </a:lnTo>
                    <a:lnTo>
                      <a:pt x="167606" y="366556"/>
                    </a:lnTo>
                    <a:lnTo>
                      <a:pt x="0" y="187231"/>
                    </a:lnTo>
                    <a:lnTo>
                      <a:pt x="52008" y="138620"/>
                    </a:lnTo>
                    <a:cubicBezTo>
                      <a:pt x="54297" y="136470"/>
                      <a:pt x="57001" y="138273"/>
                      <a:pt x="57001" y="138273"/>
                    </a:cubicBezTo>
                    <a:lnTo>
                      <a:pt x="210738" y="214414"/>
                    </a:lnTo>
                    <a:lnTo>
                      <a:pt x="213027" y="212264"/>
                    </a:lnTo>
                    <a:lnTo>
                      <a:pt x="147704" y="53534"/>
                    </a:lnTo>
                    <a:close/>
                  </a:path>
                </a:pathLst>
              </a:custGeom>
              <a:solidFill>
                <a:srgbClr val="FEBC2B"/>
              </a:solidFill>
              <a:ln w="6930"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D6BA92E2-D29B-D507-EEDE-97DB149CE430}"/>
                  </a:ext>
                </a:extLst>
              </p:cNvPr>
              <p:cNvSpPr/>
              <p:nvPr/>
            </p:nvSpPr>
            <p:spPr>
              <a:xfrm>
                <a:off x="4918642" y="911868"/>
                <a:ext cx="277795" cy="297606"/>
              </a:xfrm>
              <a:custGeom>
                <a:avLst/>
                <a:gdLst>
                  <a:gd name="connsiteX0" fmla="*/ 178910 w 277795"/>
                  <a:gd name="connsiteY0" fmla="*/ 152190 h 297606"/>
                  <a:gd name="connsiteX1" fmla="*/ 101313 w 277795"/>
                  <a:gd name="connsiteY1" fmla="*/ 203991 h 297606"/>
                  <a:gd name="connsiteX2" fmla="*/ 119690 w 277795"/>
                  <a:gd name="connsiteY2" fmla="*/ 264251 h 297606"/>
                  <a:gd name="connsiteX3" fmla="*/ 69831 w 277795"/>
                  <a:gd name="connsiteY3" fmla="*/ 297606 h 297606"/>
                  <a:gd name="connsiteX4" fmla="*/ 1111 w 277795"/>
                  <a:gd name="connsiteY4" fmla="*/ 58367 h 297606"/>
                  <a:gd name="connsiteX5" fmla="*/ 8392 w 277795"/>
                  <a:gd name="connsiteY5" fmla="*/ 43389 h 297606"/>
                  <a:gd name="connsiteX6" fmla="*/ 66433 w 277795"/>
                  <a:gd name="connsiteY6" fmla="*/ 4625 h 297606"/>
                  <a:gd name="connsiteX7" fmla="*/ 82798 w 277795"/>
                  <a:gd name="connsiteY7" fmla="*/ 3862 h 297606"/>
                  <a:gd name="connsiteX8" fmla="*/ 277796 w 277795"/>
                  <a:gd name="connsiteY8" fmla="*/ 158709 h 297606"/>
                  <a:gd name="connsiteX9" fmla="*/ 227659 w 277795"/>
                  <a:gd name="connsiteY9" fmla="*/ 192202 h 297606"/>
                  <a:gd name="connsiteX10" fmla="*/ 178980 w 277795"/>
                  <a:gd name="connsiteY10" fmla="*/ 152190 h 297606"/>
                  <a:gd name="connsiteX11" fmla="*/ 82937 w 277795"/>
                  <a:gd name="connsiteY11" fmla="*/ 154340 h 297606"/>
                  <a:gd name="connsiteX12" fmla="*/ 140077 w 277795"/>
                  <a:gd name="connsiteY12" fmla="*/ 116131 h 297606"/>
                  <a:gd name="connsiteX13" fmla="*/ 66364 w 277795"/>
                  <a:gd name="connsiteY13" fmla="*/ 56980 h 297606"/>
                  <a:gd name="connsiteX14" fmla="*/ 56725 w 277795"/>
                  <a:gd name="connsiteY14" fmla="*/ 63429 h 297606"/>
                  <a:gd name="connsiteX15" fmla="*/ 82868 w 277795"/>
                  <a:gd name="connsiteY15" fmla="*/ 154340 h 2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795" h="297606">
                    <a:moveTo>
                      <a:pt x="178910" y="152190"/>
                    </a:moveTo>
                    <a:lnTo>
                      <a:pt x="101313" y="203991"/>
                    </a:lnTo>
                    <a:lnTo>
                      <a:pt x="119690" y="264251"/>
                    </a:lnTo>
                    <a:lnTo>
                      <a:pt x="69831" y="297606"/>
                    </a:lnTo>
                    <a:cubicBezTo>
                      <a:pt x="69831" y="297606"/>
                      <a:pt x="4855" y="71057"/>
                      <a:pt x="1111" y="58367"/>
                    </a:cubicBezTo>
                    <a:cubicBezTo>
                      <a:pt x="-1108" y="50600"/>
                      <a:pt x="-623" y="49422"/>
                      <a:pt x="8392" y="43389"/>
                    </a:cubicBezTo>
                    <a:lnTo>
                      <a:pt x="66433" y="4625"/>
                    </a:lnTo>
                    <a:cubicBezTo>
                      <a:pt x="75448" y="-1408"/>
                      <a:pt x="76696" y="-1408"/>
                      <a:pt x="82798" y="3862"/>
                    </a:cubicBezTo>
                    <a:cubicBezTo>
                      <a:pt x="93339" y="12045"/>
                      <a:pt x="277796" y="158709"/>
                      <a:pt x="277796" y="158709"/>
                    </a:cubicBezTo>
                    <a:lnTo>
                      <a:pt x="227659" y="192202"/>
                    </a:lnTo>
                    <a:lnTo>
                      <a:pt x="178980" y="152190"/>
                    </a:lnTo>
                    <a:close/>
                    <a:moveTo>
                      <a:pt x="82937" y="154340"/>
                    </a:moveTo>
                    <a:lnTo>
                      <a:pt x="140077" y="116131"/>
                    </a:lnTo>
                    <a:lnTo>
                      <a:pt x="66364" y="56980"/>
                    </a:lnTo>
                    <a:lnTo>
                      <a:pt x="56725" y="63429"/>
                    </a:lnTo>
                    <a:lnTo>
                      <a:pt x="82868" y="154340"/>
                    </a:lnTo>
                    <a:close/>
                  </a:path>
                </a:pathLst>
              </a:custGeom>
              <a:solidFill>
                <a:srgbClr val="FEBC2B"/>
              </a:solidFill>
              <a:ln w="6930"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7874FA9-89BA-F3E5-2570-17AF71C724BC}"/>
                  </a:ext>
                </a:extLst>
              </p:cNvPr>
              <p:cNvSpPr/>
              <p:nvPr/>
            </p:nvSpPr>
            <p:spPr>
              <a:xfrm>
                <a:off x="5064544" y="770176"/>
                <a:ext cx="228976" cy="278488"/>
              </a:xfrm>
              <a:custGeom>
                <a:avLst/>
                <a:gdLst>
                  <a:gd name="connsiteX0" fmla="*/ 207965 w 228976"/>
                  <a:gd name="connsiteY0" fmla="*/ 40636 h 278488"/>
                  <a:gd name="connsiteX1" fmla="*/ 138551 w 228976"/>
                  <a:gd name="connsiteY1" fmla="*/ 75863 h 278488"/>
                  <a:gd name="connsiteX2" fmla="*/ 228976 w 228976"/>
                  <a:gd name="connsiteY2" fmla="*/ 254079 h 278488"/>
                  <a:gd name="connsiteX3" fmla="*/ 180781 w 228976"/>
                  <a:gd name="connsiteY3" fmla="*/ 278488 h 278488"/>
                  <a:gd name="connsiteX4" fmla="*/ 90356 w 228976"/>
                  <a:gd name="connsiteY4" fmla="*/ 100272 h 278488"/>
                  <a:gd name="connsiteX5" fmla="*/ 20595 w 228976"/>
                  <a:gd name="connsiteY5" fmla="*/ 135638 h 278488"/>
                  <a:gd name="connsiteX6" fmla="*/ 0 w 228976"/>
                  <a:gd name="connsiteY6" fmla="*/ 95002 h 278488"/>
                  <a:gd name="connsiteX7" fmla="*/ 187300 w 228976"/>
                  <a:gd name="connsiteY7" fmla="*/ 0 h 278488"/>
                  <a:gd name="connsiteX8" fmla="*/ 207895 w 228976"/>
                  <a:gd name="connsiteY8" fmla="*/ 40636 h 27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76" h="278488">
                    <a:moveTo>
                      <a:pt x="207965" y="40636"/>
                    </a:moveTo>
                    <a:lnTo>
                      <a:pt x="138551" y="75863"/>
                    </a:lnTo>
                    <a:lnTo>
                      <a:pt x="228976" y="254079"/>
                    </a:lnTo>
                    <a:lnTo>
                      <a:pt x="180781" y="278488"/>
                    </a:lnTo>
                    <a:lnTo>
                      <a:pt x="90356" y="100272"/>
                    </a:lnTo>
                    <a:lnTo>
                      <a:pt x="20595" y="135638"/>
                    </a:lnTo>
                    <a:lnTo>
                      <a:pt x="0" y="95002"/>
                    </a:lnTo>
                    <a:lnTo>
                      <a:pt x="187300" y="0"/>
                    </a:lnTo>
                    <a:lnTo>
                      <a:pt x="207895" y="40636"/>
                    </a:lnTo>
                    <a:close/>
                  </a:path>
                </a:pathLst>
              </a:custGeom>
              <a:solidFill>
                <a:srgbClr val="FEBC2B"/>
              </a:solidFill>
              <a:ln w="6930"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E2F0342-3FFD-5EBD-389D-212DD44BE5AB}"/>
                  </a:ext>
                </a:extLst>
              </p:cNvPr>
              <p:cNvSpPr/>
              <p:nvPr/>
            </p:nvSpPr>
            <p:spPr>
              <a:xfrm>
                <a:off x="5302951" y="688835"/>
                <a:ext cx="251720" cy="291732"/>
              </a:xfrm>
              <a:custGeom>
                <a:avLst/>
                <a:gdLst>
                  <a:gd name="connsiteX0" fmla="*/ 0 w 251720"/>
                  <a:gd name="connsiteY0" fmla="*/ 60607 h 291732"/>
                  <a:gd name="connsiteX1" fmla="*/ 169756 w 251720"/>
                  <a:gd name="connsiteY1" fmla="*/ 0 h 291732"/>
                  <a:gd name="connsiteX2" fmla="*/ 185081 w 251720"/>
                  <a:gd name="connsiteY2" fmla="*/ 42924 h 291732"/>
                  <a:gd name="connsiteX3" fmla="*/ 66224 w 251720"/>
                  <a:gd name="connsiteY3" fmla="*/ 85363 h 291732"/>
                  <a:gd name="connsiteX4" fmla="*/ 83699 w 251720"/>
                  <a:gd name="connsiteY4" fmla="*/ 134251 h 291732"/>
                  <a:gd name="connsiteX5" fmla="*/ 186398 w 251720"/>
                  <a:gd name="connsiteY5" fmla="*/ 97568 h 291732"/>
                  <a:gd name="connsiteX6" fmla="*/ 202209 w 251720"/>
                  <a:gd name="connsiteY6" fmla="*/ 141810 h 291732"/>
                  <a:gd name="connsiteX7" fmla="*/ 99509 w 251720"/>
                  <a:gd name="connsiteY7" fmla="*/ 178493 h 291732"/>
                  <a:gd name="connsiteX8" fmla="*/ 117331 w 251720"/>
                  <a:gd name="connsiteY8" fmla="*/ 228352 h 291732"/>
                  <a:gd name="connsiteX9" fmla="*/ 235564 w 251720"/>
                  <a:gd name="connsiteY9" fmla="*/ 186190 h 291732"/>
                  <a:gd name="connsiteX10" fmla="*/ 251721 w 251720"/>
                  <a:gd name="connsiteY10" fmla="*/ 231403 h 291732"/>
                  <a:gd name="connsiteX11" fmla="*/ 82659 w 251720"/>
                  <a:gd name="connsiteY11" fmla="*/ 291733 h 291732"/>
                  <a:gd name="connsiteX12" fmla="*/ 139 w 251720"/>
                  <a:gd name="connsiteY12" fmla="*/ 60538 h 29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20" h="291732">
                    <a:moveTo>
                      <a:pt x="0" y="60607"/>
                    </a:moveTo>
                    <a:lnTo>
                      <a:pt x="169756" y="0"/>
                    </a:lnTo>
                    <a:lnTo>
                      <a:pt x="185081" y="42924"/>
                    </a:lnTo>
                    <a:lnTo>
                      <a:pt x="66224" y="85363"/>
                    </a:lnTo>
                    <a:lnTo>
                      <a:pt x="83699" y="134251"/>
                    </a:lnTo>
                    <a:lnTo>
                      <a:pt x="186398" y="97568"/>
                    </a:lnTo>
                    <a:lnTo>
                      <a:pt x="202209" y="141810"/>
                    </a:lnTo>
                    <a:lnTo>
                      <a:pt x="99509" y="178493"/>
                    </a:lnTo>
                    <a:lnTo>
                      <a:pt x="117331" y="228352"/>
                    </a:lnTo>
                    <a:lnTo>
                      <a:pt x="235564" y="186190"/>
                    </a:lnTo>
                    <a:lnTo>
                      <a:pt x="251721" y="231403"/>
                    </a:lnTo>
                    <a:lnTo>
                      <a:pt x="82659" y="291733"/>
                    </a:lnTo>
                    <a:lnTo>
                      <a:pt x="139" y="60538"/>
                    </a:lnTo>
                    <a:close/>
                  </a:path>
                </a:pathLst>
              </a:custGeom>
              <a:solidFill>
                <a:srgbClr val="FEBC2B"/>
              </a:solidFill>
              <a:ln w="6930"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684C744-32F7-20B3-B83F-EB25AB12583E}"/>
                  </a:ext>
                </a:extLst>
              </p:cNvPr>
              <p:cNvSpPr/>
              <p:nvPr/>
            </p:nvSpPr>
            <p:spPr>
              <a:xfrm>
                <a:off x="5535394" y="639488"/>
                <a:ext cx="258239" cy="270833"/>
              </a:xfrm>
              <a:custGeom>
                <a:avLst/>
                <a:gdLst>
                  <a:gd name="connsiteX0" fmla="*/ 104294 w 258239"/>
                  <a:gd name="connsiteY0" fmla="*/ 259530 h 270833"/>
                  <a:gd name="connsiteX1" fmla="*/ 51523 w 258239"/>
                  <a:gd name="connsiteY1" fmla="*/ 270833 h 270833"/>
                  <a:gd name="connsiteX2" fmla="*/ 0 w 258239"/>
                  <a:gd name="connsiteY2" fmla="*/ 30901 h 270833"/>
                  <a:gd name="connsiteX3" fmla="*/ 133350 w 258239"/>
                  <a:gd name="connsiteY3" fmla="*/ 2262 h 270833"/>
                  <a:gd name="connsiteX4" fmla="*/ 215246 w 258239"/>
                  <a:gd name="connsiteY4" fmla="*/ 51358 h 270833"/>
                  <a:gd name="connsiteX5" fmla="*/ 222111 w 258239"/>
                  <a:gd name="connsiteY5" fmla="*/ 83256 h 270833"/>
                  <a:gd name="connsiteX6" fmla="*/ 197632 w 258239"/>
                  <a:gd name="connsiteY6" fmla="*/ 148024 h 270833"/>
                  <a:gd name="connsiteX7" fmla="*/ 258239 w 258239"/>
                  <a:gd name="connsiteY7" fmla="*/ 226453 h 270833"/>
                  <a:gd name="connsiteX8" fmla="*/ 202348 w 258239"/>
                  <a:gd name="connsiteY8" fmla="*/ 238449 h 270833"/>
                  <a:gd name="connsiteX9" fmla="*/ 145693 w 258239"/>
                  <a:gd name="connsiteY9" fmla="*/ 166678 h 270833"/>
                  <a:gd name="connsiteX10" fmla="*/ 87097 w 258239"/>
                  <a:gd name="connsiteY10" fmla="*/ 179229 h 270833"/>
                  <a:gd name="connsiteX11" fmla="*/ 104294 w 258239"/>
                  <a:gd name="connsiteY11" fmla="*/ 259461 h 270833"/>
                  <a:gd name="connsiteX12" fmla="*/ 168369 w 258239"/>
                  <a:gd name="connsiteY12" fmla="*/ 85128 h 270833"/>
                  <a:gd name="connsiteX13" fmla="*/ 165526 w 258239"/>
                  <a:gd name="connsiteY13" fmla="*/ 71745 h 270833"/>
                  <a:gd name="connsiteX14" fmla="*/ 130299 w 258239"/>
                  <a:gd name="connsiteY14" fmla="*/ 49555 h 270833"/>
                  <a:gd name="connsiteX15" fmla="*/ 62410 w 258239"/>
                  <a:gd name="connsiteY15" fmla="*/ 64117 h 270833"/>
                  <a:gd name="connsiteX16" fmla="*/ 77735 w 258239"/>
                  <a:gd name="connsiteY16" fmla="*/ 135403 h 270833"/>
                  <a:gd name="connsiteX17" fmla="*/ 145624 w 258239"/>
                  <a:gd name="connsiteY17" fmla="*/ 120841 h 270833"/>
                  <a:gd name="connsiteX18" fmla="*/ 168438 w 258239"/>
                  <a:gd name="connsiteY18" fmla="*/ 85128 h 27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8239" h="270833">
                    <a:moveTo>
                      <a:pt x="104294" y="259530"/>
                    </a:moveTo>
                    <a:lnTo>
                      <a:pt x="51523" y="270833"/>
                    </a:lnTo>
                    <a:lnTo>
                      <a:pt x="0" y="30901"/>
                    </a:lnTo>
                    <a:lnTo>
                      <a:pt x="133350" y="2262"/>
                    </a:lnTo>
                    <a:cubicBezTo>
                      <a:pt x="177938" y="-7308"/>
                      <a:pt x="207340" y="14328"/>
                      <a:pt x="215246" y="51358"/>
                    </a:cubicBezTo>
                    <a:lnTo>
                      <a:pt x="222111" y="83256"/>
                    </a:lnTo>
                    <a:cubicBezTo>
                      <a:pt x="228075" y="110994"/>
                      <a:pt x="219823" y="134294"/>
                      <a:pt x="197632" y="148024"/>
                    </a:cubicBezTo>
                    <a:lnTo>
                      <a:pt x="258239" y="226453"/>
                    </a:lnTo>
                    <a:lnTo>
                      <a:pt x="202348" y="238449"/>
                    </a:lnTo>
                    <a:lnTo>
                      <a:pt x="145693" y="166678"/>
                    </a:lnTo>
                    <a:lnTo>
                      <a:pt x="87097" y="179229"/>
                    </a:lnTo>
                    <a:lnTo>
                      <a:pt x="104294" y="259461"/>
                    </a:lnTo>
                    <a:close/>
                    <a:moveTo>
                      <a:pt x="168369" y="85128"/>
                    </a:moveTo>
                    <a:lnTo>
                      <a:pt x="165526" y="71745"/>
                    </a:lnTo>
                    <a:cubicBezTo>
                      <a:pt x="161504" y="52883"/>
                      <a:pt x="151171" y="45047"/>
                      <a:pt x="130299" y="49555"/>
                    </a:cubicBezTo>
                    <a:lnTo>
                      <a:pt x="62410" y="64117"/>
                    </a:lnTo>
                    <a:lnTo>
                      <a:pt x="77735" y="135403"/>
                    </a:lnTo>
                    <a:lnTo>
                      <a:pt x="145624" y="120841"/>
                    </a:lnTo>
                    <a:cubicBezTo>
                      <a:pt x="166566" y="116334"/>
                      <a:pt x="172460" y="103990"/>
                      <a:pt x="168438" y="85128"/>
                    </a:cubicBezTo>
                    <a:close/>
                  </a:path>
                </a:pathLst>
              </a:custGeom>
              <a:solidFill>
                <a:srgbClr val="FEBC2B"/>
              </a:solidFill>
              <a:ln w="6930"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27755C1C-2261-3E7F-3DEF-929BE7576968}"/>
                  </a:ext>
                </a:extLst>
              </p:cNvPr>
              <p:cNvSpPr/>
              <p:nvPr/>
            </p:nvSpPr>
            <p:spPr>
              <a:xfrm>
                <a:off x="5797794" y="614844"/>
                <a:ext cx="81549" cy="249987"/>
              </a:xfrm>
              <a:custGeom>
                <a:avLst/>
                <a:gdLst>
                  <a:gd name="connsiteX0" fmla="*/ 81549 w 81549"/>
                  <a:gd name="connsiteY0" fmla="*/ 243885 h 249987"/>
                  <a:gd name="connsiteX1" fmla="*/ 27877 w 81549"/>
                  <a:gd name="connsiteY1" fmla="*/ 249987 h 249987"/>
                  <a:gd name="connsiteX2" fmla="*/ 0 w 81549"/>
                  <a:gd name="connsiteY2" fmla="*/ 6102 h 249987"/>
                  <a:gd name="connsiteX3" fmla="*/ 53673 w 81549"/>
                  <a:gd name="connsiteY3" fmla="*/ 0 h 249987"/>
                  <a:gd name="connsiteX4" fmla="*/ 81549 w 81549"/>
                  <a:gd name="connsiteY4" fmla="*/ 243885 h 24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49" h="249987">
                    <a:moveTo>
                      <a:pt x="81549" y="243885"/>
                    </a:moveTo>
                    <a:lnTo>
                      <a:pt x="27877" y="249987"/>
                    </a:lnTo>
                    <a:lnTo>
                      <a:pt x="0" y="6102"/>
                    </a:lnTo>
                    <a:lnTo>
                      <a:pt x="53673" y="0"/>
                    </a:lnTo>
                    <a:lnTo>
                      <a:pt x="81549" y="243885"/>
                    </a:lnTo>
                    <a:close/>
                  </a:path>
                </a:pathLst>
              </a:custGeom>
              <a:solidFill>
                <a:srgbClr val="FEBC2B"/>
              </a:solidFill>
              <a:ln w="6930"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650AEBA-1029-4C80-96B3-9935670FA47E}"/>
                  </a:ext>
                </a:extLst>
              </p:cNvPr>
              <p:cNvSpPr/>
              <p:nvPr/>
            </p:nvSpPr>
            <p:spPr>
              <a:xfrm>
                <a:off x="5914224" y="603471"/>
                <a:ext cx="185358" cy="249710"/>
              </a:xfrm>
              <a:custGeom>
                <a:avLst/>
                <a:gdLst>
                  <a:gd name="connsiteX0" fmla="*/ 0 w 185358"/>
                  <a:gd name="connsiteY0" fmla="*/ 4299 h 249710"/>
                  <a:gd name="connsiteX1" fmla="*/ 180157 w 185358"/>
                  <a:gd name="connsiteY1" fmla="*/ 0 h 249710"/>
                  <a:gd name="connsiteX2" fmla="*/ 181267 w 185358"/>
                  <a:gd name="connsiteY2" fmla="*/ 45559 h 249710"/>
                  <a:gd name="connsiteX3" fmla="*/ 55060 w 185358"/>
                  <a:gd name="connsiteY3" fmla="*/ 48611 h 249710"/>
                  <a:gd name="connsiteX4" fmla="*/ 56308 w 185358"/>
                  <a:gd name="connsiteY4" fmla="*/ 100480 h 249710"/>
                  <a:gd name="connsiteX5" fmla="*/ 165318 w 185358"/>
                  <a:gd name="connsiteY5" fmla="*/ 97845 h 249710"/>
                  <a:gd name="connsiteX6" fmla="*/ 166427 w 185358"/>
                  <a:gd name="connsiteY6" fmla="*/ 144792 h 249710"/>
                  <a:gd name="connsiteX7" fmla="*/ 57417 w 185358"/>
                  <a:gd name="connsiteY7" fmla="*/ 147427 h 249710"/>
                  <a:gd name="connsiteX8" fmla="*/ 58666 w 185358"/>
                  <a:gd name="connsiteY8" fmla="*/ 200337 h 249710"/>
                  <a:gd name="connsiteX9" fmla="*/ 184179 w 185358"/>
                  <a:gd name="connsiteY9" fmla="*/ 197355 h 249710"/>
                  <a:gd name="connsiteX10" fmla="*/ 185358 w 185358"/>
                  <a:gd name="connsiteY10" fmla="*/ 245411 h 249710"/>
                  <a:gd name="connsiteX11" fmla="*/ 5894 w 185358"/>
                  <a:gd name="connsiteY11" fmla="*/ 249710 h 249710"/>
                  <a:gd name="connsiteX12" fmla="*/ 0 w 185358"/>
                  <a:gd name="connsiteY12" fmla="*/ 429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358" h="249710">
                    <a:moveTo>
                      <a:pt x="0" y="4299"/>
                    </a:moveTo>
                    <a:lnTo>
                      <a:pt x="180157" y="0"/>
                    </a:lnTo>
                    <a:lnTo>
                      <a:pt x="181267" y="45559"/>
                    </a:lnTo>
                    <a:lnTo>
                      <a:pt x="55060" y="48611"/>
                    </a:lnTo>
                    <a:lnTo>
                      <a:pt x="56308" y="100480"/>
                    </a:lnTo>
                    <a:lnTo>
                      <a:pt x="165318" y="97845"/>
                    </a:lnTo>
                    <a:lnTo>
                      <a:pt x="166427" y="144792"/>
                    </a:lnTo>
                    <a:lnTo>
                      <a:pt x="57417" y="147427"/>
                    </a:lnTo>
                    <a:lnTo>
                      <a:pt x="58666" y="200337"/>
                    </a:lnTo>
                    <a:lnTo>
                      <a:pt x="184179" y="197355"/>
                    </a:lnTo>
                    <a:lnTo>
                      <a:pt x="185358" y="245411"/>
                    </a:lnTo>
                    <a:lnTo>
                      <a:pt x="5894" y="249710"/>
                    </a:lnTo>
                    <a:lnTo>
                      <a:pt x="0" y="4299"/>
                    </a:lnTo>
                    <a:close/>
                  </a:path>
                </a:pathLst>
              </a:custGeom>
              <a:solidFill>
                <a:srgbClr val="FEBC2B"/>
              </a:solidFill>
              <a:ln w="6930"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0F46173-61AF-E039-F8F0-254CEB65B597}"/>
                  </a:ext>
                </a:extLst>
              </p:cNvPr>
              <p:cNvSpPr/>
              <p:nvPr/>
            </p:nvSpPr>
            <p:spPr>
              <a:xfrm>
                <a:off x="6133839" y="606384"/>
                <a:ext cx="178562" cy="260805"/>
              </a:xfrm>
              <a:custGeom>
                <a:avLst/>
                <a:gdLst>
                  <a:gd name="connsiteX0" fmla="*/ 22884 w 178562"/>
                  <a:gd name="connsiteY0" fmla="*/ 0 h 260805"/>
                  <a:gd name="connsiteX1" fmla="*/ 76626 w 178562"/>
                  <a:gd name="connsiteY1" fmla="*/ 5062 h 260805"/>
                  <a:gd name="connsiteX2" fmla="*/ 58111 w 178562"/>
                  <a:gd name="connsiteY2" fmla="*/ 202694 h 260805"/>
                  <a:gd name="connsiteX3" fmla="*/ 178562 w 178562"/>
                  <a:gd name="connsiteY3" fmla="*/ 213998 h 260805"/>
                  <a:gd name="connsiteX4" fmla="*/ 174194 w 178562"/>
                  <a:gd name="connsiteY4" fmla="*/ 260805 h 260805"/>
                  <a:gd name="connsiteX5" fmla="*/ 0 w 178562"/>
                  <a:gd name="connsiteY5" fmla="*/ 244440 h 260805"/>
                  <a:gd name="connsiteX6" fmla="*/ 22953 w 178562"/>
                  <a:gd name="connsiteY6" fmla="*/ 69 h 2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62" h="260805">
                    <a:moveTo>
                      <a:pt x="22884" y="0"/>
                    </a:moveTo>
                    <a:lnTo>
                      <a:pt x="76626" y="5062"/>
                    </a:lnTo>
                    <a:lnTo>
                      <a:pt x="58111" y="202694"/>
                    </a:lnTo>
                    <a:lnTo>
                      <a:pt x="178562" y="213998"/>
                    </a:lnTo>
                    <a:lnTo>
                      <a:pt x="174194" y="260805"/>
                    </a:lnTo>
                    <a:lnTo>
                      <a:pt x="0" y="244440"/>
                    </a:lnTo>
                    <a:lnTo>
                      <a:pt x="22953" y="69"/>
                    </a:lnTo>
                    <a:close/>
                  </a:path>
                </a:pathLst>
              </a:custGeom>
              <a:solidFill>
                <a:srgbClr val="FEBC2B"/>
              </a:solidFill>
              <a:ln w="6930"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A174C4F-13F9-2027-E388-AC3B65C669EF}"/>
                  </a:ext>
                </a:extLst>
              </p:cNvPr>
              <p:cNvSpPr/>
              <p:nvPr/>
            </p:nvSpPr>
            <p:spPr>
              <a:xfrm>
                <a:off x="6398943" y="644801"/>
                <a:ext cx="331883" cy="312258"/>
              </a:xfrm>
              <a:custGeom>
                <a:avLst/>
                <a:gdLst>
                  <a:gd name="connsiteX0" fmla="*/ 258933 w 331883"/>
                  <a:gd name="connsiteY0" fmla="*/ 58596 h 312258"/>
                  <a:gd name="connsiteX1" fmla="*/ 263856 w 331883"/>
                  <a:gd name="connsiteY1" fmla="*/ 56724 h 312258"/>
                  <a:gd name="connsiteX2" fmla="*/ 331884 w 331883"/>
                  <a:gd name="connsiteY2" fmla="*/ 76487 h 312258"/>
                  <a:gd name="connsiteX3" fmla="*/ 263440 w 331883"/>
                  <a:gd name="connsiteY3" fmla="*/ 312259 h 312258"/>
                  <a:gd name="connsiteX4" fmla="*/ 211224 w 331883"/>
                  <a:gd name="connsiteY4" fmla="*/ 297142 h 312258"/>
                  <a:gd name="connsiteX5" fmla="*/ 252276 w 331883"/>
                  <a:gd name="connsiteY5" fmla="*/ 155679 h 312258"/>
                  <a:gd name="connsiteX6" fmla="*/ 249225 w 331883"/>
                  <a:gd name="connsiteY6" fmla="*/ 154777 h 312258"/>
                  <a:gd name="connsiteX7" fmla="*/ 160533 w 331883"/>
                  <a:gd name="connsiteY7" fmla="*/ 278003 h 312258"/>
                  <a:gd name="connsiteX8" fmla="*/ 154292 w 331883"/>
                  <a:gd name="connsiteY8" fmla="*/ 280568 h 312258"/>
                  <a:gd name="connsiteX9" fmla="*/ 109149 w 331883"/>
                  <a:gd name="connsiteY9" fmla="*/ 267462 h 312258"/>
                  <a:gd name="connsiteX10" fmla="*/ 105612 w 331883"/>
                  <a:gd name="connsiteY10" fmla="*/ 262053 h 312258"/>
                  <a:gd name="connsiteX11" fmla="*/ 95973 w 331883"/>
                  <a:gd name="connsiteY11" fmla="*/ 110258 h 312258"/>
                  <a:gd name="connsiteX12" fmla="*/ 92922 w 331883"/>
                  <a:gd name="connsiteY12" fmla="*/ 109356 h 312258"/>
                  <a:gd name="connsiteX13" fmla="*/ 51870 w 331883"/>
                  <a:gd name="connsiteY13" fmla="*/ 250820 h 312258"/>
                  <a:gd name="connsiteX14" fmla="*/ 0 w 331883"/>
                  <a:gd name="connsiteY14" fmla="*/ 235772 h 312258"/>
                  <a:gd name="connsiteX15" fmla="*/ 68443 w 331883"/>
                  <a:gd name="connsiteY15" fmla="*/ 0 h 312258"/>
                  <a:gd name="connsiteX16" fmla="*/ 136817 w 331883"/>
                  <a:gd name="connsiteY16" fmla="*/ 19833 h 312258"/>
                  <a:gd name="connsiteX17" fmla="*/ 139660 w 331883"/>
                  <a:gd name="connsiteY17" fmla="*/ 23924 h 312258"/>
                  <a:gd name="connsiteX18" fmla="*/ 152836 w 331883"/>
                  <a:gd name="connsiteY18" fmla="*/ 194997 h 312258"/>
                  <a:gd name="connsiteX19" fmla="*/ 155887 w 331883"/>
                  <a:gd name="connsiteY19" fmla="*/ 195899 h 312258"/>
                  <a:gd name="connsiteX20" fmla="*/ 258933 w 331883"/>
                  <a:gd name="connsiteY20" fmla="*/ 58527 h 3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83" h="312258">
                    <a:moveTo>
                      <a:pt x="258933" y="58596"/>
                    </a:moveTo>
                    <a:cubicBezTo>
                      <a:pt x="258933" y="58596"/>
                      <a:pt x="260458" y="55753"/>
                      <a:pt x="263856" y="56724"/>
                    </a:cubicBezTo>
                    <a:lnTo>
                      <a:pt x="331884" y="76487"/>
                    </a:lnTo>
                    <a:lnTo>
                      <a:pt x="263440" y="312259"/>
                    </a:lnTo>
                    <a:lnTo>
                      <a:pt x="211224" y="297142"/>
                    </a:lnTo>
                    <a:lnTo>
                      <a:pt x="252276" y="155679"/>
                    </a:lnTo>
                    <a:lnTo>
                      <a:pt x="249225" y="154777"/>
                    </a:lnTo>
                    <a:lnTo>
                      <a:pt x="160533" y="278003"/>
                    </a:lnTo>
                    <a:cubicBezTo>
                      <a:pt x="160533" y="278003"/>
                      <a:pt x="158383" y="281747"/>
                      <a:pt x="154292" y="280568"/>
                    </a:cubicBezTo>
                    <a:lnTo>
                      <a:pt x="109149" y="267462"/>
                    </a:lnTo>
                    <a:cubicBezTo>
                      <a:pt x="105126" y="266283"/>
                      <a:pt x="105612" y="262053"/>
                      <a:pt x="105612" y="262053"/>
                    </a:cubicBezTo>
                    <a:lnTo>
                      <a:pt x="95973" y="110258"/>
                    </a:lnTo>
                    <a:lnTo>
                      <a:pt x="92922" y="109356"/>
                    </a:lnTo>
                    <a:lnTo>
                      <a:pt x="51870" y="250820"/>
                    </a:lnTo>
                    <a:lnTo>
                      <a:pt x="0" y="235772"/>
                    </a:lnTo>
                    <a:lnTo>
                      <a:pt x="68443" y="0"/>
                    </a:lnTo>
                    <a:lnTo>
                      <a:pt x="136817" y="19833"/>
                    </a:lnTo>
                    <a:cubicBezTo>
                      <a:pt x="139868" y="20734"/>
                      <a:pt x="139660" y="23924"/>
                      <a:pt x="139660" y="23924"/>
                    </a:cubicBezTo>
                    <a:lnTo>
                      <a:pt x="152836" y="194997"/>
                    </a:lnTo>
                    <a:lnTo>
                      <a:pt x="155887" y="195899"/>
                    </a:lnTo>
                    <a:lnTo>
                      <a:pt x="258933" y="58527"/>
                    </a:lnTo>
                    <a:close/>
                  </a:path>
                </a:pathLst>
              </a:custGeom>
              <a:solidFill>
                <a:srgbClr val="FEBC2B"/>
              </a:solidFill>
              <a:ln w="6930"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959E83F4-68BF-BB8D-3EE6-8B5783D9C4BF}"/>
                  </a:ext>
                </a:extLst>
              </p:cNvPr>
              <p:cNvSpPr/>
              <p:nvPr/>
            </p:nvSpPr>
            <p:spPr>
              <a:xfrm>
                <a:off x="6678125" y="778102"/>
                <a:ext cx="259652" cy="293792"/>
              </a:xfrm>
              <a:custGeom>
                <a:avLst/>
                <a:gdLst>
                  <a:gd name="connsiteX0" fmla="*/ 180712 w 259652"/>
                  <a:gd name="connsiteY0" fmla="*/ 205378 h 293792"/>
                  <a:gd name="connsiteX1" fmla="*/ 96528 w 259652"/>
                  <a:gd name="connsiteY1" fmla="*/ 165227 h 293792"/>
                  <a:gd name="connsiteX2" fmla="*/ 54089 w 259652"/>
                  <a:gd name="connsiteY2" fmla="*/ 211827 h 293792"/>
                  <a:gd name="connsiteX3" fmla="*/ 0 w 259652"/>
                  <a:gd name="connsiteY3" fmla="*/ 185962 h 293792"/>
                  <a:gd name="connsiteX4" fmla="*/ 170518 w 259652"/>
                  <a:gd name="connsiteY4" fmla="*/ 4695 h 293792"/>
                  <a:gd name="connsiteX5" fmla="*/ 187092 w 259652"/>
                  <a:gd name="connsiteY5" fmla="*/ 3308 h 293792"/>
                  <a:gd name="connsiteX6" fmla="*/ 250057 w 259652"/>
                  <a:gd name="connsiteY6" fmla="*/ 33403 h 293792"/>
                  <a:gd name="connsiteX7" fmla="*/ 259071 w 259652"/>
                  <a:gd name="connsiteY7" fmla="*/ 47064 h 293792"/>
                  <a:gd name="connsiteX8" fmla="*/ 225648 w 259652"/>
                  <a:gd name="connsiteY8" fmla="*/ 293792 h 293792"/>
                  <a:gd name="connsiteX9" fmla="*/ 171212 w 259652"/>
                  <a:gd name="connsiteY9" fmla="*/ 267788 h 293792"/>
                  <a:gd name="connsiteX10" fmla="*/ 180712 w 259652"/>
                  <a:gd name="connsiteY10" fmla="*/ 205517 h 293792"/>
                  <a:gd name="connsiteX11" fmla="*/ 129813 w 259652"/>
                  <a:gd name="connsiteY11" fmla="*/ 123967 h 293792"/>
                  <a:gd name="connsiteX12" fmla="*/ 191807 w 259652"/>
                  <a:gd name="connsiteY12" fmla="*/ 153578 h 293792"/>
                  <a:gd name="connsiteX13" fmla="*/ 204983 w 259652"/>
                  <a:gd name="connsiteY13" fmla="*/ 60032 h 293792"/>
                  <a:gd name="connsiteX14" fmla="*/ 194512 w 259652"/>
                  <a:gd name="connsiteY14" fmla="*/ 55039 h 293792"/>
                  <a:gd name="connsiteX15" fmla="*/ 129744 w 259652"/>
                  <a:gd name="connsiteY15" fmla="*/ 123967 h 29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652" h="293792">
                    <a:moveTo>
                      <a:pt x="180712" y="205378"/>
                    </a:moveTo>
                    <a:lnTo>
                      <a:pt x="96528" y="165227"/>
                    </a:lnTo>
                    <a:lnTo>
                      <a:pt x="54089" y="211827"/>
                    </a:lnTo>
                    <a:lnTo>
                      <a:pt x="0" y="185962"/>
                    </a:lnTo>
                    <a:cubicBezTo>
                      <a:pt x="0" y="185962"/>
                      <a:pt x="161573" y="14403"/>
                      <a:pt x="170518" y="4695"/>
                    </a:cubicBezTo>
                    <a:cubicBezTo>
                      <a:pt x="176066" y="-1200"/>
                      <a:pt x="177314" y="-1408"/>
                      <a:pt x="187092" y="3308"/>
                    </a:cubicBezTo>
                    <a:lnTo>
                      <a:pt x="250057" y="33403"/>
                    </a:lnTo>
                    <a:cubicBezTo>
                      <a:pt x="259834" y="38119"/>
                      <a:pt x="260528" y="39159"/>
                      <a:pt x="259071" y="47064"/>
                    </a:cubicBezTo>
                    <a:cubicBezTo>
                      <a:pt x="257407" y="60240"/>
                      <a:pt x="225648" y="293792"/>
                      <a:pt x="225648" y="293792"/>
                    </a:cubicBezTo>
                    <a:lnTo>
                      <a:pt x="171212" y="267788"/>
                    </a:lnTo>
                    <a:lnTo>
                      <a:pt x="180712" y="205517"/>
                    </a:lnTo>
                    <a:close/>
                    <a:moveTo>
                      <a:pt x="129813" y="123967"/>
                    </a:moveTo>
                    <a:lnTo>
                      <a:pt x="191807" y="153578"/>
                    </a:lnTo>
                    <a:lnTo>
                      <a:pt x="204983" y="60032"/>
                    </a:lnTo>
                    <a:lnTo>
                      <a:pt x="194512" y="55039"/>
                    </a:lnTo>
                    <a:lnTo>
                      <a:pt x="129744" y="123967"/>
                    </a:lnTo>
                    <a:close/>
                  </a:path>
                </a:pathLst>
              </a:custGeom>
              <a:solidFill>
                <a:srgbClr val="FEBC2B"/>
              </a:solidFill>
              <a:ln w="6930"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4DE7719B-0EDA-D6C0-8200-24DA3B7E492A}"/>
                  </a:ext>
                </a:extLst>
              </p:cNvPr>
              <p:cNvSpPr/>
              <p:nvPr/>
            </p:nvSpPr>
            <p:spPr>
              <a:xfrm>
                <a:off x="6919513" y="878492"/>
                <a:ext cx="319054" cy="326127"/>
              </a:xfrm>
              <a:custGeom>
                <a:avLst/>
                <a:gdLst>
                  <a:gd name="connsiteX0" fmla="*/ 181752 w 319054"/>
                  <a:gd name="connsiteY0" fmla="*/ 326128 h 326127"/>
                  <a:gd name="connsiteX1" fmla="*/ 144514 w 319054"/>
                  <a:gd name="connsiteY1" fmla="*/ 301025 h 326127"/>
                  <a:gd name="connsiteX2" fmla="*/ 135361 w 319054"/>
                  <a:gd name="connsiteY2" fmla="*/ 283828 h 326127"/>
                  <a:gd name="connsiteX3" fmla="*/ 130992 w 319054"/>
                  <a:gd name="connsiteY3" fmla="*/ 109634 h 326127"/>
                  <a:gd name="connsiteX4" fmla="*/ 129258 w 319054"/>
                  <a:gd name="connsiteY4" fmla="*/ 108455 h 326127"/>
                  <a:gd name="connsiteX5" fmla="*/ 44797 w 319054"/>
                  <a:gd name="connsiteY5" fmla="*/ 233761 h 326127"/>
                  <a:gd name="connsiteX6" fmla="*/ 0 w 319054"/>
                  <a:gd name="connsiteY6" fmla="*/ 203596 h 326127"/>
                  <a:gd name="connsiteX7" fmla="*/ 137233 w 319054"/>
                  <a:gd name="connsiteY7" fmla="*/ 0 h 326127"/>
                  <a:gd name="connsiteX8" fmla="*/ 173015 w 319054"/>
                  <a:gd name="connsiteY8" fmla="*/ 24132 h 326127"/>
                  <a:gd name="connsiteX9" fmla="*/ 182376 w 319054"/>
                  <a:gd name="connsiteY9" fmla="*/ 37238 h 326127"/>
                  <a:gd name="connsiteX10" fmla="*/ 186953 w 319054"/>
                  <a:gd name="connsiteY10" fmla="*/ 218782 h 326127"/>
                  <a:gd name="connsiteX11" fmla="*/ 188132 w 319054"/>
                  <a:gd name="connsiteY11" fmla="*/ 219545 h 326127"/>
                  <a:gd name="connsiteX12" fmla="*/ 273981 w 319054"/>
                  <a:gd name="connsiteY12" fmla="*/ 92159 h 326127"/>
                  <a:gd name="connsiteX13" fmla="*/ 319055 w 319054"/>
                  <a:gd name="connsiteY13" fmla="*/ 122532 h 326127"/>
                  <a:gd name="connsiteX14" fmla="*/ 181822 w 319054"/>
                  <a:gd name="connsiteY14" fmla="*/ 326128 h 32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054" h="326127">
                    <a:moveTo>
                      <a:pt x="181752" y="326128"/>
                    </a:moveTo>
                    <a:lnTo>
                      <a:pt x="144514" y="301025"/>
                    </a:lnTo>
                    <a:cubicBezTo>
                      <a:pt x="136678" y="295755"/>
                      <a:pt x="135499" y="292426"/>
                      <a:pt x="135361" y="283828"/>
                    </a:cubicBezTo>
                    <a:lnTo>
                      <a:pt x="130992" y="109634"/>
                    </a:lnTo>
                    <a:lnTo>
                      <a:pt x="129258" y="108455"/>
                    </a:lnTo>
                    <a:lnTo>
                      <a:pt x="44797" y="233761"/>
                    </a:lnTo>
                    <a:lnTo>
                      <a:pt x="0" y="203596"/>
                    </a:lnTo>
                    <a:lnTo>
                      <a:pt x="137233" y="0"/>
                    </a:lnTo>
                    <a:lnTo>
                      <a:pt x="173015" y="24132"/>
                    </a:lnTo>
                    <a:cubicBezTo>
                      <a:pt x="182931" y="30789"/>
                      <a:pt x="182099" y="31968"/>
                      <a:pt x="182376" y="37238"/>
                    </a:cubicBezTo>
                    <a:cubicBezTo>
                      <a:pt x="182099" y="40844"/>
                      <a:pt x="187508" y="200961"/>
                      <a:pt x="186953" y="218782"/>
                    </a:cubicBezTo>
                    <a:lnTo>
                      <a:pt x="188132" y="219545"/>
                    </a:lnTo>
                    <a:lnTo>
                      <a:pt x="273981" y="92159"/>
                    </a:lnTo>
                    <a:lnTo>
                      <a:pt x="319055" y="122532"/>
                    </a:lnTo>
                    <a:lnTo>
                      <a:pt x="181822" y="326128"/>
                    </a:lnTo>
                    <a:close/>
                  </a:path>
                </a:pathLst>
              </a:custGeom>
              <a:solidFill>
                <a:srgbClr val="FEBC2B"/>
              </a:solidFill>
              <a:ln w="6930"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49D6CC72-4098-8BBB-FAC3-075B9C94FF68}"/>
                  </a:ext>
                </a:extLst>
              </p:cNvPr>
              <p:cNvSpPr/>
              <p:nvPr/>
            </p:nvSpPr>
            <p:spPr>
              <a:xfrm>
                <a:off x="7116729" y="1088836"/>
                <a:ext cx="290916" cy="294970"/>
              </a:xfrm>
              <a:custGeom>
                <a:avLst/>
                <a:gdLst>
                  <a:gd name="connsiteX0" fmla="*/ 166982 w 290916"/>
                  <a:gd name="connsiteY0" fmla="*/ 197472 h 294970"/>
                  <a:gd name="connsiteX1" fmla="*/ 98400 w 290916"/>
                  <a:gd name="connsiteY1" fmla="*/ 134230 h 294970"/>
                  <a:gd name="connsiteX2" fmla="*/ 44103 w 290916"/>
                  <a:gd name="connsiteY2" fmla="*/ 166198 h 294970"/>
                  <a:gd name="connsiteX3" fmla="*/ 0 w 290916"/>
                  <a:gd name="connsiteY3" fmla="*/ 125562 h 294970"/>
                  <a:gd name="connsiteX4" fmla="*/ 216425 w 290916"/>
                  <a:gd name="connsiteY4" fmla="*/ 2614 h 294970"/>
                  <a:gd name="connsiteX5" fmla="*/ 232721 w 290916"/>
                  <a:gd name="connsiteY5" fmla="*/ 6150 h 294970"/>
                  <a:gd name="connsiteX6" fmla="*/ 284036 w 290916"/>
                  <a:gd name="connsiteY6" fmla="*/ 53443 h 294970"/>
                  <a:gd name="connsiteX7" fmla="*/ 288612 w 290916"/>
                  <a:gd name="connsiteY7" fmla="*/ 69115 h 294970"/>
                  <a:gd name="connsiteX8" fmla="*/ 183833 w 290916"/>
                  <a:gd name="connsiteY8" fmla="*/ 294971 h 294970"/>
                  <a:gd name="connsiteX9" fmla="*/ 139452 w 290916"/>
                  <a:gd name="connsiteY9" fmla="*/ 254057 h 294970"/>
                  <a:gd name="connsiteX10" fmla="*/ 166913 w 290916"/>
                  <a:gd name="connsiteY10" fmla="*/ 197333 h 294970"/>
                  <a:gd name="connsiteX11" fmla="*/ 142365 w 290916"/>
                  <a:gd name="connsiteY11" fmla="*/ 104620 h 294970"/>
                  <a:gd name="connsiteX12" fmla="*/ 192917 w 290916"/>
                  <a:gd name="connsiteY12" fmla="*/ 151219 h 294970"/>
                  <a:gd name="connsiteX13" fmla="*/ 233137 w 290916"/>
                  <a:gd name="connsiteY13" fmla="*/ 65717 h 294970"/>
                  <a:gd name="connsiteX14" fmla="*/ 224607 w 290916"/>
                  <a:gd name="connsiteY14" fmla="*/ 57881 h 294970"/>
                  <a:gd name="connsiteX15" fmla="*/ 142365 w 290916"/>
                  <a:gd name="connsiteY15" fmla="*/ 104620 h 29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916" h="294970">
                    <a:moveTo>
                      <a:pt x="166982" y="197472"/>
                    </a:moveTo>
                    <a:lnTo>
                      <a:pt x="98400" y="134230"/>
                    </a:lnTo>
                    <a:lnTo>
                      <a:pt x="44103" y="166198"/>
                    </a:lnTo>
                    <a:lnTo>
                      <a:pt x="0" y="125562"/>
                    </a:lnTo>
                    <a:cubicBezTo>
                      <a:pt x="0" y="125562"/>
                      <a:pt x="204983" y="9271"/>
                      <a:pt x="216425" y="2614"/>
                    </a:cubicBezTo>
                    <a:cubicBezTo>
                      <a:pt x="223428" y="-1408"/>
                      <a:pt x="224746" y="-1200"/>
                      <a:pt x="232721" y="6150"/>
                    </a:cubicBezTo>
                    <a:lnTo>
                      <a:pt x="284036" y="53443"/>
                    </a:lnTo>
                    <a:cubicBezTo>
                      <a:pt x="292010" y="60794"/>
                      <a:pt x="292357" y="62042"/>
                      <a:pt x="288612" y="69115"/>
                    </a:cubicBezTo>
                    <a:cubicBezTo>
                      <a:pt x="283134" y="81251"/>
                      <a:pt x="183833" y="294971"/>
                      <a:pt x="183833" y="294971"/>
                    </a:cubicBezTo>
                    <a:lnTo>
                      <a:pt x="139452" y="254057"/>
                    </a:lnTo>
                    <a:lnTo>
                      <a:pt x="166913" y="197333"/>
                    </a:lnTo>
                    <a:close/>
                    <a:moveTo>
                      <a:pt x="142365" y="104620"/>
                    </a:moveTo>
                    <a:lnTo>
                      <a:pt x="192917" y="151219"/>
                    </a:lnTo>
                    <a:lnTo>
                      <a:pt x="233137" y="65717"/>
                    </a:lnTo>
                    <a:lnTo>
                      <a:pt x="224607" y="57881"/>
                    </a:lnTo>
                    <a:lnTo>
                      <a:pt x="142365" y="104620"/>
                    </a:lnTo>
                    <a:close/>
                  </a:path>
                </a:pathLst>
              </a:custGeom>
              <a:solidFill>
                <a:srgbClr val="FEBC2B"/>
              </a:solidFill>
              <a:ln w="6930"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E8AFCBB0-5F95-EE79-195F-33FEF51851DB}"/>
                  </a:ext>
                </a:extLst>
              </p:cNvPr>
              <p:cNvSpPr/>
              <p:nvPr/>
            </p:nvSpPr>
            <p:spPr>
              <a:xfrm>
                <a:off x="7332232" y="1259722"/>
                <a:ext cx="288147" cy="285895"/>
              </a:xfrm>
              <a:custGeom>
                <a:avLst/>
                <a:gdLst>
                  <a:gd name="connsiteX0" fmla="*/ 146616 w 288147"/>
                  <a:gd name="connsiteY0" fmla="*/ 118190 h 285895"/>
                  <a:gd name="connsiteX1" fmla="*/ 218040 w 288147"/>
                  <a:gd name="connsiteY1" fmla="*/ 203831 h 285895"/>
                  <a:gd name="connsiteX2" fmla="*/ 117005 w 288147"/>
                  <a:gd name="connsiteY2" fmla="*/ 283577 h 285895"/>
                  <a:gd name="connsiteX3" fmla="*/ 104107 w 288147"/>
                  <a:gd name="connsiteY3" fmla="*/ 282883 h 285895"/>
                  <a:gd name="connsiteX4" fmla="*/ 18467 w 288147"/>
                  <a:gd name="connsiteY4" fmla="*/ 186772 h 285895"/>
                  <a:gd name="connsiteX5" fmla="*/ 26233 w 288147"/>
                  <a:gd name="connsiteY5" fmla="*/ 89897 h 285895"/>
                  <a:gd name="connsiteX6" fmla="*/ 112914 w 288147"/>
                  <a:gd name="connsiteY6" fmla="*/ 17571 h 285895"/>
                  <a:gd name="connsiteX7" fmla="*/ 209650 w 288147"/>
                  <a:gd name="connsiteY7" fmla="*/ 27279 h 285895"/>
                  <a:gd name="connsiteX8" fmla="*/ 288148 w 288147"/>
                  <a:gd name="connsiteY8" fmla="*/ 125263 h 285895"/>
                  <a:gd name="connsiteX9" fmla="*/ 253198 w 288147"/>
                  <a:gd name="connsiteY9" fmla="*/ 153972 h 285895"/>
                  <a:gd name="connsiteX10" fmla="*/ 182189 w 288147"/>
                  <a:gd name="connsiteY10" fmla="*/ 68886 h 285895"/>
                  <a:gd name="connsiteX11" fmla="*/ 140721 w 288147"/>
                  <a:gd name="connsiteY11" fmla="*/ 64656 h 285895"/>
                  <a:gd name="connsiteX12" fmla="*/ 67771 w 288147"/>
                  <a:gd name="connsiteY12" fmla="*/ 125540 h 285895"/>
                  <a:gd name="connsiteX13" fmla="*/ 64512 w 288147"/>
                  <a:gd name="connsiteY13" fmla="*/ 167078 h 285895"/>
                  <a:gd name="connsiteX14" fmla="*/ 111943 w 288147"/>
                  <a:gd name="connsiteY14" fmla="*/ 223386 h 285895"/>
                  <a:gd name="connsiteX15" fmla="*/ 148973 w 288147"/>
                  <a:gd name="connsiteY15" fmla="*/ 193845 h 285895"/>
                  <a:gd name="connsiteX16" fmla="*/ 112706 w 288147"/>
                  <a:gd name="connsiteY16" fmla="*/ 146483 h 285895"/>
                  <a:gd name="connsiteX17" fmla="*/ 146616 w 288147"/>
                  <a:gd name="connsiteY17" fmla="*/ 118190 h 28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147" h="285895">
                    <a:moveTo>
                      <a:pt x="146616" y="118190"/>
                    </a:moveTo>
                    <a:lnTo>
                      <a:pt x="218040" y="203831"/>
                    </a:lnTo>
                    <a:lnTo>
                      <a:pt x="117005" y="283577"/>
                    </a:lnTo>
                    <a:cubicBezTo>
                      <a:pt x="110071" y="288916"/>
                      <a:pt x="104593" y="283438"/>
                      <a:pt x="104107" y="282883"/>
                    </a:cubicBezTo>
                    <a:cubicBezTo>
                      <a:pt x="104107" y="282883"/>
                      <a:pt x="55497" y="231222"/>
                      <a:pt x="18467" y="186772"/>
                    </a:cubicBezTo>
                    <a:cubicBezTo>
                      <a:pt x="-11005" y="151961"/>
                      <a:pt x="-2822" y="114168"/>
                      <a:pt x="26233" y="89897"/>
                    </a:cubicBezTo>
                    <a:lnTo>
                      <a:pt x="112914" y="17571"/>
                    </a:lnTo>
                    <a:cubicBezTo>
                      <a:pt x="141970" y="-6700"/>
                      <a:pt x="180664" y="-7948"/>
                      <a:pt x="209650" y="27279"/>
                    </a:cubicBezTo>
                    <a:cubicBezTo>
                      <a:pt x="250078" y="75751"/>
                      <a:pt x="288148" y="125263"/>
                      <a:pt x="288148" y="125263"/>
                    </a:cubicBezTo>
                    <a:lnTo>
                      <a:pt x="253198" y="153972"/>
                    </a:lnTo>
                    <a:lnTo>
                      <a:pt x="182189" y="68886"/>
                    </a:lnTo>
                    <a:cubicBezTo>
                      <a:pt x="168737" y="52729"/>
                      <a:pt x="155561" y="52313"/>
                      <a:pt x="140721" y="64656"/>
                    </a:cubicBezTo>
                    <a:lnTo>
                      <a:pt x="67771" y="125540"/>
                    </a:lnTo>
                    <a:cubicBezTo>
                      <a:pt x="53000" y="137884"/>
                      <a:pt x="50781" y="151129"/>
                      <a:pt x="64512" y="167078"/>
                    </a:cubicBezTo>
                    <a:lnTo>
                      <a:pt x="111943" y="223386"/>
                    </a:lnTo>
                    <a:lnTo>
                      <a:pt x="148973" y="193845"/>
                    </a:lnTo>
                    <a:lnTo>
                      <a:pt x="112706" y="146483"/>
                    </a:lnTo>
                    <a:lnTo>
                      <a:pt x="146616" y="118190"/>
                    </a:lnTo>
                    <a:close/>
                  </a:path>
                </a:pathLst>
              </a:custGeom>
              <a:solidFill>
                <a:srgbClr val="FEBC2B"/>
              </a:solidFill>
              <a:ln w="6930"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C6CA90DF-5A30-0DC1-73DC-6354D15BE9FA}"/>
                  </a:ext>
                </a:extLst>
              </p:cNvPr>
              <p:cNvSpPr/>
              <p:nvPr/>
            </p:nvSpPr>
            <p:spPr>
              <a:xfrm>
                <a:off x="7458737" y="1446980"/>
                <a:ext cx="303868" cy="282995"/>
              </a:xfrm>
              <a:custGeom>
                <a:avLst/>
                <a:gdLst>
                  <a:gd name="connsiteX0" fmla="*/ 207479 w 303868"/>
                  <a:gd name="connsiteY0" fmla="*/ 139 h 282995"/>
                  <a:gd name="connsiteX1" fmla="*/ 303868 w 303868"/>
                  <a:gd name="connsiteY1" fmla="*/ 152489 h 282995"/>
                  <a:gd name="connsiteX2" fmla="*/ 265312 w 303868"/>
                  <a:gd name="connsiteY2" fmla="*/ 176829 h 282995"/>
                  <a:gd name="connsiteX3" fmla="*/ 197840 w 303868"/>
                  <a:gd name="connsiteY3" fmla="*/ 70107 h 282995"/>
                  <a:gd name="connsiteX4" fmla="*/ 153945 w 303868"/>
                  <a:gd name="connsiteY4" fmla="*/ 97845 h 282995"/>
                  <a:gd name="connsiteX5" fmla="*/ 212264 w 303868"/>
                  <a:gd name="connsiteY5" fmla="*/ 190004 h 282995"/>
                  <a:gd name="connsiteX6" fmla="*/ 172529 w 303868"/>
                  <a:gd name="connsiteY6" fmla="*/ 215107 h 282995"/>
                  <a:gd name="connsiteX7" fmla="*/ 114211 w 303868"/>
                  <a:gd name="connsiteY7" fmla="*/ 122948 h 282995"/>
                  <a:gd name="connsiteX8" fmla="*/ 69483 w 303868"/>
                  <a:gd name="connsiteY8" fmla="*/ 151241 h 282995"/>
                  <a:gd name="connsiteX9" fmla="*/ 136609 w 303868"/>
                  <a:gd name="connsiteY9" fmla="*/ 257338 h 282995"/>
                  <a:gd name="connsiteX10" fmla="*/ 95973 w 303868"/>
                  <a:gd name="connsiteY10" fmla="*/ 282995 h 282995"/>
                  <a:gd name="connsiteX11" fmla="*/ 0 w 303868"/>
                  <a:gd name="connsiteY11" fmla="*/ 131269 h 282995"/>
                  <a:gd name="connsiteX12" fmla="*/ 207479 w 303868"/>
                  <a:gd name="connsiteY12" fmla="*/ 0 h 28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68" h="282995">
                    <a:moveTo>
                      <a:pt x="207479" y="139"/>
                    </a:moveTo>
                    <a:lnTo>
                      <a:pt x="303868" y="152489"/>
                    </a:lnTo>
                    <a:lnTo>
                      <a:pt x="265312" y="176829"/>
                    </a:lnTo>
                    <a:lnTo>
                      <a:pt x="197840" y="70107"/>
                    </a:lnTo>
                    <a:lnTo>
                      <a:pt x="153945" y="97845"/>
                    </a:lnTo>
                    <a:lnTo>
                      <a:pt x="212264" y="190004"/>
                    </a:lnTo>
                    <a:lnTo>
                      <a:pt x="172529" y="215107"/>
                    </a:lnTo>
                    <a:lnTo>
                      <a:pt x="114211" y="122948"/>
                    </a:lnTo>
                    <a:lnTo>
                      <a:pt x="69483" y="151241"/>
                    </a:lnTo>
                    <a:lnTo>
                      <a:pt x="136609" y="257338"/>
                    </a:lnTo>
                    <a:lnTo>
                      <a:pt x="95973" y="282995"/>
                    </a:lnTo>
                    <a:lnTo>
                      <a:pt x="0" y="131269"/>
                    </a:lnTo>
                    <a:lnTo>
                      <a:pt x="207479" y="0"/>
                    </a:lnTo>
                    <a:close/>
                  </a:path>
                </a:pathLst>
              </a:custGeom>
              <a:solidFill>
                <a:srgbClr val="FEBC2B"/>
              </a:solidFill>
              <a:ln w="6930"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FDB0F63C-6502-C31A-8D67-DA2C8F575314}"/>
                  </a:ext>
                </a:extLst>
              </p:cNvPr>
              <p:cNvSpPr/>
              <p:nvPr/>
            </p:nvSpPr>
            <p:spPr>
              <a:xfrm>
                <a:off x="7573225" y="1659105"/>
                <a:ext cx="334726" cy="349566"/>
              </a:xfrm>
              <a:custGeom>
                <a:avLst/>
                <a:gdLst>
                  <a:gd name="connsiteX0" fmla="*/ 301788 w 334726"/>
                  <a:gd name="connsiteY0" fmla="*/ 183833 h 349566"/>
                  <a:gd name="connsiteX1" fmla="*/ 306365 w 334726"/>
                  <a:gd name="connsiteY1" fmla="*/ 186398 h 349566"/>
                  <a:gd name="connsiteX2" fmla="*/ 334727 w 334726"/>
                  <a:gd name="connsiteY2" fmla="*/ 251305 h 349566"/>
                  <a:gd name="connsiteX3" fmla="*/ 109773 w 334726"/>
                  <a:gd name="connsiteY3" fmla="*/ 349566 h 349566"/>
                  <a:gd name="connsiteX4" fmla="*/ 87998 w 334726"/>
                  <a:gd name="connsiteY4" fmla="*/ 299777 h 349566"/>
                  <a:gd name="connsiteX5" fmla="*/ 222943 w 334726"/>
                  <a:gd name="connsiteY5" fmla="*/ 240834 h 349566"/>
                  <a:gd name="connsiteX6" fmla="*/ 221695 w 334726"/>
                  <a:gd name="connsiteY6" fmla="*/ 237921 h 349566"/>
                  <a:gd name="connsiteX7" fmla="*/ 70246 w 334726"/>
                  <a:gd name="connsiteY7" fmla="*/ 248601 h 349566"/>
                  <a:gd name="connsiteX8" fmla="*/ 64283 w 334726"/>
                  <a:gd name="connsiteY8" fmla="*/ 245480 h 349566"/>
                  <a:gd name="connsiteX9" fmla="*/ 45490 w 334726"/>
                  <a:gd name="connsiteY9" fmla="*/ 202417 h 349566"/>
                  <a:gd name="connsiteX10" fmla="*/ 47363 w 334726"/>
                  <a:gd name="connsiteY10" fmla="*/ 196245 h 349566"/>
                  <a:gd name="connsiteX11" fmla="*/ 157828 w 334726"/>
                  <a:gd name="connsiteY11" fmla="*/ 91743 h 349566"/>
                  <a:gd name="connsiteX12" fmla="*/ 156580 w 334726"/>
                  <a:gd name="connsiteY12" fmla="*/ 88830 h 349566"/>
                  <a:gd name="connsiteX13" fmla="*/ 21635 w 334726"/>
                  <a:gd name="connsiteY13" fmla="*/ 147773 h 349566"/>
                  <a:gd name="connsiteX14" fmla="*/ 0 w 334726"/>
                  <a:gd name="connsiteY14" fmla="*/ 98261 h 349566"/>
                  <a:gd name="connsiteX15" fmla="*/ 224954 w 334726"/>
                  <a:gd name="connsiteY15" fmla="*/ 0 h 349566"/>
                  <a:gd name="connsiteX16" fmla="*/ 253455 w 334726"/>
                  <a:gd name="connsiteY16" fmla="*/ 65253 h 349566"/>
                  <a:gd name="connsiteX17" fmla="*/ 252137 w 334726"/>
                  <a:gd name="connsiteY17" fmla="*/ 70038 h 349566"/>
                  <a:gd name="connsiteX18" fmla="*/ 129120 w 334726"/>
                  <a:gd name="connsiteY18" fmla="*/ 189588 h 349566"/>
                  <a:gd name="connsiteX19" fmla="*/ 130368 w 334726"/>
                  <a:gd name="connsiteY19" fmla="*/ 192501 h 349566"/>
                  <a:gd name="connsiteX20" fmla="*/ 301857 w 334726"/>
                  <a:gd name="connsiteY20" fmla="*/ 183833 h 34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726" h="349566">
                    <a:moveTo>
                      <a:pt x="301788" y="183833"/>
                    </a:moveTo>
                    <a:cubicBezTo>
                      <a:pt x="301788" y="183833"/>
                      <a:pt x="304978" y="183209"/>
                      <a:pt x="306365" y="186398"/>
                    </a:cubicBezTo>
                    <a:lnTo>
                      <a:pt x="334727" y="251305"/>
                    </a:lnTo>
                    <a:lnTo>
                      <a:pt x="109773" y="349566"/>
                    </a:lnTo>
                    <a:lnTo>
                      <a:pt x="87998" y="299777"/>
                    </a:lnTo>
                    <a:lnTo>
                      <a:pt x="222943" y="240834"/>
                    </a:lnTo>
                    <a:lnTo>
                      <a:pt x="221695" y="237921"/>
                    </a:lnTo>
                    <a:lnTo>
                      <a:pt x="70246" y="248601"/>
                    </a:lnTo>
                    <a:cubicBezTo>
                      <a:pt x="70246" y="248601"/>
                      <a:pt x="65947" y="249294"/>
                      <a:pt x="64283" y="245480"/>
                    </a:cubicBezTo>
                    <a:lnTo>
                      <a:pt x="45490" y="202417"/>
                    </a:lnTo>
                    <a:cubicBezTo>
                      <a:pt x="43826" y="198534"/>
                      <a:pt x="47363" y="196245"/>
                      <a:pt x="47363" y="196245"/>
                    </a:cubicBezTo>
                    <a:lnTo>
                      <a:pt x="157828" y="91743"/>
                    </a:lnTo>
                    <a:lnTo>
                      <a:pt x="156580" y="88830"/>
                    </a:lnTo>
                    <a:lnTo>
                      <a:pt x="21635" y="147773"/>
                    </a:lnTo>
                    <a:lnTo>
                      <a:pt x="0" y="98261"/>
                    </a:lnTo>
                    <a:lnTo>
                      <a:pt x="224954" y="0"/>
                    </a:lnTo>
                    <a:lnTo>
                      <a:pt x="253455" y="65253"/>
                    </a:lnTo>
                    <a:cubicBezTo>
                      <a:pt x="254703" y="68166"/>
                      <a:pt x="252137" y="70038"/>
                      <a:pt x="252137" y="70038"/>
                    </a:cubicBezTo>
                    <a:lnTo>
                      <a:pt x="129120" y="189588"/>
                    </a:lnTo>
                    <a:lnTo>
                      <a:pt x="130368" y="192501"/>
                    </a:lnTo>
                    <a:lnTo>
                      <a:pt x="301857" y="183833"/>
                    </a:lnTo>
                    <a:close/>
                  </a:path>
                </a:pathLst>
              </a:custGeom>
              <a:solidFill>
                <a:srgbClr val="FEBC2B"/>
              </a:solidFill>
              <a:ln w="693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F18A30AF-6ED5-D094-EE15-EE0BD974B2F3}"/>
                  </a:ext>
                </a:extLst>
              </p:cNvPr>
              <p:cNvSpPr/>
              <p:nvPr/>
            </p:nvSpPr>
            <p:spPr>
              <a:xfrm>
                <a:off x="7691111" y="1980517"/>
                <a:ext cx="283550" cy="236603"/>
              </a:xfrm>
              <a:custGeom>
                <a:avLst/>
                <a:gdLst>
                  <a:gd name="connsiteX0" fmla="*/ 237228 w 283550"/>
                  <a:gd name="connsiteY0" fmla="*/ 69 h 236603"/>
                  <a:gd name="connsiteX1" fmla="*/ 283550 w 283550"/>
                  <a:gd name="connsiteY1" fmla="*/ 174263 h 236603"/>
                  <a:gd name="connsiteX2" fmla="*/ 239517 w 283550"/>
                  <a:gd name="connsiteY2" fmla="*/ 185982 h 236603"/>
                  <a:gd name="connsiteX3" fmla="*/ 207063 w 283550"/>
                  <a:gd name="connsiteY3" fmla="*/ 64005 h 236603"/>
                  <a:gd name="connsiteX4" fmla="*/ 156927 w 283550"/>
                  <a:gd name="connsiteY4" fmla="*/ 77319 h 236603"/>
                  <a:gd name="connsiteX5" fmla="*/ 184942 w 283550"/>
                  <a:gd name="connsiteY5" fmla="*/ 182723 h 236603"/>
                  <a:gd name="connsiteX6" fmla="*/ 139521 w 283550"/>
                  <a:gd name="connsiteY6" fmla="*/ 194789 h 236603"/>
                  <a:gd name="connsiteX7" fmla="*/ 111506 w 283550"/>
                  <a:gd name="connsiteY7" fmla="*/ 89385 h 236603"/>
                  <a:gd name="connsiteX8" fmla="*/ 60330 w 283550"/>
                  <a:gd name="connsiteY8" fmla="*/ 102977 h 236603"/>
                  <a:gd name="connsiteX9" fmla="*/ 92575 w 283550"/>
                  <a:gd name="connsiteY9" fmla="*/ 224261 h 236603"/>
                  <a:gd name="connsiteX10" fmla="*/ 46184 w 283550"/>
                  <a:gd name="connsiteY10" fmla="*/ 236604 h 236603"/>
                  <a:gd name="connsiteX11" fmla="*/ 0 w 283550"/>
                  <a:gd name="connsiteY11" fmla="*/ 63104 h 236603"/>
                  <a:gd name="connsiteX12" fmla="*/ 237228 w 283550"/>
                  <a:gd name="connsiteY12" fmla="*/ 0 h 2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550" h="236603">
                    <a:moveTo>
                      <a:pt x="237228" y="69"/>
                    </a:moveTo>
                    <a:lnTo>
                      <a:pt x="283550" y="174263"/>
                    </a:lnTo>
                    <a:lnTo>
                      <a:pt x="239517" y="185982"/>
                    </a:lnTo>
                    <a:lnTo>
                      <a:pt x="207063" y="64005"/>
                    </a:lnTo>
                    <a:lnTo>
                      <a:pt x="156927" y="77319"/>
                    </a:lnTo>
                    <a:lnTo>
                      <a:pt x="184942" y="182723"/>
                    </a:lnTo>
                    <a:lnTo>
                      <a:pt x="139521" y="194789"/>
                    </a:lnTo>
                    <a:lnTo>
                      <a:pt x="111506" y="89385"/>
                    </a:lnTo>
                    <a:lnTo>
                      <a:pt x="60330" y="102977"/>
                    </a:lnTo>
                    <a:lnTo>
                      <a:pt x="92575" y="224261"/>
                    </a:lnTo>
                    <a:lnTo>
                      <a:pt x="46184" y="236604"/>
                    </a:lnTo>
                    <a:lnTo>
                      <a:pt x="0" y="63104"/>
                    </a:lnTo>
                    <a:lnTo>
                      <a:pt x="237228" y="0"/>
                    </a:lnTo>
                    <a:close/>
                  </a:path>
                </a:pathLst>
              </a:custGeom>
              <a:solidFill>
                <a:srgbClr val="FEBC2B"/>
              </a:solidFill>
              <a:ln w="693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6B1DB20-7E56-9CAE-FBDF-8BAE716E0BAF}"/>
                  </a:ext>
                </a:extLst>
              </p:cNvPr>
              <p:cNvSpPr/>
              <p:nvPr/>
            </p:nvSpPr>
            <p:spPr>
              <a:xfrm>
                <a:off x="7744992" y="2219687"/>
                <a:ext cx="270790" cy="247976"/>
              </a:xfrm>
              <a:custGeom>
                <a:avLst/>
                <a:gdLst>
                  <a:gd name="connsiteX0" fmla="*/ 27114 w 270790"/>
                  <a:gd name="connsiteY0" fmla="*/ 247907 h 247976"/>
                  <a:gd name="connsiteX1" fmla="*/ 21566 w 270790"/>
                  <a:gd name="connsiteY1" fmla="*/ 203388 h 247976"/>
                  <a:gd name="connsiteX2" fmla="*/ 28501 w 270790"/>
                  <a:gd name="connsiteY2" fmla="*/ 185220 h 247976"/>
                  <a:gd name="connsiteX3" fmla="*/ 156927 w 270790"/>
                  <a:gd name="connsiteY3" fmla="*/ 67403 h 247976"/>
                  <a:gd name="connsiteX4" fmla="*/ 156649 w 270790"/>
                  <a:gd name="connsiteY4" fmla="*/ 65323 h 247976"/>
                  <a:gd name="connsiteX5" fmla="*/ 6657 w 270790"/>
                  <a:gd name="connsiteY5" fmla="*/ 84046 h 247976"/>
                  <a:gd name="connsiteX6" fmla="*/ 0 w 270790"/>
                  <a:gd name="connsiteY6" fmla="*/ 30442 h 247976"/>
                  <a:gd name="connsiteX7" fmla="*/ 243538 w 270790"/>
                  <a:gd name="connsiteY7" fmla="*/ 0 h 247976"/>
                  <a:gd name="connsiteX8" fmla="*/ 248878 w 270790"/>
                  <a:gd name="connsiteY8" fmla="*/ 42786 h 247976"/>
                  <a:gd name="connsiteX9" fmla="*/ 245203 w 270790"/>
                  <a:gd name="connsiteY9" fmla="*/ 58458 h 247976"/>
                  <a:gd name="connsiteX10" fmla="*/ 111437 w 270790"/>
                  <a:gd name="connsiteY10" fmla="*/ 181197 h 247976"/>
                  <a:gd name="connsiteX11" fmla="*/ 111645 w 270790"/>
                  <a:gd name="connsiteY11" fmla="*/ 182584 h 247976"/>
                  <a:gd name="connsiteX12" fmla="*/ 264064 w 270790"/>
                  <a:gd name="connsiteY12" fmla="*/ 163584 h 247976"/>
                  <a:gd name="connsiteX13" fmla="*/ 270791 w 270790"/>
                  <a:gd name="connsiteY13" fmla="*/ 217534 h 247976"/>
                  <a:gd name="connsiteX14" fmla="*/ 27252 w 270790"/>
                  <a:gd name="connsiteY14" fmla="*/ 247976 h 24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790" h="247976">
                    <a:moveTo>
                      <a:pt x="27114" y="247907"/>
                    </a:moveTo>
                    <a:lnTo>
                      <a:pt x="21566" y="203388"/>
                    </a:lnTo>
                    <a:cubicBezTo>
                      <a:pt x="20387" y="193957"/>
                      <a:pt x="22121" y="190975"/>
                      <a:pt x="28501" y="185220"/>
                    </a:cubicBezTo>
                    <a:lnTo>
                      <a:pt x="156927" y="67403"/>
                    </a:lnTo>
                    <a:lnTo>
                      <a:pt x="156649" y="65323"/>
                    </a:lnTo>
                    <a:lnTo>
                      <a:pt x="6657" y="84046"/>
                    </a:lnTo>
                    <a:lnTo>
                      <a:pt x="0" y="30442"/>
                    </a:lnTo>
                    <a:lnTo>
                      <a:pt x="243538" y="0"/>
                    </a:lnTo>
                    <a:lnTo>
                      <a:pt x="248878" y="42786"/>
                    </a:lnTo>
                    <a:cubicBezTo>
                      <a:pt x="250334" y="54644"/>
                      <a:pt x="248947" y="54782"/>
                      <a:pt x="245203" y="58458"/>
                    </a:cubicBezTo>
                    <a:cubicBezTo>
                      <a:pt x="242290" y="60607"/>
                      <a:pt x="125167" y="169894"/>
                      <a:pt x="111437" y="181197"/>
                    </a:cubicBezTo>
                    <a:lnTo>
                      <a:pt x="111645" y="182584"/>
                    </a:lnTo>
                    <a:lnTo>
                      <a:pt x="264064" y="163584"/>
                    </a:lnTo>
                    <a:lnTo>
                      <a:pt x="270791" y="217534"/>
                    </a:lnTo>
                    <a:lnTo>
                      <a:pt x="27252" y="247976"/>
                    </a:lnTo>
                    <a:close/>
                  </a:path>
                </a:pathLst>
              </a:custGeom>
              <a:solidFill>
                <a:srgbClr val="FEBC2B"/>
              </a:solidFill>
              <a:ln w="693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5F689BB6-18DF-031B-A252-C0626E81BDD0}"/>
                  </a:ext>
                </a:extLst>
              </p:cNvPr>
              <p:cNvSpPr/>
              <p:nvPr/>
            </p:nvSpPr>
            <p:spPr>
              <a:xfrm>
                <a:off x="7771482" y="2493251"/>
                <a:ext cx="247074" cy="210530"/>
              </a:xfrm>
              <a:custGeom>
                <a:avLst/>
                <a:gdLst>
                  <a:gd name="connsiteX0" fmla="*/ 198880 w 247074"/>
                  <a:gd name="connsiteY0" fmla="*/ 209976 h 210530"/>
                  <a:gd name="connsiteX1" fmla="*/ 199851 w 247074"/>
                  <a:gd name="connsiteY1" fmla="*/ 132171 h 210530"/>
                  <a:gd name="connsiteX2" fmla="*/ 0 w 247074"/>
                  <a:gd name="connsiteY2" fmla="*/ 129675 h 210530"/>
                  <a:gd name="connsiteX3" fmla="*/ 693 w 247074"/>
                  <a:gd name="connsiteY3" fmla="*/ 75655 h 210530"/>
                  <a:gd name="connsiteX4" fmla="*/ 200545 w 247074"/>
                  <a:gd name="connsiteY4" fmla="*/ 78152 h 210530"/>
                  <a:gd name="connsiteX5" fmla="*/ 201515 w 247074"/>
                  <a:gd name="connsiteY5" fmla="*/ 0 h 210530"/>
                  <a:gd name="connsiteX6" fmla="*/ 247075 w 247074"/>
                  <a:gd name="connsiteY6" fmla="*/ 555 h 210530"/>
                  <a:gd name="connsiteX7" fmla="*/ 244440 w 247074"/>
                  <a:gd name="connsiteY7" fmla="*/ 210530 h 210530"/>
                  <a:gd name="connsiteX8" fmla="*/ 198880 w 247074"/>
                  <a:gd name="connsiteY8" fmla="*/ 209976 h 21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74" h="210530">
                    <a:moveTo>
                      <a:pt x="198880" y="209976"/>
                    </a:moveTo>
                    <a:lnTo>
                      <a:pt x="199851" y="132171"/>
                    </a:lnTo>
                    <a:lnTo>
                      <a:pt x="0" y="129675"/>
                    </a:lnTo>
                    <a:lnTo>
                      <a:pt x="693" y="75655"/>
                    </a:lnTo>
                    <a:lnTo>
                      <a:pt x="200545" y="78152"/>
                    </a:lnTo>
                    <a:lnTo>
                      <a:pt x="201515" y="0"/>
                    </a:lnTo>
                    <a:lnTo>
                      <a:pt x="247075" y="555"/>
                    </a:lnTo>
                    <a:lnTo>
                      <a:pt x="244440" y="210530"/>
                    </a:lnTo>
                    <a:lnTo>
                      <a:pt x="198880" y="209976"/>
                    </a:lnTo>
                    <a:close/>
                  </a:path>
                </a:pathLst>
              </a:custGeom>
              <a:solidFill>
                <a:srgbClr val="FEBC2B"/>
              </a:solidFill>
              <a:ln w="6930" cap="flat">
                <a:noFill/>
                <a:prstDash val="solid"/>
                <a:miter/>
              </a:ln>
            </p:spPr>
            <p:txBody>
              <a:bodyPr rtlCol="0" anchor="ctr"/>
              <a:lstStyle/>
              <a:p>
                <a:endParaRPr lang="en-US"/>
              </a:p>
            </p:txBody>
          </p:sp>
        </p:grpSp>
        <p:grpSp>
          <p:nvGrpSpPr>
            <p:cNvPr id="40" name="Graphic 10">
              <a:extLst>
                <a:ext uri="{FF2B5EF4-FFF2-40B4-BE49-F238E27FC236}">
                  <a16:creationId xmlns:a16="http://schemas.microsoft.com/office/drawing/2014/main" id="{42C5DC3D-84EB-5A44-5AEC-6136FED0E892}"/>
                </a:ext>
              </a:extLst>
            </p:cNvPr>
            <p:cNvGrpSpPr/>
            <p:nvPr/>
          </p:nvGrpSpPr>
          <p:grpSpPr>
            <a:xfrm>
              <a:off x="4460830" y="3625164"/>
              <a:ext cx="3166969" cy="949001"/>
              <a:chOff x="4460830" y="3625164"/>
              <a:chExt cx="3166969" cy="949001"/>
            </a:xfrm>
            <a:solidFill>
              <a:srgbClr val="FFFFFF"/>
            </a:solidFill>
          </p:grpSpPr>
          <p:sp>
            <p:nvSpPr>
              <p:cNvPr id="41" name="Freeform 40">
                <a:extLst>
                  <a:ext uri="{FF2B5EF4-FFF2-40B4-BE49-F238E27FC236}">
                    <a16:creationId xmlns:a16="http://schemas.microsoft.com/office/drawing/2014/main" id="{7DD584D0-69A7-5034-9586-8247F0EA887D}"/>
                  </a:ext>
                </a:extLst>
              </p:cNvPr>
              <p:cNvSpPr/>
              <p:nvPr/>
            </p:nvSpPr>
            <p:spPr>
              <a:xfrm>
                <a:off x="4460830" y="3625164"/>
                <a:ext cx="213165" cy="204289"/>
              </a:xfrm>
              <a:custGeom>
                <a:avLst/>
                <a:gdLst>
                  <a:gd name="connsiteX0" fmla="*/ 137233 w 213165"/>
                  <a:gd name="connsiteY0" fmla="*/ 69 h 204289"/>
                  <a:gd name="connsiteX1" fmla="*/ 213165 w 213165"/>
                  <a:gd name="connsiteY1" fmla="*/ 97429 h 204289"/>
                  <a:gd name="connsiteX2" fmla="*/ 191183 w 213165"/>
                  <a:gd name="connsiteY2" fmla="*/ 114557 h 204289"/>
                  <a:gd name="connsiteX3" fmla="*/ 134875 w 213165"/>
                  <a:gd name="connsiteY3" fmla="*/ 42300 h 204289"/>
                  <a:gd name="connsiteX4" fmla="*/ 100550 w 213165"/>
                  <a:gd name="connsiteY4" fmla="*/ 69067 h 204289"/>
                  <a:gd name="connsiteX5" fmla="*/ 149992 w 213165"/>
                  <a:gd name="connsiteY5" fmla="*/ 132448 h 204289"/>
                  <a:gd name="connsiteX6" fmla="*/ 127455 w 213165"/>
                  <a:gd name="connsiteY6" fmla="*/ 150062 h 204289"/>
                  <a:gd name="connsiteX7" fmla="*/ 78013 w 213165"/>
                  <a:gd name="connsiteY7" fmla="*/ 86681 h 204289"/>
                  <a:gd name="connsiteX8" fmla="*/ 42716 w 213165"/>
                  <a:gd name="connsiteY8" fmla="*/ 114211 h 204289"/>
                  <a:gd name="connsiteX9" fmla="*/ 98885 w 213165"/>
                  <a:gd name="connsiteY9" fmla="*/ 186260 h 204289"/>
                  <a:gd name="connsiteX10" fmla="*/ 75724 w 213165"/>
                  <a:gd name="connsiteY10" fmla="*/ 204289 h 204289"/>
                  <a:gd name="connsiteX11" fmla="*/ 0 w 213165"/>
                  <a:gd name="connsiteY11" fmla="*/ 107137 h 204289"/>
                  <a:gd name="connsiteX12" fmla="*/ 137372 w 213165"/>
                  <a:gd name="connsiteY12" fmla="*/ 0 h 20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165" h="204289">
                    <a:moveTo>
                      <a:pt x="137233" y="69"/>
                    </a:moveTo>
                    <a:lnTo>
                      <a:pt x="213165" y="97429"/>
                    </a:lnTo>
                    <a:lnTo>
                      <a:pt x="191183" y="114557"/>
                    </a:lnTo>
                    <a:lnTo>
                      <a:pt x="134875" y="42300"/>
                    </a:lnTo>
                    <a:lnTo>
                      <a:pt x="100550" y="69067"/>
                    </a:lnTo>
                    <a:lnTo>
                      <a:pt x="149992" y="132448"/>
                    </a:lnTo>
                    <a:lnTo>
                      <a:pt x="127455" y="150062"/>
                    </a:lnTo>
                    <a:lnTo>
                      <a:pt x="78013" y="86681"/>
                    </a:lnTo>
                    <a:lnTo>
                      <a:pt x="42716" y="114211"/>
                    </a:lnTo>
                    <a:lnTo>
                      <a:pt x="98885" y="186260"/>
                    </a:lnTo>
                    <a:lnTo>
                      <a:pt x="75724" y="204289"/>
                    </a:lnTo>
                    <a:lnTo>
                      <a:pt x="0" y="107137"/>
                    </a:lnTo>
                    <a:lnTo>
                      <a:pt x="137372" y="0"/>
                    </a:lnTo>
                    <a:close/>
                  </a:path>
                </a:pathLst>
              </a:custGeom>
              <a:solidFill>
                <a:srgbClr val="FFFFFF"/>
              </a:solidFill>
              <a:ln w="6930"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9771C1E3-AAD0-A7D7-C7E2-02FAEB4B6693}"/>
                  </a:ext>
                </a:extLst>
              </p:cNvPr>
              <p:cNvSpPr/>
              <p:nvPr/>
            </p:nvSpPr>
            <p:spPr>
              <a:xfrm>
                <a:off x="4561518" y="3762744"/>
                <a:ext cx="175930" cy="187299"/>
              </a:xfrm>
              <a:custGeom>
                <a:avLst/>
                <a:gdLst>
                  <a:gd name="connsiteX0" fmla="*/ 104294 w 175930"/>
                  <a:gd name="connsiteY0" fmla="*/ 0 h 187299"/>
                  <a:gd name="connsiteX1" fmla="*/ 125236 w 175930"/>
                  <a:gd name="connsiteY1" fmla="*/ 22676 h 187299"/>
                  <a:gd name="connsiteX2" fmla="*/ 117192 w 175930"/>
                  <a:gd name="connsiteY2" fmla="*/ 30096 h 187299"/>
                  <a:gd name="connsiteX3" fmla="*/ 153182 w 175930"/>
                  <a:gd name="connsiteY3" fmla="*/ 50760 h 187299"/>
                  <a:gd name="connsiteX4" fmla="*/ 158383 w 175930"/>
                  <a:gd name="connsiteY4" fmla="*/ 56447 h 187299"/>
                  <a:gd name="connsiteX5" fmla="*/ 159215 w 175930"/>
                  <a:gd name="connsiteY5" fmla="*/ 117955 h 187299"/>
                  <a:gd name="connsiteX6" fmla="*/ 84046 w 175930"/>
                  <a:gd name="connsiteY6" fmla="*/ 187300 h 187299"/>
                  <a:gd name="connsiteX7" fmla="*/ 63104 w 175930"/>
                  <a:gd name="connsiteY7" fmla="*/ 164624 h 187299"/>
                  <a:gd name="connsiteX8" fmla="*/ 134667 w 175930"/>
                  <a:gd name="connsiteY8" fmla="*/ 98677 h 187299"/>
                  <a:gd name="connsiteX9" fmla="*/ 134598 w 175930"/>
                  <a:gd name="connsiteY9" fmla="*/ 70662 h 187299"/>
                  <a:gd name="connsiteX10" fmla="*/ 129883 w 175930"/>
                  <a:gd name="connsiteY10" fmla="*/ 65531 h 187299"/>
                  <a:gd name="connsiteX11" fmla="*/ 99995 w 175930"/>
                  <a:gd name="connsiteY11" fmla="*/ 46045 h 187299"/>
                  <a:gd name="connsiteX12" fmla="*/ 20942 w 175930"/>
                  <a:gd name="connsiteY12" fmla="*/ 118926 h 187299"/>
                  <a:gd name="connsiteX13" fmla="*/ 0 w 175930"/>
                  <a:gd name="connsiteY13" fmla="*/ 96250 h 187299"/>
                  <a:gd name="connsiteX14" fmla="*/ 104294 w 175930"/>
                  <a:gd name="connsiteY14" fmla="*/ 69 h 18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930" h="187299">
                    <a:moveTo>
                      <a:pt x="104294" y="0"/>
                    </a:moveTo>
                    <a:lnTo>
                      <a:pt x="125236" y="22676"/>
                    </a:lnTo>
                    <a:lnTo>
                      <a:pt x="117192" y="30096"/>
                    </a:lnTo>
                    <a:cubicBezTo>
                      <a:pt x="128634" y="34464"/>
                      <a:pt x="144237" y="41052"/>
                      <a:pt x="153182" y="50760"/>
                    </a:cubicBezTo>
                    <a:lnTo>
                      <a:pt x="158383" y="56447"/>
                    </a:lnTo>
                    <a:cubicBezTo>
                      <a:pt x="178978" y="78775"/>
                      <a:pt x="184110" y="95002"/>
                      <a:pt x="159215" y="117955"/>
                    </a:cubicBezTo>
                    <a:lnTo>
                      <a:pt x="84046" y="187300"/>
                    </a:lnTo>
                    <a:lnTo>
                      <a:pt x="63104" y="164624"/>
                    </a:lnTo>
                    <a:lnTo>
                      <a:pt x="134667" y="98677"/>
                    </a:lnTo>
                    <a:cubicBezTo>
                      <a:pt x="145832" y="88345"/>
                      <a:pt x="144514" y="81480"/>
                      <a:pt x="134598" y="70662"/>
                    </a:cubicBezTo>
                    <a:lnTo>
                      <a:pt x="129883" y="65531"/>
                    </a:lnTo>
                    <a:cubicBezTo>
                      <a:pt x="122601" y="57695"/>
                      <a:pt x="109981" y="52008"/>
                      <a:pt x="99995" y="46045"/>
                    </a:cubicBezTo>
                    <a:lnTo>
                      <a:pt x="20942" y="118926"/>
                    </a:lnTo>
                    <a:lnTo>
                      <a:pt x="0" y="96250"/>
                    </a:lnTo>
                    <a:lnTo>
                      <a:pt x="104294" y="69"/>
                    </a:lnTo>
                    <a:close/>
                  </a:path>
                </a:pathLst>
              </a:custGeom>
              <a:solidFill>
                <a:srgbClr val="FFFFFF"/>
              </a:solidFill>
              <a:ln w="6930"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0AD7BEC5-B3E2-9E17-306D-DE2F59543143}"/>
                  </a:ext>
                </a:extLst>
              </p:cNvPr>
              <p:cNvSpPr/>
              <p:nvPr/>
            </p:nvSpPr>
            <p:spPr>
              <a:xfrm>
                <a:off x="4689205" y="3854764"/>
                <a:ext cx="137209" cy="173153"/>
              </a:xfrm>
              <a:custGeom>
                <a:avLst/>
                <a:gdLst>
                  <a:gd name="connsiteX0" fmla="*/ 72026 w 137209"/>
                  <a:gd name="connsiteY0" fmla="*/ 9431 h 173153"/>
                  <a:gd name="connsiteX1" fmla="*/ 86658 w 137209"/>
                  <a:gd name="connsiteY1" fmla="*/ 23300 h 173153"/>
                  <a:gd name="connsiteX2" fmla="*/ 108709 w 137209"/>
                  <a:gd name="connsiteY2" fmla="*/ 0 h 173153"/>
                  <a:gd name="connsiteX3" fmla="*/ 131108 w 137209"/>
                  <a:gd name="connsiteY3" fmla="*/ 21219 h 173153"/>
                  <a:gd name="connsiteX4" fmla="*/ 108848 w 137209"/>
                  <a:gd name="connsiteY4" fmla="*/ 44727 h 173153"/>
                  <a:gd name="connsiteX5" fmla="*/ 137210 w 137209"/>
                  <a:gd name="connsiteY5" fmla="*/ 71564 h 173153"/>
                  <a:gd name="connsiteX6" fmla="*/ 118903 w 137209"/>
                  <a:gd name="connsiteY6" fmla="*/ 90911 h 173153"/>
                  <a:gd name="connsiteX7" fmla="*/ 90541 w 137209"/>
                  <a:gd name="connsiteY7" fmla="*/ 64075 h 173153"/>
                  <a:gd name="connsiteX8" fmla="*/ 39573 w 137209"/>
                  <a:gd name="connsiteY8" fmla="*/ 117955 h 173153"/>
                  <a:gd name="connsiteX9" fmla="*/ 39087 w 137209"/>
                  <a:gd name="connsiteY9" fmla="*/ 138412 h 173153"/>
                  <a:gd name="connsiteX10" fmla="*/ 59128 w 137209"/>
                  <a:gd name="connsiteY10" fmla="*/ 156719 h 173153"/>
                  <a:gd name="connsiteX11" fmla="*/ 43248 w 137209"/>
                  <a:gd name="connsiteY11" fmla="*/ 173154 h 173153"/>
                  <a:gd name="connsiteX12" fmla="*/ 12320 w 137209"/>
                  <a:gd name="connsiteY12" fmla="*/ 150062 h 173153"/>
                  <a:gd name="connsiteX13" fmla="*/ 13915 w 137209"/>
                  <a:gd name="connsiteY13" fmla="*/ 100203 h 173153"/>
                  <a:gd name="connsiteX14" fmla="*/ 68143 w 137209"/>
                  <a:gd name="connsiteY14" fmla="*/ 42924 h 173153"/>
                  <a:gd name="connsiteX15" fmla="*/ 53511 w 137209"/>
                  <a:gd name="connsiteY15" fmla="*/ 29055 h 173153"/>
                  <a:gd name="connsiteX16" fmla="*/ 71957 w 137209"/>
                  <a:gd name="connsiteY16" fmla="*/ 9500 h 1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09" h="173153">
                    <a:moveTo>
                      <a:pt x="72026" y="9431"/>
                    </a:moveTo>
                    <a:lnTo>
                      <a:pt x="86658" y="23300"/>
                    </a:lnTo>
                    <a:lnTo>
                      <a:pt x="108709" y="0"/>
                    </a:lnTo>
                    <a:lnTo>
                      <a:pt x="131108" y="21219"/>
                    </a:lnTo>
                    <a:lnTo>
                      <a:pt x="108848" y="44727"/>
                    </a:lnTo>
                    <a:lnTo>
                      <a:pt x="137210" y="71564"/>
                    </a:lnTo>
                    <a:lnTo>
                      <a:pt x="118903" y="90911"/>
                    </a:lnTo>
                    <a:lnTo>
                      <a:pt x="90541" y="64075"/>
                    </a:lnTo>
                    <a:lnTo>
                      <a:pt x="39573" y="117955"/>
                    </a:lnTo>
                    <a:cubicBezTo>
                      <a:pt x="32083" y="125930"/>
                      <a:pt x="31667" y="131408"/>
                      <a:pt x="39087" y="138412"/>
                    </a:cubicBezTo>
                    <a:cubicBezTo>
                      <a:pt x="41445" y="140631"/>
                      <a:pt x="59128" y="156719"/>
                      <a:pt x="59128" y="156719"/>
                    </a:cubicBezTo>
                    <a:lnTo>
                      <a:pt x="43248" y="173154"/>
                    </a:lnTo>
                    <a:cubicBezTo>
                      <a:pt x="43248" y="173154"/>
                      <a:pt x="22791" y="159978"/>
                      <a:pt x="12320" y="150062"/>
                    </a:cubicBezTo>
                    <a:cubicBezTo>
                      <a:pt x="-7582" y="131270"/>
                      <a:pt x="-647" y="115528"/>
                      <a:pt x="13915" y="100203"/>
                    </a:cubicBezTo>
                    <a:lnTo>
                      <a:pt x="68143" y="42924"/>
                    </a:lnTo>
                    <a:lnTo>
                      <a:pt x="53511" y="29055"/>
                    </a:lnTo>
                    <a:lnTo>
                      <a:pt x="71957" y="9500"/>
                    </a:lnTo>
                    <a:close/>
                  </a:path>
                </a:pathLst>
              </a:custGeom>
              <a:solidFill>
                <a:srgbClr val="FFFFFF"/>
              </a:solidFill>
              <a:ln w="6930"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A48B8B4A-47DE-F285-A0A6-BF7183B376A8}"/>
                  </a:ext>
                </a:extLst>
              </p:cNvPr>
              <p:cNvSpPr/>
              <p:nvPr/>
            </p:nvSpPr>
            <p:spPr>
              <a:xfrm>
                <a:off x="4763546" y="3956890"/>
                <a:ext cx="158286" cy="164156"/>
              </a:xfrm>
              <a:custGeom>
                <a:avLst/>
                <a:gdLst>
                  <a:gd name="connsiteX0" fmla="*/ 77431 w 158286"/>
                  <a:gd name="connsiteY0" fmla="*/ 164157 h 164156"/>
                  <a:gd name="connsiteX1" fmla="*/ 22233 w 158286"/>
                  <a:gd name="connsiteY1" fmla="*/ 122758 h 164156"/>
                  <a:gd name="connsiteX2" fmla="*/ 13287 w 158286"/>
                  <a:gd name="connsiteY2" fmla="*/ 60140 h 164156"/>
                  <a:gd name="connsiteX3" fmla="*/ 48792 w 158286"/>
                  <a:gd name="connsiteY3" fmla="*/ 17146 h 164156"/>
                  <a:gd name="connsiteX4" fmla="*/ 115432 w 158286"/>
                  <a:gd name="connsiteY4" fmla="*/ 13818 h 164156"/>
                  <a:gd name="connsiteX5" fmla="*/ 138663 w 158286"/>
                  <a:gd name="connsiteY5" fmla="*/ 32957 h 164156"/>
                  <a:gd name="connsiteX6" fmla="*/ 146221 w 158286"/>
                  <a:gd name="connsiteY6" fmla="*/ 97656 h 164156"/>
                  <a:gd name="connsiteX7" fmla="*/ 120564 w 158286"/>
                  <a:gd name="connsiteY7" fmla="*/ 128722 h 164156"/>
                  <a:gd name="connsiteX8" fmla="*/ 116750 w 158286"/>
                  <a:gd name="connsiteY8" fmla="*/ 129415 h 164156"/>
                  <a:gd name="connsiteX9" fmla="*/ 44978 w 158286"/>
                  <a:gd name="connsiteY9" fmla="*/ 70126 h 164156"/>
                  <a:gd name="connsiteX10" fmla="*/ 39292 w 158286"/>
                  <a:gd name="connsiteY10" fmla="*/ 77060 h 164156"/>
                  <a:gd name="connsiteX11" fmla="*/ 42204 w 158286"/>
                  <a:gd name="connsiteY11" fmla="*/ 105977 h 164156"/>
                  <a:gd name="connsiteX12" fmla="*/ 92063 w 158286"/>
                  <a:gd name="connsiteY12" fmla="*/ 147167 h 164156"/>
                  <a:gd name="connsiteX13" fmla="*/ 77431 w 158286"/>
                  <a:gd name="connsiteY13" fmla="*/ 164087 h 164156"/>
                  <a:gd name="connsiteX14" fmla="*/ 118622 w 158286"/>
                  <a:gd name="connsiteY14" fmla="*/ 82608 h 164156"/>
                  <a:gd name="connsiteX15" fmla="*/ 117651 w 158286"/>
                  <a:gd name="connsiteY15" fmla="*/ 48213 h 164156"/>
                  <a:gd name="connsiteX16" fmla="*/ 104614 w 158286"/>
                  <a:gd name="connsiteY16" fmla="*/ 37464 h 164156"/>
                  <a:gd name="connsiteX17" fmla="*/ 68763 w 158286"/>
                  <a:gd name="connsiteY17" fmla="*/ 41417 h 164156"/>
                  <a:gd name="connsiteX18" fmla="*/ 60511 w 158286"/>
                  <a:gd name="connsiteY18" fmla="*/ 51402 h 164156"/>
                  <a:gd name="connsiteX19" fmla="*/ 110717 w 158286"/>
                  <a:gd name="connsiteY19" fmla="*/ 92247 h 164156"/>
                  <a:gd name="connsiteX20" fmla="*/ 118622 w 158286"/>
                  <a:gd name="connsiteY20" fmla="*/ 82677 h 16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86" h="164156">
                    <a:moveTo>
                      <a:pt x="77431" y="164157"/>
                    </a:moveTo>
                    <a:cubicBezTo>
                      <a:pt x="77431" y="164157"/>
                      <a:pt x="51774" y="147167"/>
                      <a:pt x="22233" y="122758"/>
                    </a:cubicBezTo>
                    <a:cubicBezTo>
                      <a:pt x="-1899" y="103134"/>
                      <a:pt x="-8625" y="86630"/>
                      <a:pt x="13287" y="60140"/>
                    </a:cubicBezTo>
                    <a:lnTo>
                      <a:pt x="48792" y="17146"/>
                    </a:lnTo>
                    <a:cubicBezTo>
                      <a:pt x="66405" y="-4142"/>
                      <a:pt x="91508" y="-6015"/>
                      <a:pt x="115432" y="13818"/>
                    </a:cubicBezTo>
                    <a:lnTo>
                      <a:pt x="138663" y="32957"/>
                    </a:lnTo>
                    <a:cubicBezTo>
                      <a:pt x="162864" y="52928"/>
                      <a:pt x="163835" y="76297"/>
                      <a:pt x="146221" y="97656"/>
                    </a:cubicBezTo>
                    <a:lnTo>
                      <a:pt x="120564" y="128722"/>
                    </a:lnTo>
                    <a:cubicBezTo>
                      <a:pt x="119107" y="130456"/>
                      <a:pt x="118483" y="130872"/>
                      <a:pt x="116750" y="129415"/>
                    </a:cubicBezTo>
                    <a:lnTo>
                      <a:pt x="44978" y="70126"/>
                    </a:lnTo>
                    <a:lnTo>
                      <a:pt x="39292" y="77060"/>
                    </a:lnTo>
                    <a:cubicBezTo>
                      <a:pt x="26602" y="92385"/>
                      <a:pt x="28613" y="94674"/>
                      <a:pt x="42204" y="105977"/>
                    </a:cubicBezTo>
                    <a:lnTo>
                      <a:pt x="92063" y="147167"/>
                    </a:lnTo>
                    <a:lnTo>
                      <a:pt x="77431" y="164087"/>
                    </a:lnTo>
                    <a:close/>
                    <a:moveTo>
                      <a:pt x="118622" y="82608"/>
                    </a:moveTo>
                    <a:cubicBezTo>
                      <a:pt x="134016" y="64023"/>
                      <a:pt x="129925" y="58337"/>
                      <a:pt x="117651" y="48213"/>
                    </a:cubicBezTo>
                    <a:lnTo>
                      <a:pt x="104614" y="37464"/>
                    </a:lnTo>
                    <a:cubicBezTo>
                      <a:pt x="92132" y="27132"/>
                      <a:pt x="84574" y="22209"/>
                      <a:pt x="68763" y="41417"/>
                    </a:cubicBezTo>
                    <a:lnTo>
                      <a:pt x="60511" y="51402"/>
                    </a:lnTo>
                    <a:lnTo>
                      <a:pt x="110717" y="92247"/>
                    </a:lnTo>
                    <a:lnTo>
                      <a:pt x="118622" y="82677"/>
                    </a:lnTo>
                    <a:close/>
                  </a:path>
                </a:pathLst>
              </a:custGeom>
              <a:solidFill>
                <a:srgbClr val="FFFFFF"/>
              </a:solidFill>
              <a:ln w="6930"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34D79EB9-00B1-715C-57C2-C33FEC7120AE}"/>
                  </a:ext>
                </a:extLst>
              </p:cNvPr>
              <p:cNvSpPr/>
              <p:nvPr/>
            </p:nvSpPr>
            <p:spPr>
              <a:xfrm>
                <a:off x="4875441" y="4034436"/>
                <a:ext cx="154014" cy="133349"/>
              </a:xfrm>
              <a:custGeom>
                <a:avLst/>
                <a:gdLst>
                  <a:gd name="connsiteX0" fmla="*/ 82659 w 154014"/>
                  <a:gd name="connsiteY0" fmla="*/ 0 h 133349"/>
                  <a:gd name="connsiteX1" fmla="*/ 107762 w 154014"/>
                  <a:gd name="connsiteY1" fmla="*/ 17960 h 133349"/>
                  <a:gd name="connsiteX2" fmla="*/ 99926 w 154014"/>
                  <a:gd name="connsiteY2" fmla="*/ 28917 h 133349"/>
                  <a:gd name="connsiteX3" fmla="*/ 140631 w 154014"/>
                  <a:gd name="connsiteY3" fmla="*/ 40081 h 133349"/>
                  <a:gd name="connsiteX4" fmla="*/ 154014 w 154014"/>
                  <a:gd name="connsiteY4" fmla="*/ 49651 h 133349"/>
                  <a:gd name="connsiteX5" fmla="*/ 137926 w 154014"/>
                  <a:gd name="connsiteY5" fmla="*/ 72119 h 133349"/>
                  <a:gd name="connsiteX6" fmla="*/ 120521 w 154014"/>
                  <a:gd name="connsiteY6" fmla="*/ 59637 h 133349"/>
                  <a:gd name="connsiteX7" fmla="*/ 87028 w 154014"/>
                  <a:gd name="connsiteY7" fmla="*/ 46946 h 133349"/>
                  <a:gd name="connsiteX8" fmla="*/ 25103 w 154014"/>
                  <a:gd name="connsiteY8" fmla="*/ 133350 h 133349"/>
                  <a:gd name="connsiteX9" fmla="*/ 0 w 154014"/>
                  <a:gd name="connsiteY9" fmla="*/ 115390 h 133349"/>
                  <a:gd name="connsiteX10" fmla="*/ 82659 w 154014"/>
                  <a:gd name="connsiteY10" fmla="*/ 6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14" h="133349">
                    <a:moveTo>
                      <a:pt x="82659" y="0"/>
                    </a:moveTo>
                    <a:lnTo>
                      <a:pt x="107762" y="17960"/>
                    </a:lnTo>
                    <a:lnTo>
                      <a:pt x="99926" y="28917"/>
                    </a:lnTo>
                    <a:cubicBezTo>
                      <a:pt x="112477" y="30234"/>
                      <a:pt x="129952" y="32384"/>
                      <a:pt x="140631" y="40081"/>
                    </a:cubicBezTo>
                    <a:lnTo>
                      <a:pt x="154014" y="49651"/>
                    </a:lnTo>
                    <a:lnTo>
                      <a:pt x="137926" y="72119"/>
                    </a:lnTo>
                    <a:lnTo>
                      <a:pt x="120521" y="59637"/>
                    </a:lnTo>
                    <a:cubicBezTo>
                      <a:pt x="111853" y="53395"/>
                      <a:pt x="99163" y="49235"/>
                      <a:pt x="87028" y="46946"/>
                    </a:cubicBezTo>
                    <a:lnTo>
                      <a:pt x="25103" y="133350"/>
                    </a:lnTo>
                    <a:lnTo>
                      <a:pt x="0" y="115390"/>
                    </a:lnTo>
                    <a:lnTo>
                      <a:pt x="82659" y="69"/>
                    </a:lnTo>
                    <a:close/>
                  </a:path>
                </a:pathLst>
              </a:custGeom>
              <a:solidFill>
                <a:srgbClr val="FFFFFF"/>
              </a:solidFill>
              <a:ln w="6930"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2664C18-FDB9-8C96-45F0-5DDFFC4E8FC5}"/>
                  </a:ext>
                </a:extLst>
              </p:cNvPr>
              <p:cNvSpPr/>
              <p:nvPr/>
            </p:nvSpPr>
            <p:spPr>
              <a:xfrm>
                <a:off x="4947005" y="4094627"/>
                <a:ext cx="189623" cy="174603"/>
              </a:xfrm>
              <a:custGeom>
                <a:avLst/>
                <a:gdLst>
                  <a:gd name="connsiteX0" fmla="*/ 26282 w 189623"/>
                  <a:gd name="connsiteY0" fmla="*/ 170865 h 174603"/>
                  <a:gd name="connsiteX1" fmla="*/ 0 w 189623"/>
                  <a:gd name="connsiteY1" fmla="*/ 154708 h 174603"/>
                  <a:gd name="connsiteX2" fmla="*/ 95279 w 189623"/>
                  <a:gd name="connsiteY2" fmla="*/ 0 h 174603"/>
                  <a:gd name="connsiteX3" fmla="*/ 121561 w 189623"/>
                  <a:gd name="connsiteY3" fmla="*/ 16157 h 174603"/>
                  <a:gd name="connsiteX4" fmla="*/ 115667 w 189623"/>
                  <a:gd name="connsiteY4" fmla="*/ 25727 h 174603"/>
                  <a:gd name="connsiteX5" fmla="*/ 155887 w 189623"/>
                  <a:gd name="connsiteY5" fmla="*/ 35920 h 174603"/>
                  <a:gd name="connsiteX6" fmla="*/ 162890 w 189623"/>
                  <a:gd name="connsiteY6" fmla="*/ 40220 h 174603"/>
                  <a:gd name="connsiteX7" fmla="*/ 180435 w 189623"/>
                  <a:gd name="connsiteY7" fmla="*/ 99579 h 174603"/>
                  <a:gd name="connsiteX8" fmla="*/ 148051 w 189623"/>
                  <a:gd name="connsiteY8" fmla="*/ 152142 h 174603"/>
                  <a:gd name="connsiteX9" fmla="*/ 87166 w 189623"/>
                  <a:gd name="connsiteY9" fmla="*/ 163168 h 174603"/>
                  <a:gd name="connsiteX10" fmla="*/ 80162 w 189623"/>
                  <a:gd name="connsiteY10" fmla="*/ 158869 h 174603"/>
                  <a:gd name="connsiteX11" fmla="*/ 53118 w 189623"/>
                  <a:gd name="connsiteY11" fmla="*/ 127317 h 174603"/>
                  <a:gd name="connsiteX12" fmla="*/ 26212 w 189623"/>
                  <a:gd name="connsiteY12" fmla="*/ 171004 h 174603"/>
                  <a:gd name="connsiteX13" fmla="*/ 65323 w 189623"/>
                  <a:gd name="connsiteY13" fmla="*/ 107484 h 174603"/>
                  <a:gd name="connsiteX14" fmla="*/ 90217 w 189623"/>
                  <a:gd name="connsiteY14" fmla="*/ 133072 h 174603"/>
                  <a:gd name="connsiteX15" fmla="*/ 96597 w 189623"/>
                  <a:gd name="connsiteY15" fmla="*/ 137025 h 174603"/>
                  <a:gd name="connsiteX16" fmla="*/ 124335 w 189623"/>
                  <a:gd name="connsiteY16" fmla="*/ 131894 h 174603"/>
                  <a:gd name="connsiteX17" fmla="*/ 151587 w 189623"/>
                  <a:gd name="connsiteY17" fmla="*/ 87582 h 174603"/>
                  <a:gd name="connsiteX18" fmla="*/ 143821 w 189623"/>
                  <a:gd name="connsiteY18" fmla="*/ 60330 h 174603"/>
                  <a:gd name="connsiteX19" fmla="*/ 137441 w 189623"/>
                  <a:gd name="connsiteY19" fmla="*/ 56447 h 174603"/>
                  <a:gd name="connsiteX20" fmla="*/ 103393 w 189623"/>
                  <a:gd name="connsiteY20" fmla="*/ 45698 h 174603"/>
                  <a:gd name="connsiteX21" fmla="*/ 65253 w 189623"/>
                  <a:gd name="connsiteY21" fmla="*/ 107554 h 17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623" h="174603">
                    <a:moveTo>
                      <a:pt x="26282" y="170865"/>
                    </a:moveTo>
                    <a:lnTo>
                      <a:pt x="0" y="154708"/>
                    </a:lnTo>
                    <a:lnTo>
                      <a:pt x="95279" y="0"/>
                    </a:lnTo>
                    <a:lnTo>
                      <a:pt x="121561" y="16157"/>
                    </a:lnTo>
                    <a:lnTo>
                      <a:pt x="115667" y="25727"/>
                    </a:lnTo>
                    <a:cubicBezTo>
                      <a:pt x="127872" y="26836"/>
                      <a:pt x="144653" y="28986"/>
                      <a:pt x="155887" y="35920"/>
                    </a:cubicBezTo>
                    <a:lnTo>
                      <a:pt x="162890" y="40220"/>
                    </a:lnTo>
                    <a:cubicBezTo>
                      <a:pt x="188825" y="56516"/>
                      <a:pt x="198326" y="70524"/>
                      <a:pt x="180435" y="99579"/>
                    </a:cubicBezTo>
                    <a:lnTo>
                      <a:pt x="148051" y="152142"/>
                    </a:lnTo>
                    <a:cubicBezTo>
                      <a:pt x="130299" y="180990"/>
                      <a:pt x="113378" y="179048"/>
                      <a:pt x="87166" y="163168"/>
                    </a:cubicBezTo>
                    <a:lnTo>
                      <a:pt x="80162" y="158869"/>
                    </a:lnTo>
                    <a:cubicBezTo>
                      <a:pt x="68929" y="151934"/>
                      <a:pt x="59567" y="137718"/>
                      <a:pt x="53118" y="127317"/>
                    </a:cubicBezTo>
                    <a:lnTo>
                      <a:pt x="26212" y="171004"/>
                    </a:lnTo>
                    <a:close/>
                    <a:moveTo>
                      <a:pt x="65323" y="107484"/>
                    </a:moveTo>
                    <a:cubicBezTo>
                      <a:pt x="73159" y="116083"/>
                      <a:pt x="81133" y="127455"/>
                      <a:pt x="90217" y="133072"/>
                    </a:cubicBezTo>
                    <a:lnTo>
                      <a:pt x="96597" y="137025"/>
                    </a:lnTo>
                    <a:cubicBezTo>
                      <a:pt x="109287" y="144861"/>
                      <a:pt x="116360" y="144792"/>
                      <a:pt x="124335" y="131894"/>
                    </a:cubicBezTo>
                    <a:lnTo>
                      <a:pt x="151587" y="87582"/>
                    </a:lnTo>
                    <a:cubicBezTo>
                      <a:pt x="159701" y="74476"/>
                      <a:pt x="156580" y="68166"/>
                      <a:pt x="143821" y="60330"/>
                    </a:cubicBezTo>
                    <a:lnTo>
                      <a:pt x="137441" y="56447"/>
                    </a:lnTo>
                    <a:cubicBezTo>
                      <a:pt x="128357" y="50830"/>
                      <a:pt x="114627" y="48819"/>
                      <a:pt x="103393" y="45698"/>
                    </a:cubicBezTo>
                    <a:lnTo>
                      <a:pt x="65253" y="107554"/>
                    </a:lnTo>
                    <a:close/>
                  </a:path>
                </a:pathLst>
              </a:custGeom>
              <a:solidFill>
                <a:srgbClr val="FFFFFF"/>
              </a:solidFill>
              <a:ln w="6930"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F2BF4F3F-4AB9-65A9-8710-6FFE1628278F}"/>
                  </a:ext>
                </a:extLst>
              </p:cNvPr>
              <p:cNvSpPr/>
              <p:nvPr/>
            </p:nvSpPr>
            <p:spPr>
              <a:xfrm>
                <a:off x="5105735" y="4172085"/>
                <a:ext cx="143266" cy="140006"/>
              </a:xfrm>
              <a:custGeom>
                <a:avLst/>
                <a:gdLst>
                  <a:gd name="connsiteX0" fmla="*/ 65739 w 143266"/>
                  <a:gd name="connsiteY0" fmla="*/ 0 h 140006"/>
                  <a:gd name="connsiteX1" fmla="*/ 93060 w 143266"/>
                  <a:gd name="connsiteY1" fmla="*/ 14285 h 140006"/>
                  <a:gd name="connsiteX2" fmla="*/ 86819 w 143266"/>
                  <a:gd name="connsiteY2" fmla="*/ 26212 h 140006"/>
                  <a:gd name="connsiteX3" fmla="*/ 128704 w 143266"/>
                  <a:gd name="connsiteY3" fmla="*/ 31552 h 140006"/>
                  <a:gd name="connsiteX4" fmla="*/ 143266 w 143266"/>
                  <a:gd name="connsiteY4" fmla="*/ 39179 h 140006"/>
                  <a:gd name="connsiteX5" fmla="*/ 130437 w 143266"/>
                  <a:gd name="connsiteY5" fmla="*/ 63658 h 140006"/>
                  <a:gd name="connsiteX6" fmla="*/ 111506 w 143266"/>
                  <a:gd name="connsiteY6" fmla="*/ 53742 h 140006"/>
                  <a:gd name="connsiteX7" fmla="*/ 76556 w 143266"/>
                  <a:gd name="connsiteY7" fmla="*/ 45837 h 140006"/>
                  <a:gd name="connsiteX8" fmla="*/ 27322 w 143266"/>
                  <a:gd name="connsiteY8" fmla="*/ 140006 h 140006"/>
                  <a:gd name="connsiteX9" fmla="*/ 0 w 143266"/>
                  <a:gd name="connsiteY9" fmla="*/ 125721 h 140006"/>
                  <a:gd name="connsiteX10" fmla="*/ 65808 w 143266"/>
                  <a:gd name="connsiteY10" fmla="*/ 0 h 14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266" h="140006">
                    <a:moveTo>
                      <a:pt x="65739" y="0"/>
                    </a:moveTo>
                    <a:lnTo>
                      <a:pt x="93060" y="14285"/>
                    </a:lnTo>
                    <a:lnTo>
                      <a:pt x="86819" y="26212"/>
                    </a:lnTo>
                    <a:cubicBezTo>
                      <a:pt x="99440" y="25796"/>
                      <a:pt x="116984" y="25449"/>
                      <a:pt x="128704" y="31552"/>
                    </a:cubicBezTo>
                    <a:lnTo>
                      <a:pt x="143266" y="39179"/>
                    </a:lnTo>
                    <a:lnTo>
                      <a:pt x="130437" y="63658"/>
                    </a:lnTo>
                    <a:lnTo>
                      <a:pt x="111506" y="53742"/>
                    </a:lnTo>
                    <a:cubicBezTo>
                      <a:pt x="102006" y="48749"/>
                      <a:pt x="88900" y="46461"/>
                      <a:pt x="76556" y="45837"/>
                    </a:cubicBezTo>
                    <a:lnTo>
                      <a:pt x="27322" y="140006"/>
                    </a:lnTo>
                    <a:lnTo>
                      <a:pt x="0" y="125721"/>
                    </a:lnTo>
                    <a:lnTo>
                      <a:pt x="65808" y="0"/>
                    </a:lnTo>
                    <a:close/>
                  </a:path>
                </a:pathLst>
              </a:custGeom>
              <a:solidFill>
                <a:srgbClr val="FFFFFF"/>
              </a:solidFill>
              <a:ln w="6930"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5406F83-D31A-4FB8-97EC-65E9B88D5482}"/>
                  </a:ext>
                </a:extLst>
              </p:cNvPr>
              <p:cNvSpPr/>
              <p:nvPr/>
            </p:nvSpPr>
            <p:spPr>
              <a:xfrm>
                <a:off x="5204482" y="4173487"/>
                <a:ext cx="107632" cy="187492"/>
              </a:xfrm>
              <a:custGeom>
                <a:avLst/>
                <a:gdLst>
                  <a:gd name="connsiteX0" fmla="*/ 27946 w 107632"/>
                  <a:gd name="connsiteY0" fmla="*/ 187493 h 187492"/>
                  <a:gd name="connsiteX1" fmla="*/ 0 w 107632"/>
                  <a:gd name="connsiteY1" fmla="*/ 174456 h 187492"/>
                  <a:gd name="connsiteX2" fmla="*/ 59983 w 107632"/>
                  <a:gd name="connsiteY2" fmla="*/ 45891 h 187492"/>
                  <a:gd name="connsiteX3" fmla="*/ 87929 w 107632"/>
                  <a:gd name="connsiteY3" fmla="*/ 58928 h 187492"/>
                  <a:gd name="connsiteX4" fmla="*/ 27946 w 107632"/>
                  <a:gd name="connsiteY4" fmla="*/ 187493 h 187492"/>
                  <a:gd name="connsiteX5" fmla="*/ 97637 w 107632"/>
                  <a:gd name="connsiteY5" fmla="*/ 1649 h 187492"/>
                  <a:gd name="connsiteX6" fmla="*/ 106028 w 107632"/>
                  <a:gd name="connsiteY6" fmla="*/ 23701 h 187492"/>
                  <a:gd name="connsiteX7" fmla="*/ 83838 w 107632"/>
                  <a:gd name="connsiteY7" fmla="*/ 31190 h 187492"/>
                  <a:gd name="connsiteX8" fmla="*/ 75586 w 107632"/>
                  <a:gd name="connsiteY8" fmla="*/ 9485 h 187492"/>
                  <a:gd name="connsiteX9" fmla="*/ 97637 w 107632"/>
                  <a:gd name="connsiteY9" fmla="*/ 1649 h 18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632" h="187492">
                    <a:moveTo>
                      <a:pt x="27946" y="187493"/>
                    </a:moveTo>
                    <a:lnTo>
                      <a:pt x="0" y="174456"/>
                    </a:lnTo>
                    <a:lnTo>
                      <a:pt x="59983" y="45891"/>
                    </a:lnTo>
                    <a:lnTo>
                      <a:pt x="87929" y="58928"/>
                    </a:lnTo>
                    <a:lnTo>
                      <a:pt x="27946" y="187493"/>
                    </a:lnTo>
                    <a:close/>
                    <a:moveTo>
                      <a:pt x="97637" y="1649"/>
                    </a:moveTo>
                    <a:cubicBezTo>
                      <a:pt x="106236" y="5671"/>
                      <a:pt x="110050" y="15102"/>
                      <a:pt x="106028" y="23701"/>
                    </a:cubicBezTo>
                    <a:cubicBezTo>
                      <a:pt x="102145" y="32022"/>
                      <a:pt x="92436" y="35212"/>
                      <a:pt x="83838" y="31190"/>
                    </a:cubicBezTo>
                    <a:cubicBezTo>
                      <a:pt x="75516" y="27306"/>
                      <a:pt x="71702" y="17806"/>
                      <a:pt x="75586" y="9485"/>
                    </a:cubicBezTo>
                    <a:cubicBezTo>
                      <a:pt x="79608" y="886"/>
                      <a:pt x="89316" y="-2234"/>
                      <a:pt x="97637" y="1649"/>
                    </a:cubicBezTo>
                    <a:close/>
                  </a:path>
                </a:pathLst>
              </a:custGeom>
              <a:solidFill>
                <a:srgbClr val="FFFFFF"/>
              </a:solidFill>
              <a:ln w="6930"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04F6C025-7880-6B65-0B93-36A4297352F5}"/>
                  </a:ext>
                </a:extLst>
              </p:cNvPr>
              <p:cNvSpPr/>
              <p:nvPr/>
            </p:nvSpPr>
            <p:spPr>
              <a:xfrm>
                <a:off x="5261622" y="4251961"/>
                <a:ext cx="154153" cy="157247"/>
              </a:xfrm>
              <a:custGeom>
                <a:avLst/>
                <a:gdLst>
                  <a:gd name="connsiteX0" fmla="*/ 89177 w 154153"/>
                  <a:gd name="connsiteY0" fmla="*/ 33849 h 157247"/>
                  <a:gd name="connsiteX1" fmla="*/ 69414 w 154153"/>
                  <a:gd name="connsiteY1" fmla="*/ 34265 h 157247"/>
                  <a:gd name="connsiteX2" fmla="*/ 67403 w 154153"/>
                  <a:gd name="connsiteY2" fmla="*/ 39327 h 157247"/>
                  <a:gd name="connsiteX3" fmla="*/ 70732 w 154153"/>
                  <a:gd name="connsiteY3" fmla="*/ 50353 h 157247"/>
                  <a:gd name="connsiteX4" fmla="*/ 107831 w 154153"/>
                  <a:gd name="connsiteY4" fmla="*/ 74069 h 157247"/>
                  <a:gd name="connsiteX5" fmla="*/ 130229 w 154153"/>
                  <a:gd name="connsiteY5" fmla="*/ 119837 h 157247"/>
                  <a:gd name="connsiteX6" fmla="*/ 125791 w 154153"/>
                  <a:gd name="connsiteY6" fmla="*/ 130932 h 157247"/>
                  <a:gd name="connsiteX7" fmla="*/ 65808 w 154153"/>
                  <a:gd name="connsiteY7" fmla="*/ 150834 h 157247"/>
                  <a:gd name="connsiteX8" fmla="*/ 0 w 154153"/>
                  <a:gd name="connsiteY8" fmla="*/ 120946 h 157247"/>
                  <a:gd name="connsiteX9" fmla="*/ 9154 w 154153"/>
                  <a:gd name="connsiteY9" fmla="*/ 98895 h 157247"/>
                  <a:gd name="connsiteX10" fmla="*/ 71980 w 154153"/>
                  <a:gd name="connsiteY10" fmla="*/ 124067 h 157247"/>
                  <a:gd name="connsiteX11" fmla="*/ 100342 w 154153"/>
                  <a:gd name="connsiteY11" fmla="*/ 118797 h 157247"/>
                  <a:gd name="connsiteX12" fmla="*/ 102491 w 154153"/>
                  <a:gd name="connsiteY12" fmla="*/ 113457 h 157247"/>
                  <a:gd name="connsiteX13" fmla="*/ 98608 w 154153"/>
                  <a:gd name="connsiteY13" fmla="*/ 100351 h 157247"/>
                  <a:gd name="connsiteX14" fmla="*/ 48541 w 154153"/>
                  <a:gd name="connsiteY14" fmla="*/ 70048 h 157247"/>
                  <a:gd name="connsiteX15" fmla="*/ 36267 w 154153"/>
                  <a:gd name="connsiteY15" fmla="*/ 33780 h 157247"/>
                  <a:gd name="connsiteX16" fmla="*/ 40428 w 154153"/>
                  <a:gd name="connsiteY16" fmla="*/ 23378 h 157247"/>
                  <a:gd name="connsiteX17" fmla="*/ 97360 w 154153"/>
                  <a:gd name="connsiteY17" fmla="*/ 7845 h 157247"/>
                  <a:gd name="connsiteX18" fmla="*/ 154153 w 154153"/>
                  <a:gd name="connsiteY18" fmla="*/ 32740 h 157247"/>
                  <a:gd name="connsiteX19" fmla="*/ 144792 w 154153"/>
                  <a:gd name="connsiteY19" fmla="*/ 56040 h 157247"/>
                  <a:gd name="connsiteX20" fmla="*/ 89108 w 154153"/>
                  <a:gd name="connsiteY20" fmla="*/ 33711 h 15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153" h="157247">
                    <a:moveTo>
                      <a:pt x="89177" y="33849"/>
                    </a:moveTo>
                    <a:cubicBezTo>
                      <a:pt x="76903" y="28926"/>
                      <a:pt x="72327" y="27054"/>
                      <a:pt x="69414" y="34265"/>
                    </a:cubicBezTo>
                    <a:lnTo>
                      <a:pt x="67403" y="39327"/>
                    </a:lnTo>
                    <a:cubicBezTo>
                      <a:pt x="64699" y="46054"/>
                      <a:pt x="66016" y="47372"/>
                      <a:pt x="70732" y="50353"/>
                    </a:cubicBezTo>
                    <a:lnTo>
                      <a:pt x="107831" y="74069"/>
                    </a:lnTo>
                    <a:cubicBezTo>
                      <a:pt x="128218" y="87384"/>
                      <a:pt x="140284" y="94873"/>
                      <a:pt x="130229" y="119837"/>
                    </a:cubicBezTo>
                    <a:lnTo>
                      <a:pt x="125791" y="130932"/>
                    </a:lnTo>
                    <a:cubicBezTo>
                      <a:pt x="114419" y="159363"/>
                      <a:pt x="94586" y="162622"/>
                      <a:pt x="65808" y="150834"/>
                    </a:cubicBezTo>
                    <a:cubicBezTo>
                      <a:pt x="29749" y="136410"/>
                      <a:pt x="0" y="120946"/>
                      <a:pt x="0" y="120946"/>
                    </a:cubicBezTo>
                    <a:lnTo>
                      <a:pt x="9154" y="98895"/>
                    </a:lnTo>
                    <a:lnTo>
                      <a:pt x="71980" y="124067"/>
                    </a:lnTo>
                    <a:cubicBezTo>
                      <a:pt x="87929" y="130446"/>
                      <a:pt x="95973" y="129684"/>
                      <a:pt x="100342" y="118797"/>
                    </a:cubicBezTo>
                    <a:lnTo>
                      <a:pt x="102491" y="113457"/>
                    </a:lnTo>
                    <a:cubicBezTo>
                      <a:pt x="104641" y="108118"/>
                      <a:pt x="105681" y="104789"/>
                      <a:pt x="98608" y="100351"/>
                    </a:cubicBezTo>
                    <a:cubicBezTo>
                      <a:pt x="86126" y="92654"/>
                      <a:pt x="60746" y="77675"/>
                      <a:pt x="48541" y="70048"/>
                    </a:cubicBezTo>
                    <a:cubicBezTo>
                      <a:pt x="34256" y="60825"/>
                      <a:pt x="28223" y="53821"/>
                      <a:pt x="36267" y="33780"/>
                    </a:cubicBezTo>
                    <a:lnTo>
                      <a:pt x="40428" y="23378"/>
                    </a:lnTo>
                    <a:cubicBezTo>
                      <a:pt x="51800" y="-5053"/>
                      <a:pt x="68305" y="-4013"/>
                      <a:pt x="97360" y="7845"/>
                    </a:cubicBezTo>
                    <a:cubicBezTo>
                      <a:pt x="133142" y="22200"/>
                      <a:pt x="154153" y="32740"/>
                      <a:pt x="154153" y="32740"/>
                    </a:cubicBezTo>
                    <a:lnTo>
                      <a:pt x="144792" y="56040"/>
                    </a:lnTo>
                    <a:lnTo>
                      <a:pt x="89108" y="33711"/>
                    </a:lnTo>
                    <a:close/>
                  </a:path>
                </a:pathLst>
              </a:custGeom>
              <a:solidFill>
                <a:srgbClr val="FFFFFF"/>
              </a:solidFill>
              <a:ln w="6930"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BFCBEF-40B1-3FCA-84AF-76373B0D9D47}"/>
                  </a:ext>
                </a:extLst>
              </p:cNvPr>
              <p:cNvSpPr/>
              <p:nvPr/>
            </p:nvSpPr>
            <p:spPr>
              <a:xfrm>
                <a:off x="5409979" y="4305404"/>
                <a:ext cx="143626" cy="156819"/>
              </a:xfrm>
              <a:custGeom>
                <a:avLst/>
                <a:gdLst>
                  <a:gd name="connsiteX0" fmla="*/ 102254 w 143626"/>
                  <a:gd name="connsiteY0" fmla="*/ 156819 h 156819"/>
                  <a:gd name="connsiteX1" fmla="*/ 35475 w 143626"/>
                  <a:gd name="connsiteY1" fmla="*/ 139275 h 156819"/>
                  <a:gd name="connsiteX2" fmla="*/ 3577 w 143626"/>
                  <a:gd name="connsiteY2" fmla="*/ 84700 h 156819"/>
                  <a:gd name="connsiteX3" fmla="*/ 20219 w 143626"/>
                  <a:gd name="connsiteY3" fmla="*/ 31513 h 156819"/>
                  <a:gd name="connsiteX4" fmla="*/ 80688 w 143626"/>
                  <a:gd name="connsiteY4" fmla="*/ 3221 h 156819"/>
                  <a:gd name="connsiteX5" fmla="*/ 109397 w 143626"/>
                  <a:gd name="connsiteY5" fmla="*/ 12236 h 156819"/>
                  <a:gd name="connsiteX6" fmla="*/ 140810 w 143626"/>
                  <a:gd name="connsiteY6" fmla="*/ 69306 h 156819"/>
                  <a:gd name="connsiteX7" fmla="*/ 128744 w 143626"/>
                  <a:gd name="connsiteY7" fmla="*/ 107792 h 156819"/>
                  <a:gd name="connsiteX8" fmla="*/ 125485 w 143626"/>
                  <a:gd name="connsiteY8" fmla="*/ 109873 h 156819"/>
                  <a:gd name="connsiteX9" fmla="*/ 36654 w 143626"/>
                  <a:gd name="connsiteY9" fmla="*/ 82066 h 156819"/>
                  <a:gd name="connsiteX10" fmla="*/ 33950 w 143626"/>
                  <a:gd name="connsiteY10" fmla="*/ 90595 h 156819"/>
                  <a:gd name="connsiteX11" fmla="*/ 47541 w 143626"/>
                  <a:gd name="connsiteY11" fmla="*/ 116253 h 156819"/>
                  <a:gd name="connsiteX12" fmla="*/ 109327 w 143626"/>
                  <a:gd name="connsiteY12" fmla="*/ 135600 h 156819"/>
                  <a:gd name="connsiteX13" fmla="*/ 102185 w 143626"/>
                  <a:gd name="connsiteY13" fmla="*/ 156819 h 156819"/>
                  <a:gd name="connsiteX14" fmla="*/ 109605 w 143626"/>
                  <a:gd name="connsiteY14" fmla="*/ 65770 h 156819"/>
                  <a:gd name="connsiteX15" fmla="*/ 95736 w 143626"/>
                  <a:gd name="connsiteY15" fmla="*/ 34287 h 156819"/>
                  <a:gd name="connsiteX16" fmla="*/ 79578 w 143626"/>
                  <a:gd name="connsiteY16" fmla="*/ 29225 h 156819"/>
                  <a:gd name="connsiteX17" fmla="*/ 47888 w 143626"/>
                  <a:gd name="connsiteY17" fmla="*/ 46423 h 156819"/>
                  <a:gd name="connsiteX18" fmla="*/ 44005 w 143626"/>
                  <a:gd name="connsiteY18" fmla="*/ 58766 h 156819"/>
                  <a:gd name="connsiteX19" fmla="*/ 105929 w 143626"/>
                  <a:gd name="connsiteY19" fmla="*/ 77628 h 156819"/>
                  <a:gd name="connsiteX20" fmla="*/ 109674 w 143626"/>
                  <a:gd name="connsiteY20" fmla="*/ 65770 h 15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626" h="156819">
                    <a:moveTo>
                      <a:pt x="102254" y="156819"/>
                    </a:moveTo>
                    <a:cubicBezTo>
                      <a:pt x="102254" y="156819"/>
                      <a:pt x="72089" y="150717"/>
                      <a:pt x="35475" y="139275"/>
                    </a:cubicBezTo>
                    <a:cubicBezTo>
                      <a:pt x="5726" y="130191"/>
                      <a:pt x="-6756" y="117431"/>
                      <a:pt x="3577" y="84700"/>
                    </a:cubicBezTo>
                    <a:lnTo>
                      <a:pt x="20219" y="31513"/>
                    </a:lnTo>
                    <a:cubicBezTo>
                      <a:pt x="28471" y="5162"/>
                      <a:pt x="51008" y="-6071"/>
                      <a:pt x="80688" y="3221"/>
                    </a:cubicBezTo>
                    <a:lnTo>
                      <a:pt x="109397" y="12236"/>
                    </a:lnTo>
                    <a:cubicBezTo>
                      <a:pt x="139354" y="21597"/>
                      <a:pt x="149062" y="42955"/>
                      <a:pt x="140810" y="69306"/>
                    </a:cubicBezTo>
                    <a:lnTo>
                      <a:pt x="128744" y="107792"/>
                    </a:lnTo>
                    <a:cubicBezTo>
                      <a:pt x="128050" y="109942"/>
                      <a:pt x="127634" y="110566"/>
                      <a:pt x="125485" y="109873"/>
                    </a:cubicBezTo>
                    <a:lnTo>
                      <a:pt x="36654" y="82066"/>
                    </a:lnTo>
                    <a:lnTo>
                      <a:pt x="33950" y="90595"/>
                    </a:lnTo>
                    <a:cubicBezTo>
                      <a:pt x="27986" y="109595"/>
                      <a:pt x="30691" y="110982"/>
                      <a:pt x="47541" y="116253"/>
                    </a:cubicBezTo>
                    <a:lnTo>
                      <a:pt x="109327" y="135600"/>
                    </a:lnTo>
                    <a:lnTo>
                      <a:pt x="102185" y="156819"/>
                    </a:lnTo>
                    <a:close/>
                    <a:moveTo>
                      <a:pt x="109605" y="65770"/>
                    </a:moveTo>
                    <a:cubicBezTo>
                      <a:pt x="116817" y="42747"/>
                      <a:pt x="110922" y="39072"/>
                      <a:pt x="95736" y="34287"/>
                    </a:cubicBezTo>
                    <a:lnTo>
                      <a:pt x="79578" y="29225"/>
                    </a:lnTo>
                    <a:cubicBezTo>
                      <a:pt x="64115" y="24371"/>
                      <a:pt x="55308" y="22637"/>
                      <a:pt x="47888" y="46423"/>
                    </a:cubicBezTo>
                    <a:lnTo>
                      <a:pt x="44005" y="58766"/>
                    </a:lnTo>
                    <a:lnTo>
                      <a:pt x="105929" y="77628"/>
                    </a:lnTo>
                    <a:lnTo>
                      <a:pt x="109674" y="65770"/>
                    </a:lnTo>
                    <a:close/>
                  </a:path>
                </a:pathLst>
              </a:custGeom>
              <a:solidFill>
                <a:srgbClr val="FFFFFF"/>
              </a:solidFill>
              <a:ln w="6930"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CD557EB-BC1F-FFFC-BF6C-ECE4DAD5511D}"/>
                  </a:ext>
                </a:extLst>
              </p:cNvPr>
              <p:cNvSpPr/>
              <p:nvPr/>
            </p:nvSpPr>
            <p:spPr>
              <a:xfrm>
                <a:off x="5615834" y="4320066"/>
                <a:ext cx="167324" cy="189659"/>
              </a:xfrm>
              <a:custGeom>
                <a:avLst/>
                <a:gdLst>
                  <a:gd name="connsiteX0" fmla="*/ 31968 w 167324"/>
                  <a:gd name="connsiteY0" fmla="*/ 69 h 189659"/>
                  <a:gd name="connsiteX1" fmla="*/ 123988 w 167324"/>
                  <a:gd name="connsiteY1" fmla="*/ 17267 h 189659"/>
                  <a:gd name="connsiteX2" fmla="*/ 166427 w 167324"/>
                  <a:gd name="connsiteY2" fmla="*/ 73297 h 189659"/>
                  <a:gd name="connsiteX3" fmla="*/ 151865 w 167324"/>
                  <a:gd name="connsiteY3" fmla="*/ 151310 h 189659"/>
                  <a:gd name="connsiteX4" fmla="*/ 92020 w 167324"/>
                  <a:gd name="connsiteY4" fmla="*/ 188479 h 189659"/>
                  <a:gd name="connsiteX5" fmla="*/ 0 w 167324"/>
                  <a:gd name="connsiteY5" fmla="*/ 171281 h 189659"/>
                  <a:gd name="connsiteX6" fmla="*/ 32037 w 167324"/>
                  <a:gd name="connsiteY6" fmla="*/ 0 h 189659"/>
                  <a:gd name="connsiteX7" fmla="*/ 133558 w 167324"/>
                  <a:gd name="connsiteY7" fmla="*/ 75516 h 189659"/>
                  <a:gd name="connsiteX8" fmla="*/ 111021 w 167324"/>
                  <a:gd name="connsiteY8" fmla="*/ 43202 h 189659"/>
                  <a:gd name="connsiteX9" fmla="*/ 58180 w 167324"/>
                  <a:gd name="connsiteY9" fmla="*/ 33355 h 189659"/>
                  <a:gd name="connsiteX10" fmla="*/ 36406 w 167324"/>
                  <a:gd name="connsiteY10" fmla="*/ 149784 h 189659"/>
                  <a:gd name="connsiteX11" fmla="*/ 89247 w 167324"/>
                  <a:gd name="connsiteY11" fmla="*/ 159701 h 189659"/>
                  <a:gd name="connsiteX12" fmla="*/ 121977 w 167324"/>
                  <a:gd name="connsiteY12" fmla="*/ 137718 h 189659"/>
                  <a:gd name="connsiteX13" fmla="*/ 133558 w 167324"/>
                  <a:gd name="connsiteY13" fmla="*/ 75586 h 18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324" h="189659">
                    <a:moveTo>
                      <a:pt x="31968" y="69"/>
                    </a:moveTo>
                    <a:lnTo>
                      <a:pt x="123988" y="17267"/>
                    </a:lnTo>
                    <a:cubicBezTo>
                      <a:pt x="154846" y="23022"/>
                      <a:pt x="171489" y="46184"/>
                      <a:pt x="166427" y="73297"/>
                    </a:cubicBezTo>
                    <a:lnTo>
                      <a:pt x="151865" y="151310"/>
                    </a:lnTo>
                    <a:cubicBezTo>
                      <a:pt x="146803" y="178493"/>
                      <a:pt x="122809" y="194234"/>
                      <a:pt x="92020" y="188479"/>
                    </a:cubicBezTo>
                    <a:lnTo>
                      <a:pt x="0" y="171281"/>
                    </a:lnTo>
                    <a:lnTo>
                      <a:pt x="32037" y="0"/>
                    </a:lnTo>
                    <a:close/>
                    <a:moveTo>
                      <a:pt x="133558" y="75516"/>
                    </a:moveTo>
                    <a:cubicBezTo>
                      <a:pt x="137788" y="52771"/>
                      <a:pt x="127872" y="46322"/>
                      <a:pt x="111021" y="43202"/>
                    </a:cubicBezTo>
                    <a:lnTo>
                      <a:pt x="58180" y="33355"/>
                    </a:lnTo>
                    <a:lnTo>
                      <a:pt x="36406" y="149784"/>
                    </a:lnTo>
                    <a:lnTo>
                      <a:pt x="89247" y="159701"/>
                    </a:lnTo>
                    <a:cubicBezTo>
                      <a:pt x="106167" y="162890"/>
                      <a:pt x="117747" y="160464"/>
                      <a:pt x="121977" y="137718"/>
                    </a:cubicBezTo>
                    <a:lnTo>
                      <a:pt x="133558" y="75586"/>
                    </a:lnTo>
                    <a:close/>
                  </a:path>
                </a:pathLst>
              </a:custGeom>
              <a:solidFill>
                <a:srgbClr val="FFFFFF"/>
              </a:solidFill>
              <a:ln w="6930"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B05CB0B1-A9C7-1A39-713D-C535A469AA7F}"/>
                  </a:ext>
                </a:extLst>
              </p:cNvPr>
              <p:cNvSpPr/>
              <p:nvPr/>
            </p:nvSpPr>
            <p:spPr>
              <a:xfrm>
                <a:off x="5795922" y="4327216"/>
                <a:ext cx="54002" cy="198387"/>
              </a:xfrm>
              <a:custGeom>
                <a:avLst/>
                <a:gdLst>
                  <a:gd name="connsiteX0" fmla="*/ 30650 w 54002"/>
                  <a:gd name="connsiteY0" fmla="*/ 198388 h 198387"/>
                  <a:gd name="connsiteX1" fmla="*/ 0 w 54002"/>
                  <a:gd name="connsiteY1" fmla="*/ 194712 h 198387"/>
                  <a:gd name="connsiteX2" fmla="*/ 17059 w 54002"/>
                  <a:gd name="connsiteY2" fmla="*/ 53873 h 198387"/>
                  <a:gd name="connsiteX3" fmla="*/ 47709 w 54002"/>
                  <a:gd name="connsiteY3" fmla="*/ 57549 h 198387"/>
                  <a:gd name="connsiteX4" fmla="*/ 30650 w 54002"/>
                  <a:gd name="connsiteY4" fmla="*/ 198388 h 198387"/>
                  <a:gd name="connsiteX5" fmla="*/ 39041 w 54002"/>
                  <a:gd name="connsiteY5" fmla="*/ 131 h 198387"/>
                  <a:gd name="connsiteX6" fmla="*/ 53881 w 54002"/>
                  <a:gd name="connsiteY6" fmla="*/ 18438 h 198387"/>
                  <a:gd name="connsiteX7" fmla="*/ 35158 w 54002"/>
                  <a:gd name="connsiteY7" fmla="*/ 32446 h 198387"/>
                  <a:gd name="connsiteX8" fmla="*/ 20526 w 54002"/>
                  <a:gd name="connsiteY8" fmla="*/ 14416 h 198387"/>
                  <a:gd name="connsiteX9" fmla="*/ 39041 w 54002"/>
                  <a:gd name="connsiteY9" fmla="*/ 131 h 19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2" h="198387">
                    <a:moveTo>
                      <a:pt x="30650" y="198388"/>
                    </a:moveTo>
                    <a:lnTo>
                      <a:pt x="0" y="194712"/>
                    </a:lnTo>
                    <a:lnTo>
                      <a:pt x="17059" y="53873"/>
                    </a:lnTo>
                    <a:lnTo>
                      <a:pt x="47709" y="57549"/>
                    </a:lnTo>
                    <a:lnTo>
                      <a:pt x="30650" y="198388"/>
                    </a:lnTo>
                    <a:close/>
                    <a:moveTo>
                      <a:pt x="39041" y="131"/>
                    </a:moveTo>
                    <a:cubicBezTo>
                      <a:pt x="48403" y="1241"/>
                      <a:pt x="54990" y="9077"/>
                      <a:pt x="53881" y="18438"/>
                    </a:cubicBezTo>
                    <a:cubicBezTo>
                      <a:pt x="52771" y="27592"/>
                      <a:pt x="44519" y="33625"/>
                      <a:pt x="35158" y="32446"/>
                    </a:cubicBezTo>
                    <a:cubicBezTo>
                      <a:pt x="26004" y="31336"/>
                      <a:pt x="19416" y="23500"/>
                      <a:pt x="20526" y="14416"/>
                    </a:cubicBezTo>
                    <a:cubicBezTo>
                      <a:pt x="21635" y="5055"/>
                      <a:pt x="29888" y="-978"/>
                      <a:pt x="39041" y="131"/>
                    </a:cubicBezTo>
                    <a:close/>
                  </a:path>
                </a:pathLst>
              </a:custGeom>
              <a:solidFill>
                <a:srgbClr val="FFFFFF"/>
              </a:solidFill>
              <a:ln w="693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3C177679-C7D4-57FA-C1BD-059BCC665464}"/>
                  </a:ext>
                </a:extLst>
              </p:cNvPr>
              <p:cNvSpPr/>
              <p:nvPr/>
            </p:nvSpPr>
            <p:spPr>
              <a:xfrm>
                <a:off x="5864232" y="4390062"/>
                <a:ext cx="130154" cy="184102"/>
              </a:xfrm>
              <a:custGeom>
                <a:avLst/>
                <a:gdLst>
                  <a:gd name="connsiteX0" fmla="*/ 121625 w 130154"/>
                  <a:gd name="connsiteY0" fmla="*/ 144210 h 184102"/>
                  <a:gd name="connsiteX1" fmla="*/ 72252 w 130154"/>
                  <a:gd name="connsiteY1" fmla="*/ 183736 h 184102"/>
                  <a:gd name="connsiteX2" fmla="*/ 7900 w 130154"/>
                  <a:gd name="connsiteY2" fmla="*/ 175970 h 184102"/>
                  <a:gd name="connsiteX3" fmla="*/ 9495 w 130154"/>
                  <a:gd name="connsiteY3" fmla="*/ 153918 h 184102"/>
                  <a:gd name="connsiteX4" fmla="*/ 69131 w 130154"/>
                  <a:gd name="connsiteY4" fmla="*/ 157663 h 184102"/>
                  <a:gd name="connsiteX5" fmla="*/ 91044 w 130154"/>
                  <a:gd name="connsiteY5" fmla="*/ 138593 h 184102"/>
                  <a:gd name="connsiteX6" fmla="*/ 91807 w 130154"/>
                  <a:gd name="connsiteY6" fmla="*/ 126665 h 184102"/>
                  <a:gd name="connsiteX7" fmla="*/ 52766 w 130154"/>
                  <a:gd name="connsiteY7" fmla="*/ 136721 h 184102"/>
                  <a:gd name="connsiteX8" fmla="*/ 43335 w 130154"/>
                  <a:gd name="connsiteY8" fmla="*/ 136097 h 184102"/>
                  <a:gd name="connsiteX9" fmla="*/ 203 w 130154"/>
                  <a:gd name="connsiteY9" fmla="*/ 91993 h 184102"/>
                  <a:gd name="connsiteX10" fmla="*/ 3531 w 130154"/>
                  <a:gd name="connsiteY10" fmla="*/ 38598 h 184102"/>
                  <a:gd name="connsiteX11" fmla="*/ 51795 w 130154"/>
                  <a:gd name="connsiteY11" fmla="*/ 250 h 184102"/>
                  <a:gd name="connsiteX12" fmla="*/ 59978 w 130154"/>
                  <a:gd name="connsiteY12" fmla="*/ 736 h 184102"/>
                  <a:gd name="connsiteX13" fmla="*/ 98672 w 130154"/>
                  <a:gd name="connsiteY13" fmla="*/ 15645 h 184102"/>
                  <a:gd name="connsiteX14" fmla="*/ 99366 w 130154"/>
                  <a:gd name="connsiteY14" fmla="*/ 4480 h 184102"/>
                  <a:gd name="connsiteX15" fmla="*/ 130155 w 130154"/>
                  <a:gd name="connsiteY15" fmla="*/ 6422 h 184102"/>
                  <a:gd name="connsiteX16" fmla="*/ 121486 w 130154"/>
                  <a:gd name="connsiteY16" fmla="*/ 144279 h 184102"/>
                  <a:gd name="connsiteX17" fmla="*/ 31269 w 130154"/>
                  <a:gd name="connsiteY17" fmla="*/ 90190 h 184102"/>
                  <a:gd name="connsiteX18" fmla="*/ 50686 w 130154"/>
                  <a:gd name="connsiteY18" fmla="*/ 110577 h 184102"/>
                  <a:gd name="connsiteX19" fmla="*/ 58106 w 130154"/>
                  <a:gd name="connsiteY19" fmla="*/ 111063 h 184102"/>
                  <a:gd name="connsiteX20" fmla="*/ 93194 w 130154"/>
                  <a:gd name="connsiteY20" fmla="*/ 104544 h 184102"/>
                  <a:gd name="connsiteX21" fmla="*/ 97285 w 130154"/>
                  <a:gd name="connsiteY21" fmla="*/ 38945 h 184102"/>
                  <a:gd name="connsiteX22" fmla="*/ 63306 w 130154"/>
                  <a:gd name="connsiteY22" fmla="*/ 28058 h 184102"/>
                  <a:gd name="connsiteX23" fmla="*/ 55887 w 130154"/>
                  <a:gd name="connsiteY23" fmla="*/ 27572 h 184102"/>
                  <a:gd name="connsiteX24" fmla="*/ 34043 w 130154"/>
                  <a:gd name="connsiteY24" fmla="*/ 45394 h 184102"/>
                  <a:gd name="connsiteX25" fmla="*/ 31269 w 130154"/>
                  <a:gd name="connsiteY25" fmla="*/ 90121 h 18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4" h="184102">
                    <a:moveTo>
                      <a:pt x="121625" y="144210"/>
                    </a:moveTo>
                    <a:cubicBezTo>
                      <a:pt x="119683" y="178743"/>
                      <a:pt x="103318" y="185955"/>
                      <a:pt x="72252" y="183736"/>
                    </a:cubicBezTo>
                    <a:cubicBezTo>
                      <a:pt x="34043" y="181378"/>
                      <a:pt x="7900" y="175970"/>
                      <a:pt x="7900" y="175970"/>
                    </a:cubicBezTo>
                    <a:lnTo>
                      <a:pt x="9495" y="153918"/>
                    </a:lnTo>
                    <a:lnTo>
                      <a:pt x="69131" y="157663"/>
                    </a:lnTo>
                    <a:cubicBezTo>
                      <a:pt x="83763" y="158564"/>
                      <a:pt x="90073" y="153987"/>
                      <a:pt x="91044" y="138593"/>
                    </a:cubicBezTo>
                    <a:lnTo>
                      <a:pt x="91807" y="126665"/>
                    </a:lnTo>
                    <a:cubicBezTo>
                      <a:pt x="80573" y="131450"/>
                      <a:pt x="65941" y="137483"/>
                      <a:pt x="52766" y="136721"/>
                    </a:cubicBezTo>
                    <a:lnTo>
                      <a:pt x="43335" y="136097"/>
                    </a:lnTo>
                    <a:cubicBezTo>
                      <a:pt x="13032" y="133947"/>
                      <a:pt x="-1947" y="126042"/>
                      <a:pt x="203" y="91993"/>
                    </a:cubicBezTo>
                    <a:lnTo>
                      <a:pt x="3531" y="38598"/>
                    </a:lnTo>
                    <a:cubicBezTo>
                      <a:pt x="5681" y="4550"/>
                      <a:pt x="21492" y="-1414"/>
                      <a:pt x="51795" y="250"/>
                    </a:cubicBezTo>
                    <a:lnTo>
                      <a:pt x="59978" y="736"/>
                    </a:lnTo>
                    <a:cubicBezTo>
                      <a:pt x="73153" y="1568"/>
                      <a:pt x="88132" y="9473"/>
                      <a:pt x="98672" y="15645"/>
                    </a:cubicBezTo>
                    <a:lnTo>
                      <a:pt x="99366" y="4480"/>
                    </a:lnTo>
                    <a:lnTo>
                      <a:pt x="130155" y="6422"/>
                    </a:lnTo>
                    <a:lnTo>
                      <a:pt x="121486" y="144279"/>
                    </a:lnTo>
                    <a:close/>
                    <a:moveTo>
                      <a:pt x="31269" y="90190"/>
                    </a:moveTo>
                    <a:cubicBezTo>
                      <a:pt x="30298" y="105585"/>
                      <a:pt x="36054" y="109676"/>
                      <a:pt x="50686" y="110577"/>
                    </a:cubicBezTo>
                    <a:lnTo>
                      <a:pt x="58106" y="111063"/>
                    </a:lnTo>
                    <a:cubicBezTo>
                      <a:pt x="69062" y="111757"/>
                      <a:pt x="81821" y="107041"/>
                      <a:pt x="93194" y="104544"/>
                    </a:cubicBezTo>
                    <a:lnTo>
                      <a:pt x="97285" y="38945"/>
                    </a:lnTo>
                    <a:cubicBezTo>
                      <a:pt x="86329" y="34992"/>
                      <a:pt x="74263" y="28751"/>
                      <a:pt x="63306" y="28058"/>
                    </a:cubicBezTo>
                    <a:lnTo>
                      <a:pt x="55887" y="27572"/>
                    </a:lnTo>
                    <a:cubicBezTo>
                      <a:pt x="41255" y="26671"/>
                      <a:pt x="35014" y="29999"/>
                      <a:pt x="34043" y="45394"/>
                    </a:cubicBezTo>
                    <a:lnTo>
                      <a:pt x="31269" y="90121"/>
                    </a:lnTo>
                    <a:close/>
                  </a:path>
                </a:pathLst>
              </a:custGeom>
              <a:solidFill>
                <a:srgbClr val="FFFFFF"/>
              </a:solidFill>
              <a:ln w="693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949CC93-490B-1262-56E2-8141D3B9925A}"/>
                  </a:ext>
                </a:extLst>
              </p:cNvPr>
              <p:cNvSpPr/>
              <p:nvPr/>
            </p:nvSpPr>
            <p:spPr>
              <a:xfrm>
                <a:off x="6023233" y="4340176"/>
                <a:ext cx="33563" cy="197909"/>
              </a:xfrm>
              <a:custGeom>
                <a:avLst/>
                <a:gdLst>
                  <a:gd name="connsiteX0" fmla="*/ 16713 w 33563"/>
                  <a:gd name="connsiteY0" fmla="*/ 0 h 197909"/>
                  <a:gd name="connsiteX1" fmla="*/ 33563 w 33563"/>
                  <a:gd name="connsiteY1" fmla="*/ 16504 h 197909"/>
                  <a:gd name="connsiteX2" fmla="*/ 16574 w 33563"/>
                  <a:gd name="connsiteY2" fmla="*/ 32592 h 197909"/>
                  <a:gd name="connsiteX3" fmla="*/ 0 w 33563"/>
                  <a:gd name="connsiteY3" fmla="*/ 16365 h 197909"/>
                  <a:gd name="connsiteX4" fmla="*/ 16782 w 33563"/>
                  <a:gd name="connsiteY4" fmla="*/ 0 h 197909"/>
                  <a:gd name="connsiteX5" fmla="*/ 31206 w 33563"/>
                  <a:gd name="connsiteY5" fmla="*/ 197909 h 197909"/>
                  <a:gd name="connsiteX6" fmla="*/ 347 w 33563"/>
                  <a:gd name="connsiteY6" fmla="*/ 197771 h 197909"/>
                  <a:gd name="connsiteX7" fmla="*/ 971 w 33563"/>
                  <a:gd name="connsiteY7" fmla="*/ 55892 h 197909"/>
                  <a:gd name="connsiteX8" fmla="*/ 31830 w 33563"/>
                  <a:gd name="connsiteY8" fmla="*/ 56030 h 197909"/>
                  <a:gd name="connsiteX9" fmla="*/ 31206 w 33563"/>
                  <a:gd name="connsiteY9" fmla="*/ 197909 h 1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63" h="197909">
                    <a:moveTo>
                      <a:pt x="16713" y="0"/>
                    </a:moveTo>
                    <a:cubicBezTo>
                      <a:pt x="26143" y="0"/>
                      <a:pt x="33563" y="7073"/>
                      <a:pt x="33563" y="16504"/>
                    </a:cubicBezTo>
                    <a:cubicBezTo>
                      <a:pt x="33563" y="25727"/>
                      <a:pt x="26005" y="32661"/>
                      <a:pt x="16574" y="32592"/>
                    </a:cubicBezTo>
                    <a:cubicBezTo>
                      <a:pt x="7351" y="32592"/>
                      <a:pt x="-69" y="25519"/>
                      <a:pt x="0" y="16365"/>
                    </a:cubicBezTo>
                    <a:cubicBezTo>
                      <a:pt x="0" y="6934"/>
                      <a:pt x="7559" y="0"/>
                      <a:pt x="16782" y="0"/>
                    </a:cubicBezTo>
                    <a:close/>
                    <a:moveTo>
                      <a:pt x="31206" y="197909"/>
                    </a:moveTo>
                    <a:lnTo>
                      <a:pt x="347" y="197771"/>
                    </a:lnTo>
                    <a:lnTo>
                      <a:pt x="971" y="55892"/>
                    </a:lnTo>
                    <a:lnTo>
                      <a:pt x="31830" y="56030"/>
                    </a:lnTo>
                    <a:lnTo>
                      <a:pt x="31206" y="197909"/>
                    </a:lnTo>
                    <a:close/>
                  </a:path>
                </a:pathLst>
              </a:custGeom>
              <a:solidFill>
                <a:srgbClr val="FFFFFF"/>
              </a:solidFill>
              <a:ln w="693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74ECCE0E-7EB0-2F21-1416-10C017778A10}"/>
                  </a:ext>
                </a:extLst>
              </p:cNvPr>
              <p:cNvSpPr/>
              <p:nvPr/>
            </p:nvSpPr>
            <p:spPr>
              <a:xfrm>
                <a:off x="6073301" y="4362297"/>
                <a:ext cx="96943" cy="175080"/>
              </a:xfrm>
              <a:custGeom>
                <a:avLst/>
                <a:gdLst>
                  <a:gd name="connsiteX0" fmla="*/ 0 w 96943"/>
                  <a:gd name="connsiteY0" fmla="*/ 34048 h 175080"/>
                  <a:gd name="connsiteX1" fmla="*/ 20110 w 96943"/>
                  <a:gd name="connsiteY1" fmla="*/ 33285 h 175080"/>
                  <a:gd name="connsiteX2" fmla="*/ 18862 w 96943"/>
                  <a:gd name="connsiteY2" fmla="*/ 1179 h 175080"/>
                  <a:gd name="connsiteX3" fmla="*/ 49720 w 96943"/>
                  <a:gd name="connsiteY3" fmla="*/ 0 h 175080"/>
                  <a:gd name="connsiteX4" fmla="*/ 50968 w 96943"/>
                  <a:gd name="connsiteY4" fmla="*/ 32314 h 175080"/>
                  <a:gd name="connsiteX5" fmla="*/ 90009 w 96943"/>
                  <a:gd name="connsiteY5" fmla="*/ 30789 h 175080"/>
                  <a:gd name="connsiteX6" fmla="*/ 91050 w 96943"/>
                  <a:gd name="connsiteY6" fmla="*/ 57417 h 175080"/>
                  <a:gd name="connsiteX7" fmla="*/ 52008 w 96943"/>
                  <a:gd name="connsiteY7" fmla="*/ 58943 h 175080"/>
                  <a:gd name="connsiteX8" fmla="*/ 54921 w 96943"/>
                  <a:gd name="connsiteY8" fmla="*/ 133072 h 175080"/>
                  <a:gd name="connsiteX9" fmla="*/ 69206 w 96943"/>
                  <a:gd name="connsiteY9" fmla="*/ 147704 h 175080"/>
                  <a:gd name="connsiteX10" fmla="*/ 96320 w 96943"/>
                  <a:gd name="connsiteY10" fmla="*/ 146178 h 175080"/>
                  <a:gd name="connsiteX11" fmla="*/ 96944 w 96943"/>
                  <a:gd name="connsiteY11" fmla="*/ 169062 h 175080"/>
                  <a:gd name="connsiteX12" fmla="*/ 58804 w 96943"/>
                  <a:gd name="connsiteY12" fmla="*/ 175026 h 175080"/>
                  <a:gd name="connsiteX13" fmla="*/ 24271 w 96943"/>
                  <a:gd name="connsiteY13" fmla="*/ 139036 h 175080"/>
                  <a:gd name="connsiteX14" fmla="*/ 21150 w 96943"/>
                  <a:gd name="connsiteY14" fmla="*/ 60191 h 175080"/>
                  <a:gd name="connsiteX15" fmla="*/ 1040 w 96943"/>
                  <a:gd name="connsiteY15" fmla="*/ 60954 h 175080"/>
                  <a:gd name="connsiteX16" fmla="*/ 0 w 96943"/>
                  <a:gd name="connsiteY16" fmla="*/ 34117 h 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943" h="175080">
                    <a:moveTo>
                      <a:pt x="0" y="34048"/>
                    </a:moveTo>
                    <a:lnTo>
                      <a:pt x="20110" y="33285"/>
                    </a:lnTo>
                    <a:lnTo>
                      <a:pt x="18862" y="1179"/>
                    </a:lnTo>
                    <a:lnTo>
                      <a:pt x="49720" y="0"/>
                    </a:lnTo>
                    <a:lnTo>
                      <a:pt x="50968" y="32314"/>
                    </a:lnTo>
                    <a:lnTo>
                      <a:pt x="90009" y="30789"/>
                    </a:lnTo>
                    <a:lnTo>
                      <a:pt x="91050" y="57417"/>
                    </a:lnTo>
                    <a:lnTo>
                      <a:pt x="52008" y="58943"/>
                    </a:lnTo>
                    <a:lnTo>
                      <a:pt x="54921" y="133072"/>
                    </a:lnTo>
                    <a:cubicBezTo>
                      <a:pt x="55337" y="144029"/>
                      <a:pt x="59012" y="148120"/>
                      <a:pt x="69206" y="147704"/>
                    </a:cubicBezTo>
                    <a:cubicBezTo>
                      <a:pt x="72465" y="147565"/>
                      <a:pt x="96320" y="146178"/>
                      <a:pt x="96320" y="146178"/>
                    </a:cubicBezTo>
                    <a:lnTo>
                      <a:pt x="96944" y="169062"/>
                    </a:lnTo>
                    <a:cubicBezTo>
                      <a:pt x="96944" y="169062"/>
                      <a:pt x="73228" y="174471"/>
                      <a:pt x="58804" y="175026"/>
                    </a:cubicBezTo>
                    <a:cubicBezTo>
                      <a:pt x="31483" y="176135"/>
                      <a:pt x="25103" y="160186"/>
                      <a:pt x="24271" y="139036"/>
                    </a:cubicBezTo>
                    <a:lnTo>
                      <a:pt x="21150" y="60191"/>
                    </a:lnTo>
                    <a:lnTo>
                      <a:pt x="1040" y="60954"/>
                    </a:lnTo>
                    <a:lnTo>
                      <a:pt x="0" y="34117"/>
                    </a:lnTo>
                    <a:close/>
                  </a:path>
                </a:pathLst>
              </a:custGeom>
              <a:solidFill>
                <a:srgbClr val="FFFFFF"/>
              </a:solidFill>
              <a:ln w="693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0E57669E-7317-73AE-F4AD-EE1EF84EE037}"/>
                  </a:ext>
                </a:extLst>
              </p:cNvPr>
              <p:cNvSpPr/>
              <p:nvPr/>
            </p:nvSpPr>
            <p:spPr>
              <a:xfrm>
                <a:off x="6188543" y="4382194"/>
                <a:ext cx="131554" cy="149131"/>
              </a:xfrm>
              <a:custGeom>
                <a:avLst/>
                <a:gdLst>
                  <a:gd name="connsiteX0" fmla="*/ 66995 w 131554"/>
                  <a:gd name="connsiteY0" fmla="*/ 976 h 149131"/>
                  <a:gd name="connsiteX1" fmla="*/ 120668 w 131554"/>
                  <a:gd name="connsiteY1" fmla="*/ 36758 h 149131"/>
                  <a:gd name="connsiteX2" fmla="*/ 131555 w 131554"/>
                  <a:gd name="connsiteY2" fmla="*/ 137932 h 149131"/>
                  <a:gd name="connsiteX3" fmla="*/ 100905 w 131554"/>
                  <a:gd name="connsiteY3" fmla="*/ 141261 h 149131"/>
                  <a:gd name="connsiteX4" fmla="*/ 99656 w 131554"/>
                  <a:gd name="connsiteY4" fmla="*/ 129888 h 149131"/>
                  <a:gd name="connsiteX5" fmla="*/ 61656 w 131554"/>
                  <a:gd name="connsiteY5" fmla="*/ 146739 h 149131"/>
                  <a:gd name="connsiteX6" fmla="*/ 52225 w 131554"/>
                  <a:gd name="connsiteY6" fmla="*/ 147779 h 149131"/>
                  <a:gd name="connsiteX7" fmla="*/ 2019 w 131554"/>
                  <a:gd name="connsiteY7" fmla="*/ 111650 h 149131"/>
                  <a:gd name="connsiteX8" fmla="*/ 563 w 131554"/>
                  <a:gd name="connsiteY8" fmla="*/ 98059 h 149131"/>
                  <a:gd name="connsiteX9" fmla="*/ 42308 w 131554"/>
                  <a:gd name="connsiteY9" fmla="*/ 55759 h 149131"/>
                  <a:gd name="connsiteX10" fmla="*/ 59159 w 131554"/>
                  <a:gd name="connsiteY10" fmla="*/ 53956 h 149131"/>
                  <a:gd name="connsiteX11" fmla="*/ 91612 w 131554"/>
                  <a:gd name="connsiteY11" fmla="*/ 55481 h 149131"/>
                  <a:gd name="connsiteX12" fmla="*/ 90503 w 131554"/>
                  <a:gd name="connsiteY12" fmla="*/ 45080 h 149131"/>
                  <a:gd name="connsiteX13" fmla="*/ 67342 w 131554"/>
                  <a:gd name="connsiteY13" fmla="*/ 25525 h 149131"/>
                  <a:gd name="connsiteX14" fmla="*/ 7983 w 131554"/>
                  <a:gd name="connsiteY14" fmla="*/ 32390 h 149131"/>
                  <a:gd name="connsiteX15" fmla="*/ 5625 w 131554"/>
                  <a:gd name="connsiteY15" fmla="*/ 10615 h 149131"/>
                  <a:gd name="connsiteX16" fmla="*/ 66926 w 131554"/>
                  <a:gd name="connsiteY16" fmla="*/ 1046 h 149131"/>
                  <a:gd name="connsiteX17" fmla="*/ 64083 w 131554"/>
                  <a:gd name="connsiteY17" fmla="*/ 75938 h 149131"/>
                  <a:gd name="connsiteX18" fmla="*/ 49243 w 131554"/>
                  <a:gd name="connsiteY18" fmla="*/ 77533 h 149131"/>
                  <a:gd name="connsiteX19" fmla="*/ 30520 w 131554"/>
                  <a:gd name="connsiteY19" fmla="*/ 98822 h 149131"/>
                  <a:gd name="connsiteX20" fmla="*/ 31283 w 131554"/>
                  <a:gd name="connsiteY20" fmla="*/ 105964 h 149131"/>
                  <a:gd name="connsiteX21" fmla="*/ 54097 w 131554"/>
                  <a:gd name="connsiteY21" fmla="*/ 122538 h 149131"/>
                  <a:gd name="connsiteX22" fmla="*/ 64013 w 131554"/>
                  <a:gd name="connsiteY22" fmla="*/ 121497 h 149131"/>
                  <a:gd name="connsiteX23" fmla="*/ 97507 w 131554"/>
                  <a:gd name="connsiteY23" fmla="*/ 109154 h 149131"/>
                  <a:gd name="connsiteX24" fmla="*/ 93831 w 131554"/>
                  <a:gd name="connsiteY24" fmla="*/ 74759 h 149131"/>
                  <a:gd name="connsiteX25" fmla="*/ 64152 w 131554"/>
                  <a:gd name="connsiteY25" fmla="*/ 75938 h 14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554" h="149131">
                    <a:moveTo>
                      <a:pt x="66995" y="976"/>
                    </a:moveTo>
                    <a:cubicBezTo>
                      <a:pt x="98131" y="-2629"/>
                      <a:pt x="116993" y="2571"/>
                      <a:pt x="120668" y="36758"/>
                    </a:cubicBezTo>
                    <a:lnTo>
                      <a:pt x="131555" y="137932"/>
                    </a:lnTo>
                    <a:lnTo>
                      <a:pt x="100905" y="141261"/>
                    </a:lnTo>
                    <a:lnTo>
                      <a:pt x="99656" y="129888"/>
                    </a:lnTo>
                    <a:cubicBezTo>
                      <a:pt x="89394" y="136545"/>
                      <a:pt x="74762" y="145352"/>
                      <a:pt x="61656" y="146739"/>
                    </a:cubicBezTo>
                    <a:lnTo>
                      <a:pt x="52225" y="147779"/>
                    </a:lnTo>
                    <a:cubicBezTo>
                      <a:pt x="21782" y="150830"/>
                      <a:pt x="6388" y="152217"/>
                      <a:pt x="2019" y="111650"/>
                    </a:cubicBezTo>
                    <a:lnTo>
                      <a:pt x="563" y="98059"/>
                    </a:lnTo>
                    <a:cubicBezTo>
                      <a:pt x="-3182" y="63664"/>
                      <a:pt x="11866" y="59018"/>
                      <a:pt x="42308" y="55759"/>
                    </a:cubicBezTo>
                    <a:lnTo>
                      <a:pt x="59159" y="53956"/>
                    </a:lnTo>
                    <a:cubicBezTo>
                      <a:pt x="74762" y="52291"/>
                      <a:pt x="79893" y="53748"/>
                      <a:pt x="91612" y="55481"/>
                    </a:cubicBezTo>
                    <a:lnTo>
                      <a:pt x="90503" y="45080"/>
                    </a:lnTo>
                    <a:cubicBezTo>
                      <a:pt x="88423" y="28021"/>
                      <a:pt x="84193" y="23722"/>
                      <a:pt x="67342" y="25525"/>
                    </a:cubicBezTo>
                    <a:lnTo>
                      <a:pt x="7983" y="32390"/>
                    </a:lnTo>
                    <a:lnTo>
                      <a:pt x="5625" y="10615"/>
                    </a:lnTo>
                    <a:cubicBezTo>
                      <a:pt x="5625" y="10615"/>
                      <a:pt x="28578" y="5137"/>
                      <a:pt x="66926" y="1046"/>
                    </a:cubicBezTo>
                    <a:close/>
                    <a:moveTo>
                      <a:pt x="64083" y="75938"/>
                    </a:moveTo>
                    <a:lnTo>
                      <a:pt x="49243" y="77533"/>
                    </a:lnTo>
                    <a:cubicBezTo>
                      <a:pt x="32877" y="79267"/>
                      <a:pt x="28509" y="80515"/>
                      <a:pt x="30520" y="98822"/>
                    </a:cubicBezTo>
                    <a:lnTo>
                      <a:pt x="31283" y="105964"/>
                    </a:lnTo>
                    <a:cubicBezTo>
                      <a:pt x="32877" y="121081"/>
                      <a:pt x="39257" y="124132"/>
                      <a:pt x="54097" y="122538"/>
                    </a:cubicBezTo>
                    <a:lnTo>
                      <a:pt x="64013" y="121497"/>
                    </a:lnTo>
                    <a:cubicBezTo>
                      <a:pt x="74623" y="120319"/>
                      <a:pt x="86689" y="113523"/>
                      <a:pt x="97507" y="109154"/>
                    </a:cubicBezTo>
                    <a:lnTo>
                      <a:pt x="93831" y="74759"/>
                    </a:lnTo>
                    <a:cubicBezTo>
                      <a:pt x="82598" y="74759"/>
                      <a:pt x="74831" y="74759"/>
                      <a:pt x="64152" y="75938"/>
                    </a:cubicBezTo>
                    <a:close/>
                  </a:path>
                </a:pathLst>
              </a:custGeom>
              <a:solidFill>
                <a:srgbClr val="FFFFFF"/>
              </a:solidFill>
              <a:ln w="693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40EB8C49-AF17-10C4-5CBC-D9B671C341D5}"/>
                  </a:ext>
                </a:extLst>
              </p:cNvPr>
              <p:cNvSpPr/>
              <p:nvPr/>
            </p:nvSpPr>
            <p:spPr>
              <a:xfrm>
                <a:off x="6325785" y="4328665"/>
                <a:ext cx="60260" cy="185427"/>
              </a:xfrm>
              <a:custGeom>
                <a:avLst/>
                <a:gdLst>
                  <a:gd name="connsiteX0" fmla="*/ 60261 w 60260"/>
                  <a:gd name="connsiteY0" fmla="*/ 180365 h 185427"/>
                  <a:gd name="connsiteX1" fmla="*/ 29818 w 60260"/>
                  <a:gd name="connsiteY1" fmla="*/ 185427 h 185427"/>
                  <a:gd name="connsiteX2" fmla="*/ 0 w 60260"/>
                  <a:gd name="connsiteY2" fmla="*/ 4993 h 185427"/>
                  <a:gd name="connsiteX3" fmla="*/ 30442 w 60260"/>
                  <a:gd name="connsiteY3" fmla="*/ 0 h 185427"/>
                  <a:gd name="connsiteX4" fmla="*/ 60261 w 60260"/>
                  <a:gd name="connsiteY4" fmla="*/ 180435 h 18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0" h="185427">
                    <a:moveTo>
                      <a:pt x="60261" y="180365"/>
                    </a:moveTo>
                    <a:lnTo>
                      <a:pt x="29818" y="185427"/>
                    </a:lnTo>
                    <a:lnTo>
                      <a:pt x="0" y="4993"/>
                    </a:lnTo>
                    <a:lnTo>
                      <a:pt x="30442" y="0"/>
                    </a:lnTo>
                    <a:lnTo>
                      <a:pt x="60261" y="180435"/>
                    </a:lnTo>
                    <a:close/>
                  </a:path>
                </a:pathLst>
              </a:custGeom>
              <a:solidFill>
                <a:srgbClr val="FFFFFF"/>
              </a:solidFill>
              <a:ln w="693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7EF7532-BAF6-1392-4153-490F0A377D18}"/>
                  </a:ext>
                </a:extLst>
              </p:cNvPr>
              <p:cNvSpPr/>
              <p:nvPr/>
            </p:nvSpPr>
            <p:spPr>
              <a:xfrm>
                <a:off x="6438470" y="4296384"/>
                <a:ext cx="174819" cy="194547"/>
              </a:xfrm>
              <a:custGeom>
                <a:avLst/>
                <a:gdLst>
                  <a:gd name="connsiteX0" fmla="*/ 0 w 174819"/>
                  <a:gd name="connsiteY0" fmla="*/ 26109 h 194547"/>
                  <a:gd name="connsiteX1" fmla="*/ 90495 w 174819"/>
                  <a:gd name="connsiteY1" fmla="*/ 2255 h 194547"/>
                  <a:gd name="connsiteX2" fmla="*/ 152836 w 174819"/>
                  <a:gd name="connsiteY2" fmla="*/ 34708 h 194547"/>
                  <a:gd name="connsiteX3" fmla="*/ 173084 w 174819"/>
                  <a:gd name="connsiteY3" fmla="*/ 111473 h 194547"/>
                  <a:gd name="connsiteX4" fmla="*/ 134875 w 174819"/>
                  <a:gd name="connsiteY4" fmla="*/ 170693 h 194547"/>
                  <a:gd name="connsiteX5" fmla="*/ 44381 w 174819"/>
                  <a:gd name="connsiteY5" fmla="*/ 194548 h 194547"/>
                  <a:gd name="connsiteX6" fmla="*/ 0 w 174819"/>
                  <a:gd name="connsiteY6" fmla="*/ 26040 h 194547"/>
                  <a:gd name="connsiteX7" fmla="*/ 124127 w 174819"/>
                  <a:gd name="connsiteY7" fmla="*/ 50796 h 194547"/>
                  <a:gd name="connsiteX8" fmla="*/ 89871 w 174819"/>
                  <a:gd name="connsiteY8" fmla="*/ 31241 h 194547"/>
                  <a:gd name="connsiteX9" fmla="*/ 37862 w 174819"/>
                  <a:gd name="connsiteY9" fmla="*/ 44971 h 194547"/>
                  <a:gd name="connsiteX10" fmla="*/ 68027 w 174819"/>
                  <a:gd name="connsiteY10" fmla="*/ 159529 h 194547"/>
                  <a:gd name="connsiteX11" fmla="*/ 120036 w 174819"/>
                  <a:gd name="connsiteY11" fmla="*/ 145798 h 194547"/>
                  <a:gd name="connsiteX12" fmla="*/ 140215 w 174819"/>
                  <a:gd name="connsiteY12" fmla="*/ 111889 h 194547"/>
                  <a:gd name="connsiteX13" fmla="*/ 124127 w 174819"/>
                  <a:gd name="connsiteY13" fmla="*/ 50727 h 19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19" h="194547">
                    <a:moveTo>
                      <a:pt x="0" y="26109"/>
                    </a:moveTo>
                    <a:lnTo>
                      <a:pt x="90495" y="2255"/>
                    </a:lnTo>
                    <a:cubicBezTo>
                      <a:pt x="120798" y="-5720"/>
                      <a:pt x="145832" y="8010"/>
                      <a:pt x="152836" y="34708"/>
                    </a:cubicBezTo>
                    <a:lnTo>
                      <a:pt x="173084" y="111473"/>
                    </a:lnTo>
                    <a:cubicBezTo>
                      <a:pt x="180157" y="138170"/>
                      <a:pt x="165248" y="162718"/>
                      <a:pt x="134875" y="170693"/>
                    </a:cubicBezTo>
                    <a:lnTo>
                      <a:pt x="44381" y="194548"/>
                    </a:lnTo>
                    <a:lnTo>
                      <a:pt x="0" y="26040"/>
                    </a:lnTo>
                    <a:close/>
                    <a:moveTo>
                      <a:pt x="124127" y="50796"/>
                    </a:moveTo>
                    <a:cubicBezTo>
                      <a:pt x="118233" y="28398"/>
                      <a:pt x="106513" y="26872"/>
                      <a:pt x="89871" y="31241"/>
                    </a:cubicBezTo>
                    <a:lnTo>
                      <a:pt x="37862" y="44971"/>
                    </a:lnTo>
                    <a:lnTo>
                      <a:pt x="68027" y="159529"/>
                    </a:lnTo>
                    <a:lnTo>
                      <a:pt x="120036" y="145798"/>
                    </a:lnTo>
                    <a:cubicBezTo>
                      <a:pt x="136678" y="141429"/>
                      <a:pt x="146109" y="134287"/>
                      <a:pt x="140215" y="111889"/>
                    </a:cubicBezTo>
                    <a:lnTo>
                      <a:pt x="124127" y="50727"/>
                    </a:lnTo>
                    <a:close/>
                  </a:path>
                </a:pathLst>
              </a:custGeom>
              <a:solidFill>
                <a:srgbClr val="FFFFFF"/>
              </a:solidFill>
              <a:ln w="693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1747AFB6-485F-2BB1-E140-D0B8D8040305}"/>
                  </a:ext>
                </a:extLst>
              </p:cNvPr>
              <p:cNvSpPr/>
              <p:nvPr/>
            </p:nvSpPr>
            <p:spPr>
              <a:xfrm>
                <a:off x="6622066" y="4275076"/>
                <a:ext cx="146439" cy="156923"/>
              </a:xfrm>
              <a:custGeom>
                <a:avLst/>
                <a:gdLst>
                  <a:gd name="connsiteX0" fmla="*/ 124779 w 146439"/>
                  <a:gd name="connsiteY0" fmla="*/ 33340 h 156923"/>
                  <a:gd name="connsiteX1" fmla="*/ 141700 w 146439"/>
                  <a:gd name="connsiteY1" fmla="*/ 80148 h 156923"/>
                  <a:gd name="connsiteX2" fmla="*/ 113684 w 146439"/>
                  <a:gd name="connsiteY2" fmla="*/ 140824 h 156923"/>
                  <a:gd name="connsiteX3" fmla="*/ 81855 w 146439"/>
                  <a:gd name="connsiteY3" fmla="*/ 152335 h 156923"/>
                  <a:gd name="connsiteX4" fmla="*/ 21664 w 146439"/>
                  <a:gd name="connsiteY4" fmla="*/ 123558 h 156923"/>
                  <a:gd name="connsiteX5" fmla="*/ 4744 w 146439"/>
                  <a:gd name="connsiteY5" fmla="*/ 76750 h 156923"/>
                  <a:gd name="connsiteX6" fmla="*/ 32551 w 146439"/>
                  <a:gd name="connsiteY6" fmla="*/ 16143 h 156923"/>
                  <a:gd name="connsiteX7" fmla="*/ 64380 w 146439"/>
                  <a:gd name="connsiteY7" fmla="*/ 4631 h 156923"/>
                  <a:gd name="connsiteX8" fmla="*/ 124779 w 146439"/>
                  <a:gd name="connsiteY8" fmla="*/ 33340 h 156923"/>
                  <a:gd name="connsiteX9" fmla="*/ 112783 w 146439"/>
                  <a:gd name="connsiteY9" fmla="*/ 90827 h 156923"/>
                  <a:gd name="connsiteX10" fmla="*/ 95239 w 146439"/>
                  <a:gd name="connsiteY10" fmla="*/ 42355 h 156923"/>
                  <a:gd name="connsiteX11" fmla="*/ 68749 w 146439"/>
                  <a:gd name="connsiteY11" fmla="*/ 30497 h 156923"/>
                  <a:gd name="connsiteX12" fmla="*/ 45796 w 146439"/>
                  <a:gd name="connsiteY12" fmla="*/ 38818 h 156923"/>
                  <a:gd name="connsiteX13" fmla="*/ 33244 w 146439"/>
                  <a:gd name="connsiteY13" fmla="*/ 64823 h 156923"/>
                  <a:gd name="connsiteX14" fmla="*/ 50789 w 146439"/>
                  <a:gd name="connsiteY14" fmla="*/ 113294 h 156923"/>
                  <a:gd name="connsiteX15" fmla="*/ 77140 w 146439"/>
                  <a:gd name="connsiteY15" fmla="*/ 125430 h 156923"/>
                  <a:gd name="connsiteX16" fmla="*/ 100093 w 146439"/>
                  <a:gd name="connsiteY16" fmla="*/ 117109 h 156923"/>
                  <a:gd name="connsiteX17" fmla="*/ 112783 w 146439"/>
                  <a:gd name="connsiteY17" fmla="*/ 90827 h 15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39" h="156923">
                    <a:moveTo>
                      <a:pt x="124779" y="33340"/>
                    </a:moveTo>
                    <a:lnTo>
                      <a:pt x="141700" y="80148"/>
                    </a:lnTo>
                    <a:cubicBezTo>
                      <a:pt x="153419" y="112462"/>
                      <a:pt x="143156" y="130214"/>
                      <a:pt x="113684" y="140824"/>
                    </a:cubicBezTo>
                    <a:lnTo>
                      <a:pt x="81855" y="152335"/>
                    </a:lnTo>
                    <a:cubicBezTo>
                      <a:pt x="52592" y="162945"/>
                      <a:pt x="33383" y="155872"/>
                      <a:pt x="21664" y="123558"/>
                    </a:cubicBezTo>
                    <a:lnTo>
                      <a:pt x="4744" y="76750"/>
                    </a:lnTo>
                    <a:cubicBezTo>
                      <a:pt x="-6975" y="44435"/>
                      <a:pt x="3288" y="26752"/>
                      <a:pt x="32551" y="16143"/>
                    </a:cubicBezTo>
                    <a:lnTo>
                      <a:pt x="64380" y="4631"/>
                    </a:lnTo>
                    <a:cubicBezTo>
                      <a:pt x="93852" y="-6047"/>
                      <a:pt x="113130" y="1026"/>
                      <a:pt x="124779" y="33340"/>
                    </a:cubicBezTo>
                    <a:close/>
                    <a:moveTo>
                      <a:pt x="112783" y="90827"/>
                    </a:moveTo>
                    <a:lnTo>
                      <a:pt x="95239" y="42355"/>
                    </a:lnTo>
                    <a:cubicBezTo>
                      <a:pt x="90038" y="28070"/>
                      <a:pt x="82757" y="25435"/>
                      <a:pt x="68749" y="30497"/>
                    </a:cubicBezTo>
                    <a:lnTo>
                      <a:pt x="45796" y="38818"/>
                    </a:lnTo>
                    <a:cubicBezTo>
                      <a:pt x="31996" y="43811"/>
                      <a:pt x="28044" y="50538"/>
                      <a:pt x="33244" y="64823"/>
                    </a:cubicBezTo>
                    <a:lnTo>
                      <a:pt x="50789" y="113294"/>
                    </a:lnTo>
                    <a:cubicBezTo>
                      <a:pt x="56059" y="127788"/>
                      <a:pt x="63340" y="130423"/>
                      <a:pt x="77140" y="125430"/>
                    </a:cubicBezTo>
                    <a:lnTo>
                      <a:pt x="100093" y="117109"/>
                    </a:lnTo>
                    <a:cubicBezTo>
                      <a:pt x="114170" y="112046"/>
                      <a:pt x="118053" y="105320"/>
                      <a:pt x="112783" y="90827"/>
                    </a:cubicBezTo>
                    <a:close/>
                  </a:path>
                </a:pathLst>
              </a:custGeom>
              <a:solidFill>
                <a:srgbClr val="FFFFFF"/>
              </a:solidFill>
              <a:ln w="6930"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829B8DA-4487-AA66-174E-5D007DCE1ADE}"/>
                  </a:ext>
                </a:extLst>
              </p:cNvPr>
              <p:cNvSpPr/>
              <p:nvPr/>
            </p:nvSpPr>
            <p:spPr>
              <a:xfrm>
                <a:off x="6754750" y="4177737"/>
                <a:ext cx="246936" cy="207443"/>
              </a:xfrm>
              <a:custGeom>
                <a:avLst/>
                <a:gdLst>
                  <a:gd name="connsiteX0" fmla="*/ 27877 w 246936"/>
                  <a:gd name="connsiteY0" fmla="*/ 66327 h 207443"/>
                  <a:gd name="connsiteX1" fmla="*/ 32315 w 246936"/>
                  <a:gd name="connsiteY1" fmla="*/ 75481 h 207443"/>
                  <a:gd name="connsiteX2" fmla="*/ 58735 w 246936"/>
                  <a:gd name="connsiteY2" fmla="*/ 49615 h 207443"/>
                  <a:gd name="connsiteX3" fmla="*/ 65461 w 246936"/>
                  <a:gd name="connsiteY3" fmla="*/ 46356 h 207443"/>
                  <a:gd name="connsiteX4" fmla="*/ 105889 w 246936"/>
                  <a:gd name="connsiteY4" fmla="*/ 41363 h 207443"/>
                  <a:gd name="connsiteX5" fmla="*/ 136124 w 246936"/>
                  <a:gd name="connsiteY5" fmla="*/ 11961 h 207443"/>
                  <a:gd name="connsiteX6" fmla="*/ 143058 w 246936"/>
                  <a:gd name="connsiteY6" fmla="*/ 8563 h 207443"/>
                  <a:gd name="connsiteX7" fmla="*/ 202209 w 246936"/>
                  <a:gd name="connsiteY7" fmla="*/ 25484 h 207443"/>
                  <a:gd name="connsiteX8" fmla="*/ 246936 w 246936"/>
                  <a:gd name="connsiteY8" fmla="*/ 117435 h 207443"/>
                  <a:gd name="connsiteX9" fmla="*/ 219199 w 246936"/>
                  <a:gd name="connsiteY9" fmla="*/ 130956 h 207443"/>
                  <a:gd name="connsiteX10" fmla="*/ 176621 w 246936"/>
                  <a:gd name="connsiteY10" fmla="*/ 43444 h 207443"/>
                  <a:gd name="connsiteX11" fmla="*/ 149784 w 246936"/>
                  <a:gd name="connsiteY11" fmla="*/ 35469 h 207443"/>
                  <a:gd name="connsiteX12" fmla="*/ 143543 w 246936"/>
                  <a:gd name="connsiteY12" fmla="*/ 38520 h 207443"/>
                  <a:gd name="connsiteX13" fmla="*/ 121492 w 246936"/>
                  <a:gd name="connsiteY13" fmla="*/ 58075 h 207443"/>
                  <a:gd name="connsiteX14" fmla="*/ 126277 w 246936"/>
                  <a:gd name="connsiteY14" fmla="*/ 66258 h 207443"/>
                  <a:gd name="connsiteX15" fmla="*/ 169478 w 246936"/>
                  <a:gd name="connsiteY15" fmla="*/ 155089 h 207443"/>
                  <a:gd name="connsiteX16" fmla="*/ 141740 w 246936"/>
                  <a:gd name="connsiteY16" fmla="*/ 168611 h 207443"/>
                  <a:gd name="connsiteX17" fmla="*/ 99163 w 246936"/>
                  <a:gd name="connsiteY17" fmla="*/ 81098 h 207443"/>
                  <a:gd name="connsiteX18" fmla="*/ 72049 w 246936"/>
                  <a:gd name="connsiteY18" fmla="*/ 73262 h 207443"/>
                  <a:gd name="connsiteX19" fmla="*/ 66016 w 246936"/>
                  <a:gd name="connsiteY19" fmla="*/ 76174 h 207443"/>
                  <a:gd name="connsiteX20" fmla="*/ 42647 w 246936"/>
                  <a:gd name="connsiteY20" fmla="*/ 96978 h 207443"/>
                  <a:gd name="connsiteX21" fmla="*/ 89801 w 246936"/>
                  <a:gd name="connsiteY21" fmla="*/ 193921 h 207443"/>
                  <a:gd name="connsiteX22" fmla="*/ 62064 w 246936"/>
                  <a:gd name="connsiteY22" fmla="*/ 207444 h 207443"/>
                  <a:gd name="connsiteX23" fmla="*/ 0 w 246936"/>
                  <a:gd name="connsiteY23" fmla="*/ 79849 h 207443"/>
                  <a:gd name="connsiteX24" fmla="*/ 27738 w 246936"/>
                  <a:gd name="connsiteY24" fmla="*/ 66327 h 20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6936" h="207443">
                    <a:moveTo>
                      <a:pt x="27877" y="66327"/>
                    </a:moveTo>
                    <a:lnTo>
                      <a:pt x="32315" y="75481"/>
                    </a:lnTo>
                    <a:cubicBezTo>
                      <a:pt x="39457" y="66189"/>
                      <a:pt x="47085" y="55302"/>
                      <a:pt x="58735" y="49615"/>
                    </a:cubicBezTo>
                    <a:lnTo>
                      <a:pt x="65461" y="46356"/>
                    </a:lnTo>
                    <a:cubicBezTo>
                      <a:pt x="82243" y="38173"/>
                      <a:pt x="95072" y="34984"/>
                      <a:pt x="105889" y="41363"/>
                    </a:cubicBezTo>
                    <a:cubicBezTo>
                      <a:pt x="113656" y="30684"/>
                      <a:pt x="124543" y="17648"/>
                      <a:pt x="136124" y="11961"/>
                    </a:cubicBezTo>
                    <a:lnTo>
                      <a:pt x="143058" y="8563"/>
                    </a:lnTo>
                    <a:cubicBezTo>
                      <a:pt x="170380" y="-4751"/>
                      <a:pt x="187369" y="-4959"/>
                      <a:pt x="202209" y="25484"/>
                    </a:cubicBezTo>
                    <a:lnTo>
                      <a:pt x="246936" y="117435"/>
                    </a:lnTo>
                    <a:lnTo>
                      <a:pt x="219199" y="130956"/>
                    </a:lnTo>
                    <a:lnTo>
                      <a:pt x="176621" y="43444"/>
                    </a:lnTo>
                    <a:cubicBezTo>
                      <a:pt x="169964" y="29783"/>
                      <a:pt x="162960" y="29020"/>
                      <a:pt x="149784" y="35469"/>
                    </a:cubicBezTo>
                    <a:lnTo>
                      <a:pt x="143543" y="38520"/>
                    </a:lnTo>
                    <a:cubicBezTo>
                      <a:pt x="135499" y="42473"/>
                      <a:pt x="127247" y="51696"/>
                      <a:pt x="121492" y="58075"/>
                    </a:cubicBezTo>
                    <a:cubicBezTo>
                      <a:pt x="123018" y="60086"/>
                      <a:pt x="124682" y="62929"/>
                      <a:pt x="126277" y="66258"/>
                    </a:cubicBezTo>
                    <a:lnTo>
                      <a:pt x="169478" y="155089"/>
                    </a:lnTo>
                    <a:lnTo>
                      <a:pt x="141740" y="168611"/>
                    </a:lnTo>
                    <a:lnTo>
                      <a:pt x="99163" y="81098"/>
                    </a:lnTo>
                    <a:cubicBezTo>
                      <a:pt x="92506" y="67437"/>
                      <a:pt x="85502" y="66674"/>
                      <a:pt x="72049" y="73262"/>
                    </a:cubicBezTo>
                    <a:lnTo>
                      <a:pt x="66016" y="76174"/>
                    </a:lnTo>
                    <a:cubicBezTo>
                      <a:pt x="56377" y="80890"/>
                      <a:pt x="50414" y="89558"/>
                      <a:pt x="42647" y="96978"/>
                    </a:cubicBezTo>
                    <a:lnTo>
                      <a:pt x="89801" y="193921"/>
                    </a:lnTo>
                    <a:lnTo>
                      <a:pt x="62064" y="207444"/>
                    </a:lnTo>
                    <a:lnTo>
                      <a:pt x="0" y="79849"/>
                    </a:lnTo>
                    <a:lnTo>
                      <a:pt x="27738" y="66327"/>
                    </a:lnTo>
                    <a:close/>
                  </a:path>
                </a:pathLst>
              </a:custGeom>
              <a:solidFill>
                <a:srgbClr val="FFFFFF"/>
              </a:solidFill>
              <a:ln w="6930"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F665B9B9-404C-632E-C783-3236DED3D296}"/>
                  </a:ext>
                </a:extLst>
              </p:cNvPr>
              <p:cNvSpPr/>
              <p:nvPr/>
            </p:nvSpPr>
            <p:spPr>
              <a:xfrm>
                <a:off x="6939161" y="4092737"/>
                <a:ext cx="122231" cy="180730"/>
              </a:xfrm>
              <a:custGeom>
                <a:avLst/>
                <a:gdLst>
                  <a:gd name="connsiteX0" fmla="*/ 8368 w 122231"/>
                  <a:gd name="connsiteY0" fmla="*/ 2514 h 180730"/>
                  <a:gd name="connsiteX1" fmla="*/ 31321 w 122231"/>
                  <a:gd name="connsiteY1" fmla="*/ 8062 h 180730"/>
                  <a:gd name="connsiteX2" fmla="*/ 24941 w 122231"/>
                  <a:gd name="connsiteY2" fmla="*/ 30599 h 180730"/>
                  <a:gd name="connsiteX3" fmla="*/ 2335 w 122231"/>
                  <a:gd name="connsiteY3" fmla="*/ 25121 h 180730"/>
                  <a:gd name="connsiteX4" fmla="*/ 8368 w 122231"/>
                  <a:gd name="connsiteY4" fmla="*/ 2514 h 180730"/>
                  <a:gd name="connsiteX5" fmla="*/ 122231 w 122231"/>
                  <a:gd name="connsiteY5" fmla="*/ 165058 h 180730"/>
                  <a:gd name="connsiteX6" fmla="*/ 95673 w 122231"/>
                  <a:gd name="connsiteY6" fmla="*/ 180730 h 180730"/>
                  <a:gd name="connsiteX7" fmla="*/ 23554 w 122231"/>
                  <a:gd name="connsiteY7" fmla="*/ 58545 h 180730"/>
                  <a:gd name="connsiteX8" fmla="*/ 50113 w 122231"/>
                  <a:gd name="connsiteY8" fmla="*/ 42873 h 180730"/>
                  <a:gd name="connsiteX9" fmla="*/ 122231 w 122231"/>
                  <a:gd name="connsiteY9" fmla="*/ 165058 h 18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31" h="180730">
                    <a:moveTo>
                      <a:pt x="8368" y="2514"/>
                    </a:moveTo>
                    <a:cubicBezTo>
                      <a:pt x="16481" y="-2270"/>
                      <a:pt x="26467" y="-121"/>
                      <a:pt x="31321" y="8062"/>
                    </a:cubicBezTo>
                    <a:cubicBezTo>
                      <a:pt x="35967" y="15967"/>
                      <a:pt x="33124" y="25814"/>
                      <a:pt x="24941" y="30599"/>
                    </a:cubicBezTo>
                    <a:cubicBezTo>
                      <a:pt x="17036" y="35245"/>
                      <a:pt x="7050" y="33095"/>
                      <a:pt x="2335" y="25121"/>
                    </a:cubicBezTo>
                    <a:cubicBezTo>
                      <a:pt x="-2450" y="16938"/>
                      <a:pt x="393" y="7160"/>
                      <a:pt x="8368" y="2514"/>
                    </a:cubicBezTo>
                    <a:close/>
                    <a:moveTo>
                      <a:pt x="122231" y="165058"/>
                    </a:moveTo>
                    <a:lnTo>
                      <a:pt x="95673" y="180730"/>
                    </a:lnTo>
                    <a:lnTo>
                      <a:pt x="23554" y="58545"/>
                    </a:lnTo>
                    <a:lnTo>
                      <a:pt x="50113" y="42873"/>
                    </a:lnTo>
                    <a:lnTo>
                      <a:pt x="122231" y="165058"/>
                    </a:lnTo>
                    <a:close/>
                  </a:path>
                </a:pathLst>
              </a:custGeom>
              <a:solidFill>
                <a:srgbClr val="FFFFFF"/>
              </a:solidFill>
              <a:ln w="6930"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7696487A-C387-9CFF-604A-A6AAA16EEAA8}"/>
                  </a:ext>
                </a:extLst>
              </p:cNvPr>
              <p:cNvSpPr/>
              <p:nvPr/>
            </p:nvSpPr>
            <p:spPr>
              <a:xfrm>
                <a:off x="7014793" y="4063635"/>
                <a:ext cx="181960" cy="175297"/>
              </a:xfrm>
              <a:custGeom>
                <a:avLst/>
                <a:gdLst>
                  <a:gd name="connsiteX0" fmla="*/ 0 w 181960"/>
                  <a:gd name="connsiteY0" fmla="*/ 57481 h 175297"/>
                  <a:gd name="connsiteX1" fmla="*/ 25588 w 181960"/>
                  <a:gd name="connsiteY1" fmla="*/ 40284 h 175297"/>
                  <a:gd name="connsiteX2" fmla="*/ 31691 w 181960"/>
                  <a:gd name="connsiteY2" fmla="*/ 49368 h 175297"/>
                  <a:gd name="connsiteX3" fmla="*/ 57556 w 181960"/>
                  <a:gd name="connsiteY3" fmla="*/ 16984 h 175297"/>
                  <a:gd name="connsiteX4" fmla="*/ 63936 w 181960"/>
                  <a:gd name="connsiteY4" fmla="*/ 12685 h 175297"/>
                  <a:gd name="connsiteX5" fmla="*/ 124890 w 181960"/>
                  <a:gd name="connsiteY5" fmla="*/ 21214 h 175297"/>
                  <a:gd name="connsiteX6" fmla="*/ 181960 w 181960"/>
                  <a:gd name="connsiteY6" fmla="*/ 106092 h 175297"/>
                  <a:gd name="connsiteX7" fmla="*/ 156372 w 181960"/>
                  <a:gd name="connsiteY7" fmla="*/ 123289 h 175297"/>
                  <a:gd name="connsiteX8" fmla="*/ 102075 w 181960"/>
                  <a:gd name="connsiteY8" fmla="*/ 42573 h 175297"/>
                  <a:gd name="connsiteX9" fmla="*/ 74407 w 181960"/>
                  <a:gd name="connsiteY9" fmla="*/ 38412 h 175297"/>
                  <a:gd name="connsiteX10" fmla="*/ 68651 w 181960"/>
                  <a:gd name="connsiteY10" fmla="*/ 42295 h 175297"/>
                  <a:gd name="connsiteX11" fmla="*/ 44797 w 181960"/>
                  <a:gd name="connsiteY11" fmla="*/ 68854 h 175297"/>
                  <a:gd name="connsiteX12" fmla="*/ 104780 w 181960"/>
                  <a:gd name="connsiteY12" fmla="*/ 158101 h 175297"/>
                  <a:gd name="connsiteX13" fmla="*/ 79192 w 181960"/>
                  <a:gd name="connsiteY13" fmla="*/ 175298 h 175297"/>
                  <a:gd name="connsiteX14" fmla="*/ 0 w 181960"/>
                  <a:gd name="connsiteY14" fmla="*/ 57551 h 17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960" h="175297">
                    <a:moveTo>
                      <a:pt x="0" y="57481"/>
                    </a:moveTo>
                    <a:lnTo>
                      <a:pt x="25588" y="40284"/>
                    </a:lnTo>
                    <a:lnTo>
                      <a:pt x="31691" y="49368"/>
                    </a:lnTo>
                    <a:cubicBezTo>
                      <a:pt x="37723" y="38689"/>
                      <a:pt x="46600" y="24335"/>
                      <a:pt x="57556" y="16984"/>
                    </a:cubicBezTo>
                    <a:lnTo>
                      <a:pt x="63936" y="12685"/>
                    </a:lnTo>
                    <a:cubicBezTo>
                      <a:pt x="89108" y="-4235"/>
                      <a:pt x="105959" y="-6870"/>
                      <a:pt x="124890" y="21214"/>
                    </a:cubicBezTo>
                    <a:lnTo>
                      <a:pt x="181960" y="106092"/>
                    </a:lnTo>
                    <a:lnTo>
                      <a:pt x="156372" y="123289"/>
                    </a:lnTo>
                    <a:lnTo>
                      <a:pt x="102075" y="42573"/>
                    </a:lnTo>
                    <a:cubicBezTo>
                      <a:pt x="93615" y="29952"/>
                      <a:pt x="86542" y="30229"/>
                      <a:pt x="74407" y="38412"/>
                    </a:cubicBezTo>
                    <a:lnTo>
                      <a:pt x="68651" y="42295"/>
                    </a:lnTo>
                    <a:cubicBezTo>
                      <a:pt x="59775" y="48259"/>
                      <a:pt x="52286" y="59909"/>
                      <a:pt x="44797" y="68854"/>
                    </a:cubicBezTo>
                    <a:lnTo>
                      <a:pt x="104780" y="158101"/>
                    </a:lnTo>
                    <a:lnTo>
                      <a:pt x="79192" y="175298"/>
                    </a:lnTo>
                    <a:lnTo>
                      <a:pt x="0" y="57551"/>
                    </a:lnTo>
                    <a:close/>
                  </a:path>
                </a:pathLst>
              </a:custGeom>
              <a:solidFill>
                <a:srgbClr val="FFFFFF"/>
              </a:solidFill>
              <a:ln w="6930"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5C92C061-CA5E-2122-41F9-88C828B879F8}"/>
                  </a:ext>
                </a:extLst>
              </p:cNvPr>
              <p:cNvSpPr/>
              <p:nvPr/>
            </p:nvSpPr>
            <p:spPr>
              <a:xfrm>
                <a:off x="7146964" y="3974069"/>
                <a:ext cx="174609" cy="165859"/>
              </a:xfrm>
              <a:custGeom>
                <a:avLst/>
                <a:gdLst>
                  <a:gd name="connsiteX0" fmla="*/ 46530 w 174609"/>
                  <a:gd name="connsiteY0" fmla="*/ 16818 h 165859"/>
                  <a:gd name="connsiteX1" fmla="*/ 111021 w 174609"/>
                  <a:gd name="connsiteY1" fmla="*/ 18205 h 165859"/>
                  <a:gd name="connsiteX2" fmla="*/ 174610 w 174609"/>
                  <a:gd name="connsiteY2" fmla="*/ 97674 h 165859"/>
                  <a:gd name="connsiteX3" fmla="*/ 150478 w 174609"/>
                  <a:gd name="connsiteY3" fmla="*/ 116952 h 165859"/>
                  <a:gd name="connsiteX4" fmla="*/ 143335 w 174609"/>
                  <a:gd name="connsiteY4" fmla="*/ 108006 h 165859"/>
                  <a:gd name="connsiteX5" fmla="*/ 120382 w 174609"/>
                  <a:gd name="connsiteY5" fmla="*/ 142609 h 165859"/>
                  <a:gd name="connsiteX6" fmla="*/ 112962 w 174609"/>
                  <a:gd name="connsiteY6" fmla="*/ 148504 h 165859"/>
                  <a:gd name="connsiteX7" fmla="*/ 51176 w 174609"/>
                  <a:gd name="connsiteY7" fmla="*/ 144967 h 165859"/>
                  <a:gd name="connsiteX8" fmla="*/ 42647 w 174609"/>
                  <a:gd name="connsiteY8" fmla="*/ 134288 h 165859"/>
                  <a:gd name="connsiteX9" fmla="*/ 55129 w 174609"/>
                  <a:gd name="connsiteY9" fmla="*/ 76178 h 165859"/>
                  <a:gd name="connsiteX10" fmla="*/ 68374 w 174609"/>
                  <a:gd name="connsiteY10" fmla="*/ 65637 h 165859"/>
                  <a:gd name="connsiteX11" fmla="*/ 96528 w 174609"/>
                  <a:gd name="connsiteY11" fmla="*/ 49480 h 165859"/>
                  <a:gd name="connsiteX12" fmla="*/ 90009 w 174609"/>
                  <a:gd name="connsiteY12" fmla="*/ 41297 h 165859"/>
                  <a:gd name="connsiteX13" fmla="*/ 59983 w 174609"/>
                  <a:gd name="connsiteY13" fmla="*/ 37275 h 165859"/>
                  <a:gd name="connsiteX14" fmla="*/ 13661 w 174609"/>
                  <a:gd name="connsiteY14" fmla="*/ 74929 h 165859"/>
                  <a:gd name="connsiteX15" fmla="*/ 0 w 174609"/>
                  <a:gd name="connsiteY15" fmla="*/ 57801 h 165859"/>
                  <a:gd name="connsiteX16" fmla="*/ 46530 w 174609"/>
                  <a:gd name="connsiteY16" fmla="*/ 16749 h 165859"/>
                  <a:gd name="connsiteX17" fmla="*/ 84323 w 174609"/>
                  <a:gd name="connsiteY17" fmla="*/ 81586 h 165859"/>
                  <a:gd name="connsiteX18" fmla="*/ 72673 w 174609"/>
                  <a:gd name="connsiteY18" fmla="*/ 90879 h 165859"/>
                  <a:gd name="connsiteX19" fmla="*/ 68305 w 174609"/>
                  <a:gd name="connsiteY19" fmla="*/ 118894 h 165859"/>
                  <a:gd name="connsiteX20" fmla="*/ 72812 w 174609"/>
                  <a:gd name="connsiteY20" fmla="*/ 124511 h 165859"/>
                  <a:gd name="connsiteX21" fmla="*/ 100966 w 174609"/>
                  <a:gd name="connsiteY21" fmla="*/ 126244 h 165859"/>
                  <a:gd name="connsiteX22" fmla="*/ 108733 w 174609"/>
                  <a:gd name="connsiteY22" fmla="*/ 120003 h 165859"/>
                  <a:gd name="connsiteX23" fmla="*/ 130299 w 174609"/>
                  <a:gd name="connsiteY23" fmla="*/ 91572 h 165859"/>
                  <a:gd name="connsiteX24" fmla="*/ 108663 w 174609"/>
                  <a:gd name="connsiteY24" fmla="*/ 64528 h 165859"/>
                  <a:gd name="connsiteX25" fmla="*/ 84323 w 174609"/>
                  <a:gd name="connsiteY25" fmla="*/ 81447 h 16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609" h="165859">
                    <a:moveTo>
                      <a:pt x="46530" y="16818"/>
                    </a:moveTo>
                    <a:cubicBezTo>
                      <a:pt x="70870" y="-2945"/>
                      <a:pt x="89593" y="-8631"/>
                      <a:pt x="111021" y="18205"/>
                    </a:cubicBezTo>
                    <a:lnTo>
                      <a:pt x="174610" y="97674"/>
                    </a:lnTo>
                    <a:lnTo>
                      <a:pt x="150478" y="116952"/>
                    </a:lnTo>
                    <a:lnTo>
                      <a:pt x="143335" y="108006"/>
                    </a:lnTo>
                    <a:cubicBezTo>
                      <a:pt x="138204" y="119102"/>
                      <a:pt x="130645" y="134357"/>
                      <a:pt x="120382" y="142609"/>
                    </a:cubicBezTo>
                    <a:lnTo>
                      <a:pt x="112962" y="148504"/>
                    </a:lnTo>
                    <a:cubicBezTo>
                      <a:pt x="88900" y="167435"/>
                      <a:pt x="76695" y="176866"/>
                      <a:pt x="51176" y="144967"/>
                    </a:cubicBezTo>
                    <a:lnTo>
                      <a:pt x="42647" y="134288"/>
                    </a:lnTo>
                    <a:cubicBezTo>
                      <a:pt x="21011" y="107244"/>
                      <a:pt x="31205" y="95316"/>
                      <a:pt x="55129" y="76178"/>
                    </a:cubicBezTo>
                    <a:lnTo>
                      <a:pt x="68374" y="65637"/>
                    </a:lnTo>
                    <a:cubicBezTo>
                      <a:pt x="80648" y="55860"/>
                      <a:pt x="85779" y="54334"/>
                      <a:pt x="96528" y="49480"/>
                    </a:cubicBezTo>
                    <a:lnTo>
                      <a:pt x="90009" y="41297"/>
                    </a:lnTo>
                    <a:cubicBezTo>
                      <a:pt x="79122" y="28052"/>
                      <a:pt x="73228" y="26665"/>
                      <a:pt x="59983" y="37275"/>
                    </a:cubicBezTo>
                    <a:lnTo>
                      <a:pt x="13661" y="74929"/>
                    </a:lnTo>
                    <a:lnTo>
                      <a:pt x="0" y="57801"/>
                    </a:lnTo>
                    <a:cubicBezTo>
                      <a:pt x="0" y="57801"/>
                      <a:pt x="16435" y="40881"/>
                      <a:pt x="46530" y="16749"/>
                    </a:cubicBezTo>
                    <a:close/>
                    <a:moveTo>
                      <a:pt x="84323" y="81586"/>
                    </a:moveTo>
                    <a:lnTo>
                      <a:pt x="72673" y="90879"/>
                    </a:lnTo>
                    <a:cubicBezTo>
                      <a:pt x="59844" y="101141"/>
                      <a:pt x="56793" y="104539"/>
                      <a:pt x="68305" y="118894"/>
                    </a:cubicBezTo>
                    <a:lnTo>
                      <a:pt x="72812" y="124511"/>
                    </a:lnTo>
                    <a:cubicBezTo>
                      <a:pt x="82312" y="136369"/>
                      <a:pt x="89316" y="135537"/>
                      <a:pt x="100966" y="126244"/>
                    </a:cubicBezTo>
                    <a:lnTo>
                      <a:pt x="108733" y="120003"/>
                    </a:lnTo>
                    <a:cubicBezTo>
                      <a:pt x="117123" y="113346"/>
                      <a:pt x="123572" y="101141"/>
                      <a:pt x="130299" y="91572"/>
                    </a:cubicBezTo>
                    <a:lnTo>
                      <a:pt x="108663" y="64528"/>
                    </a:lnTo>
                    <a:cubicBezTo>
                      <a:pt x="99163" y="70561"/>
                      <a:pt x="92645" y="74791"/>
                      <a:pt x="84323" y="81447"/>
                    </a:cubicBezTo>
                    <a:close/>
                  </a:path>
                </a:pathLst>
              </a:custGeom>
              <a:solidFill>
                <a:srgbClr val="FFFFFF"/>
              </a:solidFill>
              <a:ln w="6930"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BCF04420-975B-A7D3-2777-821B04DF4C20}"/>
                  </a:ext>
                </a:extLst>
              </p:cNvPr>
              <p:cNvSpPr/>
              <p:nvPr/>
            </p:nvSpPr>
            <p:spPr>
              <a:xfrm>
                <a:off x="7253269" y="3870781"/>
                <a:ext cx="187507" cy="175789"/>
              </a:xfrm>
              <a:custGeom>
                <a:avLst/>
                <a:gdLst>
                  <a:gd name="connsiteX0" fmla="*/ 0 w 187507"/>
                  <a:gd name="connsiteY0" fmla="*/ 72536 h 175789"/>
                  <a:gd name="connsiteX1" fmla="*/ 22468 w 187507"/>
                  <a:gd name="connsiteY1" fmla="*/ 51385 h 175789"/>
                  <a:gd name="connsiteX2" fmla="*/ 29957 w 187507"/>
                  <a:gd name="connsiteY2" fmla="*/ 59360 h 175789"/>
                  <a:gd name="connsiteX3" fmla="*/ 50205 w 187507"/>
                  <a:gd name="connsiteY3" fmla="*/ 23162 h 175789"/>
                  <a:gd name="connsiteX4" fmla="*/ 55822 w 187507"/>
                  <a:gd name="connsiteY4" fmla="*/ 17892 h 175789"/>
                  <a:gd name="connsiteX5" fmla="*/ 117331 w 187507"/>
                  <a:gd name="connsiteY5" fmla="*/ 16366 h 175789"/>
                  <a:gd name="connsiteX6" fmla="*/ 187508 w 187507"/>
                  <a:gd name="connsiteY6" fmla="*/ 90773 h 175789"/>
                  <a:gd name="connsiteX7" fmla="*/ 165040 w 187507"/>
                  <a:gd name="connsiteY7" fmla="*/ 111923 h 175789"/>
                  <a:gd name="connsiteX8" fmla="*/ 98331 w 187507"/>
                  <a:gd name="connsiteY8" fmla="*/ 41123 h 175789"/>
                  <a:gd name="connsiteX9" fmla="*/ 70315 w 187507"/>
                  <a:gd name="connsiteY9" fmla="*/ 41539 h 175789"/>
                  <a:gd name="connsiteX10" fmla="*/ 65253 w 187507"/>
                  <a:gd name="connsiteY10" fmla="*/ 46323 h 175789"/>
                  <a:gd name="connsiteX11" fmla="*/ 46045 w 187507"/>
                  <a:gd name="connsiteY11" fmla="*/ 76419 h 175789"/>
                  <a:gd name="connsiteX12" fmla="*/ 119758 w 187507"/>
                  <a:gd name="connsiteY12" fmla="*/ 154640 h 175789"/>
                  <a:gd name="connsiteX13" fmla="*/ 97291 w 187507"/>
                  <a:gd name="connsiteY13" fmla="*/ 175790 h 175789"/>
                  <a:gd name="connsiteX14" fmla="*/ 0 w 187507"/>
                  <a:gd name="connsiteY14" fmla="*/ 72536 h 17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507" h="175789">
                    <a:moveTo>
                      <a:pt x="0" y="72536"/>
                    </a:moveTo>
                    <a:lnTo>
                      <a:pt x="22468" y="51385"/>
                    </a:lnTo>
                    <a:lnTo>
                      <a:pt x="29957" y="59360"/>
                    </a:lnTo>
                    <a:cubicBezTo>
                      <a:pt x="34187" y="47849"/>
                      <a:pt x="40636" y="32246"/>
                      <a:pt x="50205" y="23162"/>
                    </a:cubicBezTo>
                    <a:lnTo>
                      <a:pt x="55822" y="17892"/>
                    </a:lnTo>
                    <a:cubicBezTo>
                      <a:pt x="77943" y="-2911"/>
                      <a:pt x="94101" y="-8251"/>
                      <a:pt x="117331" y="16366"/>
                    </a:cubicBezTo>
                    <a:lnTo>
                      <a:pt x="187508" y="90773"/>
                    </a:lnTo>
                    <a:lnTo>
                      <a:pt x="165040" y="111923"/>
                    </a:lnTo>
                    <a:lnTo>
                      <a:pt x="98331" y="41123"/>
                    </a:lnTo>
                    <a:cubicBezTo>
                      <a:pt x="87929" y="30097"/>
                      <a:pt x="80994" y="31484"/>
                      <a:pt x="70315" y="41539"/>
                    </a:cubicBezTo>
                    <a:lnTo>
                      <a:pt x="65253" y="46323"/>
                    </a:lnTo>
                    <a:cubicBezTo>
                      <a:pt x="57487" y="53674"/>
                      <a:pt x="52008" y="66364"/>
                      <a:pt x="46045" y="76419"/>
                    </a:cubicBezTo>
                    <a:lnTo>
                      <a:pt x="119758" y="154640"/>
                    </a:lnTo>
                    <a:lnTo>
                      <a:pt x="97291" y="175790"/>
                    </a:lnTo>
                    <a:lnTo>
                      <a:pt x="0" y="72536"/>
                    </a:lnTo>
                    <a:close/>
                  </a:path>
                </a:pathLst>
              </a:custGeom>
              <a:solidFill>
                <a:srgbClr val="FFFFFF"/>
              </a:solidFill>
              <a:ln w="6930"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3EBEC98C-0B19-EF60-233A-1A3EE56FE643}"/>
                  </a:ext>
                </a:extLst>
              </p:cNvPr>
              <p:cNvSpPr/>
              <p:nvPr/>
            </p:nvSpPr>
            <p:spPr>
              <a:xfrm>
                <a:off x="7374368" y="3759207"/>
                <a:ext cx="163699" cy="162847"/>
              </a:xfrm>
              <a:custGeom>
                <a:avLst/>
                <a:gdLst>
                  <a:gd name="connsiteX0" fmla="*/ 163699 w 163699"/>
                  <a:gd name="connsiteY0" fmla="*/ 94170 h 162847"/>
                  <a:gd name="connsiteX1" fmla="*/ 122717 w 163699"/>
                  <a:gd name="connsiteY1" fmla="*/ 143405 h 162847"/>
                  <a:gd name="connsiteX2" fmla="*/ 57880 w 163699"/>
                  <a:gd name="connsiteY2" fmla="*/ 147288 h 162847"/>
                  <a:gd name="connsiteX3" fmla="*/ 18145 w 163699"/>
                  <a:gd name="connsiteY3" fmla="*/ 110674 h 162847"/>
                  <a:gd name="connsiteX4" fmla="*/ 16758 w 163699"/>
                  <a:gd name="connsiteY4" fmla="*/ 45698 h 162847"/>
                  <a:gd name="connsiteX5" fmla="*/ 61555 w 163699"/>
                  <a:gd name="connsiteY5" fmla="*/ 0 h 162847"/>
                  <a:gd name="connsiteX6" fmla="*/ 80070 w 163699"/>
                  <a:gd name="connsiteY6" fmla="*/ 17059 h 162847"/>
                  <a:gd name="connsiteX7" fmla="*/ 39919 w 163699"/>
                  <a:gd name="connsiteY7" fmla="*/ 60607 h 162847"/>
                  <a:gd name="connsiteX8" fmla="*/ 40751 w 163699"/>
                  <a:gd name="connsiteY8" fmla="*/ 89455 h 162847"/>
                  <a:gd name="connsiteX9" fmla="*/ 77157 w 163699"/>
                  <a:gd name="connsiteY9" fmla="*/ 123018 h 162847"/>
                  <a:gd name="connsiteX10" fmla="*/ 106005 w 163699"/>
                  <a:gd name="connsiteY10" fmla="*/ 121492 h 162847"/>
                  <a:gd name="connsiteX11" fmla="*/ 146155 w 163699"/>
                  <a:gd name="connsiteY11" fmla="*/ 77944 h 162847"/>
                  <a:gd name="connsiteX12" fmla="*/ 163699 w 163699"/>
                  <a:gd name="connsiteY12" fmla="*/ 94170 h 16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99" h="162847">
                    <a:moveTo>
                      <a:pt x="163699" y="94170"/>
                    </a:moveTo>
                    <a:cubicBezTo>
                      <a:pt x="163699" y="94170"/>
                      <a:pt x="148721" y="115251"/>
                      <a:pt x="122717" y="143405"/>
                    </a:cubicBezTo>
                    <a:cubicBezTo>
                      <a:pt x="101844" y="166427"/>
                      <a:pt x="83121" y="170588"/>
                      <a:pt x="57880" y="147288"/>
                    </a:cubicBezTo>
                    <a:lnTo>
                      <a:pt x="18145" y="110674"/>
                    </a:lnTo>
                    <a:cubicBezTo>
                      <a:pt x="-7096" y="87374"/>
                      <a:pt x="-4531" y="68443"/>
                      <a:pt x="16758" y="45698"/>
                    </a:cubicBezTo>
                    <a:cubicBezTo>
                      <a:pt x="43040" y="17128"/>
                      <a:pt x="61555" y="0"/>
                      <a:pt x="61555" y="0"/>
                    </a:cubicBezTo>
                    <a:lnTo>
                      <a:pt x="80070" y="17059"/>
                    </a:lnTo>
                    <a:lnTo>
                      <a:pt x="39919" y="60607"/>
                    </a:lnTo>
                    <a:cubicBezTo>
                      <a:pt x="30003" y="71425"/>
                      <a:pt x="29587" y="79192"/>
                      <a:pt x="40751" y="89455"/>
                    </a:cubicBezTo>
                    <a:lnTo>
                      <a:pt x="77157" y="123018"/>
                    </a:lnTo>
                    <a:cubicBezTo>
                      <a:pt x="88322" y="133280"/>
                      <a:pt x="96019" y="132310"/>
                      <a:pt x="106005" y="121492"/>
                    </a:cubicBezTo>
                    <a:lnTo>
                      <a:pt x="146155" y="77944"/>
                    </a:lnTo>
                    <a:lnTo>
                      <a:pt x="163699" y="94170"/>
                    </a:lnTo>
                    <a:close/>
                  </a:path>
                </a:pathLst>
              </a:custGeom>
              <a:solidFill>
                <a:srgbClr val="FFFFFF"/>
              </a:solidFill>
              <a:ln w="6930"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DA0D9D35-7642-F11A-660E-1B08B5C04CDC}"/>
                  </a:ext>
                </a:extLst>
              </p:cNvPr>
              <p:cNvSpPr/>
              <p:nvPr/>
            </p:nvSpPr>
            <p:spPr>
              <a:xfrm>
                <a:off x="7463545" y="3661982"/>
                <a:ext cx="164254" cy="157760"/>
              </a:xfrm>
              <a:custGeom>
                <a:avLst/>
                <a:gdLst>
                  <a:gd name="connsiteX0" fmla="*/ 164254 w 164254"/>
                  <a:gd name="connsiteY0" fmla="*/ 78433 h 157760"/>
                  <a:gd name="connsiteX1" fmla="*/ 124243 w 164254"/>
                  <a:gd name="connsiteY1" fmla="*/ 134671 h 157760"/>
                  <a:gd name="connsiteX2" fmla="*/ 61902 w 164254"/>
                  <a:gd name="connsiteY2" fmla="*/ 145212 h 157760"/>
                  <a:gd name="connsiteX3" fmla="*/ 18007 w 164254"/>
                  <a:gd name="connsiteY3" fmla="*/ 110817 h 157760"/>
                  <a:gd name="connsiteX4" fmla="*/ 12944 w 164254"/>
                  <a:gd name="connsiteY4" fmla="*/ 44246 h 157760"/>
                  <a:gd name="connsiteX5" fmla="*/ 31529 w 164254"/>
                  <a:gd name="connsiteY5" fmla="*/ 20530 h 157760"/>
                  <a:gd name="connsiteX6" fmla="*/ 96020 w 164254"/>
                  <a:gd name="connsiteY6" fmla="*/ 11307 h 157760"/>
                  <a:gd name="connsiteX7" fmla="*/ 127710 w 164254"/>
                  <a:gd name="connsiteY7" fmla="*/ 36202 h 157760"/>
                  <a:gd name="connsiteX8" fmla="*/ 128542 w 164254"/>
                  <a:gd name="connsiteY8" fmla="*/ 40016 h 157760"/>
                  <a:gd name="connsiteX9" fmla="*/ 71125 w 164254"/>
                  <a:gd name="connsiteY9" fmla="*/ 113244 h 157760"/>
                  <a:gd name="connsiteX10" fmla="*/ 78198 w 164254"/>
                  <a:gd name="connsiteY10" fmla="*/ 118791 h 157760"/>
                  <a:gd name="connsiteX11" fmla="*/ 106976 w 164254"/>
                  <a:gd name="connsiteY11" fmla="*/ 115116 h 157760"/>
                  <a:gd name="connsiteX12" fmla="*/ 146849 w 164254"/>
                  <a:gd name="connsiteY12" fmla="*/ 64217 h 157760"/>
                  <a:gd name="connsiteX13" fmla="*/ 164185 w 164254"/>
                  <a:gd name="connsiteY13" fmla="*/ 78433 h 157760"/>
                  <a:gd name="connsiteX14" fmla="*/ 81735 w 164254"/>
                  <a:gd name="connsiteY14" fmla="*/ 39392 h 157760"/>
                  <a:gd name="connsiteX15" fmla="*/ 47409 w 164254"/>
                  <a:gd name="connsiteY15" fmla="*/ 41264 h 157760"/>
                  <a:gd name="connsiteX16" fmla="*/ 37007 w 164254"/>
                  <a:gd name="connsiteY16" fmla="*/ 54578 h 157760"/>
                  <a:gd name="connsiteX17" fmla="*/ 41861 w 164254"/>
                  <a:gd name="connsiteY17" fmla="*/ 90291 h 157760"/>
                  <a:gd name="connsiteX18" fmla="*/ 52055 w 164254"/>
                  <a:gd name="connsiteY18" fmla="*/ 98265 h 157760"/>
                  <a:gd name="connsiteX19" fmla="*/ 91581 w 164254"/>
                  <a:gd name="connsiteY19" fmla="*/ 47020 h 157760"/>
                  <a:gd name="connsiteX20" fmla="*/ 81804 w 164254"/>
                  <a:gd name="connsiteY20" fmla="*/ 39322 h 15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54" h="157760">
                    <a:moveTo>
                      <a:pt x="164254" y="78433"/>
                    </a:moveTo>
                    <a:cubicBezTo>
                      <a:pt x="164254" y="78433"/>
                      <a:pt x="147889" y="104506"/>
                      <a:pt x="124243" y="134671"/>
                    </a:cubicBezTo>
                    <a:cubicBezTo>
                      <a:pt x="105242" y="159289"/>
                      <a:pt x="88946" y="166431"/>
                      <a:pt x="61902" y="145212"/>
                    </a:cubicBezTo>
                    <a:lnTo>
                      <a:pt x="18007" y="110817"/>
                    </a:lnTo>
                    <a:cubicBezTo>
                      <a:pt x="-3698" y="93758"/>
                      <a:pt x="-6264" y="68725"/>
                      <a:pt x="12944" y="44246"/>
                    </a:cubicBezTo>
                    <a:lnTo>
                      <a:pt x="31529" y="20530"/>
                    </a:lnTo>
                    <a:cubicBezTo>
                      <a:pt x="50876" y="-4157"/>
                      <a:pt x="74245" y="-5752"/>
                      <a:pt x="96020" y="11307"/>
                    </a:cubicBezTo>
                    <a:lnTo>
                      <a:pt x="127710" y="36202"/>
                    </a:lnTo>
                    <a:cubicBezTo>
                      <a:pt x="129444" y="37589"/>
                      <a:pt x="129929" y="38213"/>
                      <a:pt x="128542" y="40016"/>
                    </a:cubicBezTo>
                    <a:lnTo>
                      <a:pt x="71125" y="113244"/>
                    </a:lnTo>
                    <a:lnTo>
                      <a:pt x="78198" y="118791"/>
                    </a:lnTo>
                    <a:cubicBezTo>
                      <a:pt x="93870" y="131065"/>
                      <a:pt x="96089" y="129054"/>
                      <a:pt x="106976" y="115116"/>
                    </a:cubicBezTo>
                    <a:lnTo>
                      <a:pt x="146849" y="64217"/>
                    </a:lnTo>
                    <a:lnTo>
                      <a:pt x="164185" y="78433"/>
                    </a:lnTo>
                    <a:close/>
                    <a:moveTo>
                      <a:pt x="81735" y="39392"/>
                    </a:moveTo>
                    <a:cubicBezTo>
                      <a:pt x="62734" y="24483"/>
                      <a:pt x="57256" y="28713"/>
                      <a:pt x="47409" y="41264"/>
                    </a:cubicBezTo>
                    <a:lnTo>
                      <a:pt x="37007" y="54578"/>
                    </a:lnTo>
                    <a:cubicBezTo>
                      <a:pt x="27022" y="67268"/>
                      <a:pt x="22306" y="74965"/>
                      <a:pt x="41861" y="90291"/>
                    </a:cubicBezTo>
                    <a:lnTo>
                      <a:pt x="52055" y="98265"/>
                    </a:lnTo>
                    <a:lnTo>
                      <a:pt x="91581" y="47020"/>
                    </a:lnTo>
                    <a:lnTo>
                      <a:pt x="81804" y="39322"/>
                    </a:lnTo>
                    <a:close/>
                  </a:path>
                </a:pathLst>
              </a:custGeom>
              <a:solidFill>
                <a:srgbClr val="FFFFFF"/>
              </a:solidFill>
              <a:ln w="6930" cap="flat">
                <a:noFill/>
                <a:prstDash val="solid"/>
                <a:miter/>
              </a:ln>
            </p:spPr>
            <p:txBody>
              <a:bodyPr rtlCol="0" anchor="ctr"/>
              <a:lstStyle/>
              <a:p>
                <a:endParaRPr lang="en-US"/>
              </a:p>
            </p:txBody>
          </p:sp>
        </p:grpSp>
        <p:sp>
          <p:nvSpPr>
            <p:cNvPr id="131" name="Freeform 130">
              <a:extLst>
                <a:ext uri="{FF2B5EF4-FFF2-40B4-BE49-F238E27FC236}">
                  <a16:creationId xmlns:a16="http://schemas.microsoft.com/office/drawing/2014/main" id="{72108490-741B-6DF2-429B-5EC8549E9B21}"/>
                </a:ext>
              </a:extLst>
            </p:cNvPr>
            <p:cNvSpPr/>
            <p:nvPr/>
          </p:nvSpPr>
          <p:spPr>
            <a:xfrm>
              <a:off x="4474838" y="998528"/>
              <a:ext cx="3147691" cy="3147691"/>
            </a:xfrm>
            <a:custGeom>
              <a:avLst/>
              <a:gdLst>
                <a:gd name="connsiteX0" fmla="*/ 2955260 w 3147691"/>
                <a:gd name="connsiteY0" fmla="*/ 1773905 h 3147691"/>
                <a:gd name="connsiteX1" fmla="*/ 2870244 w 3147691"/>
                <a:gd name="connsiteY1" fmla="*/ 2091295 h 3147691"/>
                <a:gd name="connsiteX2" fmla="*/ 3036810 w 3147691"/>
                <a:gd name="connsiteY2" fmla="*/ 2187476 h 3147691"/>
                <a:gd name="connsiteX3" fmla="*/ 2836750 w 3147691"/>
                <a:gd name="connsiteY3" fmla="*/ 2533992 h 3147691"/>
                <a:gd name="connsiteX4" fmla="*/ 2669907 w 3147691"/>
                <a:gd name="connsiteY4" fmla="*/ 2437672 h 3147691"/>
                <a:gd name="connsiteX5" fmla="*/ 2437672 w 3147691"/>
                <a:gd name="connsiteY5" fmla="*/ 2669907 h 3147691"/>
                <a:gd name="connsiteX6" fmla="*/ 2533992 w 3147691"/>
                <a:gd name="connsiteY6" fmla="*/ 2836750 h 3147691"/>
                <a:gd name="connsiteX7" fmla="*/ 2187477 w 3147691"/>
                <a:gd name="connsiteY7" fmla="*/ 3036810 h 3147691"/>
                <a:gd name="connsiteX8" fmla="*/ 2091296 w 3147691"/>
                <a:gd name="connsiteY8" fmla="*/ 2870244 h 3147691"/>
                <a:gd name="connsiteX9" fmla="*/ 1773905 w 3147691"/>
                <a:gd name="connsiteY9" fmla="*/ 2955260 h 3147691"/>
                <a:gd name="connsiteX10" fmla="*/ 1773905 w 3147691"/>
                <a:gd name="connsiteY10" fmla="*/ 3147692 h 3147691"/>
                <a:gd name="connsiteX11" fmla="*/ 1373787 w 3147691"/>
                <a:gd name="connsiteY11" fmla="*/ 3147692 h 3147691"/>
                <a:gd name="connsiteX12" fmla="*/ 1373787 w 3147691"/>
                <a:gd name="connsiteY12" fmla="*/ 2955260 h 3147691"/>
                <a:gd name="connsiteX13" fmla="*/ 1056396 w 3147691"/>
                <a:gd name="connsiteY13" fmla="*/ 2870244 h 3147691"/>
                <a:gd name="connsiteX14" fmla="*/ 960215 w 3147691"/>
                <a:gd name="connsiteY14" fmla="*/ 3036810 h 3147691"/>
                <a:gd name="connsiteX15" fmla="*/ 613700 w 3147691"/>
                <a:gd name="connsiteY15" fmla="*/ 2836750 h 3147691"/>
                <a:gd name="connsiteX16" fmla="*/ 710020 w 3147691"/>
                <a:gd name="connsiteY16" fmla="*/ 2669907 h 3147691"/>
                <a:gd name="connsiteX17" fmla="*/ 477785 w 3147691"/>
                <a:gd name="connsiteY17" fmla="*/ 2437672 h 3147691"/>
                <a:gd name="connsiteX18" fmla="*/ 310941 w 3147691"/>
                <a:gd name="connsiteY18" fmla="*/ 2533992 h 3147691"/>
                <a:gd name="connsiteX19" fmla="*/ 110882 w 3147691"/>
                <a:gd name="connsiteY19" fmla="*/ 2187476 h 3147691"/>
                <a:gd name="connsiteX20" fmla="*/ 277448 w 3147691"/>
                <a:gd name="connsiteY20" fmla="*/ 2091295 h 3147691"/>
                <a:gd name="connsiteX21" fmla="*/ 192431 w 3147691"/>
                <a:gd name="connsiteY21" fmla="*/ 1773905 h 3147691"/>
                <a:gd name="connsiteX22" fmla="*/ 0 w 3147691"/>
                <a:gd name="connsiteY22" fmla="*/ 1773905 h 3147691"/>
                <a:gd name="connsiteX23" fmla="*/ 0 w 3147691"/>
                <a:gd name="connsiteY23" fmla="*/ 1373787 h 3147691"/>
                <a:gd name="connsiteX24" fmla="*/ 192431 w 3147691"/>
                <a:gd name="connsiteY24" fmla="*/ 1373787 h 3147691"/>
                <a:gd name="connsiteX25" fmla="*/ 277448 w 3147691"/>
                <a:gd name="connsiteY25" fmla="*/ 1056396 h 3147691"/>
                <a:gd name="connsiteX26" fmla="*/ 110882 w 3147691"/>
                <a:gd name="connsiteY26" fmla="*/ 960215 h 3147691"/>
                <a:gd name="connsiteX27" fmla="*/ 310941 w 3147691"/>
                <a:gd name="connsiteY27" fmla="*/ 613700 h 3147691"/>
                <a:gd name="connsiteX28" fmla="*/ 477785 w 3147691"/>
                <a:gd name="connsiteY28" fmla="*/ 710020 h 3147691"/>
                <a:gd name="connsiteX29" fmla="*/ 710020 w 3147691"/>
                <a:gd name="connsiteY29" fmla="*/ 477785 h 3147691"/>
                <a:gd name="connsiteX30" fmla="*/ 613700 w 3147691"/>
                <a:gd name="connsiteY30" fmla="*/ 310941 h 3147691"/>
                <a:gd name="connsiteX31" fmla="*/ 960215 w 3147691"/>
                <a:gd name="connsiteY31" fmla="*/ 110882 h 3147691"/>
                <a:gd name="connsiteX32" fmla="*/ 1056396 w 3147691"/>
                <a:gd name="connsiteY32" fmla="*/ 277448 h 3147691"/>
                <a:gd name="connsiteX33" fmla="*/ 1373787 w 3147691"/>
                <a:gd name="connsiteY33" fmla="*/ 192431 h 3147691"/>
                <a:gd name="connsiteX34" fmla="*/ 1373787 w 3147691"/>
                <a:gd name="connsiteY34" fmla="*/ 0 h 3147691"/>
                <a:gd name="connsiteX35" fmla="*/ 1773905 w 3147691"/>
                <a:gd name="connsiteY35" fmla="*/ 0 h 3147691"/>
                <a:gd name="connsiteX36" fmla="*/ 1773905 w 3147691"/>
                <a:gd name="connsiteY36" fmla="*/ 192431 h 3147691"/>
                <a:gd name="connsiteX37" fmla="*/ 2091296 w 3147691"/>
                <a:gd name="connsiteY37" fmla="*/ 277448 h 3147691"/>
                <a:gd name="connsiteX38" fmla="*/ 2187477 w 3147691"/>
                <a:gd name="connsiteY38" fmla="*/ 110882 h 3147691"/>
                <a:gd name="connsiteX39" fmla="*/ 2533992 w 3147691"/>
                <a:gd name="connsiteY39" fmla="*/ 310941 h 3147691"/>
                <a:gd name="connsiteX40" fmla="*/ 2437672 w 3147691"/>
                <a:gd name="connsiteY40" fmla="*/ 477785 h 3147691"/>
                <a:gd name="connsiteX41" fmla="*/ 2669907 w 3147691"/>
                <a:gd name="connsiteY41" fmla="*/ 710020 h 3147691"/>
                <a:gd name="connsiteX42" fmla="*/ 2836750 w 3147691"/>
                <a:gd name="connsiteY42" fmla="*/ 613700 h 3147691"/>
                <a:gd name="connsiteX43" fmla="*/ 3036810 w 3147691"/>
                <a:gd name="connsiteY43" fmla="*/ 960215 h 3147691"/>
                <a:gd name="connsiteX44" fmla="*/ 2870244 w 3147691"/>
                <a:gd name="connsiteY44" fmla="*/ 1056396 h 3147691"/>
                <a:gd name="connsiteX45" fmla="*/ 2955260 w 3147691"/>
                <a:gd name="connsiteY45" fmla="*/ 1373787 h 3147691"/>
                <a:gd name="connsiteX46" fmla="*/ 3147692 w 3147691"/>
                <a:gd name="connsiteY46" fmla="*/ 1373787 h 3147691"/>
                <a:gd name="connsiteX47" fmla="*/ 3147692 w 3147691"/>
                <a:gd name="connsiteY47" fmla="*/ 1773905 h 3147691"/>
                <a:gd name="connsiteX48" fmla="*/ 2955260 w 3147691"/>
                <a:gd name="connsiteY48" fmla="*/ 1773905 h 3147691"/>
                <a:gd name="connsiteX49" fmla="*/ 648650 w 3147691"/>
                <a:gd name="connsiteY49" fmla="*/ 808697 h 3147691"/>
                <a:gd name="connsiteX50" fmla="*/ 648650 w 3147691"/>
                <a:gd name="connsiteY50" fmla="*/ 808697 h 3147691"/>
                <a:gd name="connsiteX51" fmla="*/ 636445 w 3147691"/>
                <a:gd name="connsiteY51" fmla="*/ 824092 h 3147691"/>
                <a:gd name="connsiteX52" fmla="*/ 615364 w 3147691"/>
                <a:gd name="connsiteY52" fmla="*/ 850928 h 3147691"/>
                <a:gd name="connsiteX53" fmla="*/ 600525 w 3147691"/>
                <a:gd name="connsiteY53" fmla="*/ 871246 h 3147691"/>
                <a:gd name="connsiteX54" fmla="*/ 584020 w 3147691"/>
                <a:gd name="connsiteY54" fmla="*/ 894476 h 3147691"/>
                <a:gd name="connsiteX55" fmla="*/ 568973 w 3147691"/>
                <a:gd name="connsiteY55" fmla="*/ 917083 h 3147691"/>
                <a:gd name="connsiteX56" fmla="*/ 554757 w 3147691"/>
                <a:gd name="connsiteY56" fmla="*/ 939273 h 3147691"/>
                <a:gd name="connsiteX57" fmla="*/ 539917 w 3147691"/>
                <a:gd name="connsiteY57" fmla="*/ 963752 h 3147691"/>
                <a:gd name="connsiteX58" fmla="*/ 527713 w 3147691"/>
                <a:gd name="connsiteY58" fmla="*/ 985041 h 3147691"/>
                <a:gd name="connsiteX59" fmla="*/ 513150 w 3147691"/>
                <a:gd name="connsiteY59" fmla="*/ 1011461 h 3147691"/>
                <a:gd name="connsiteX60" fmla="*/ 503026 w 3147691"/>
                <a:gd name="connsiteY60" fmla="*/ 1031224 h 3147691"/>
                <a:gd name="connsiteX61" fmla="*/ 488533 w 3147691"/>
                <a:gd name="connsiteY61" fmla="*/ 1060280 h 3147691"/>
                <a:gd name="connsiteX62" fmla="*/ 482153 w 3147691"/>
                <a:gd name="connsiteY62" fmla="*/ 1074495 h 3147691"/>
                <a:gd name="connsiteX63" fmla="*/ 448521 w 3147691"/>
                <a:gd name="connsiteY63" fmla="*/ 1155004 h 3147691"/>
                <a:gd name="connsiteX64" fmla="*/ 431948 w 3147691"/>
                <a:gd name="connsiteY64" fmla="*/ 1202991 h 3147691"/>
                <a:gd name="connsiteX65" fmla="*/ 1304303 w 3147691"/>
                <a:gd name="connsiteY65" fmla="*/ 1202991 h 3147691"/>
                <a:gd name="connsiteX66" fmla="*/ 1573915 w 3147691"/>
                <a:gd name="connsiteY66" fmla="*/ 373282 h 3147691"/>
                <a:gd name="connsiteX67" fmla="*/ 1843527 w 3147691"/>
                <a:gd name="connsiteY67" fmla="*/ 1202991 h 3147691"/>
                <a:gd name="connsiteX68" fmla="*/ 2715883 w 3147691"/>
                <a:gd name="connsiteY68" fmla="*/ 1202991 h 3147691"/>
                <a:gd name="connsiteX69" fmla="*/ 2699309 w 3147691"/>
                <a:gd name="connsiteY69" fmla="*/ 1155004 h 3147691"/>
                <a:gd name="connsiteX70" fmla="*/ 2665677 w 3147691"/>
                <a:gd name="connsiteY70" fmla="*/ 1074495 h 3147691"/>
                <a:gd name="connsiteX71" fmla="*/ 2659298 w 3147691"/>
                <a:gd name="connsiteY71" fmla="*/ 1060280 h 3147691"/>
                <a:gd name="connsiteX72" fmla="*/ 2644804 w 3147691"/>
                <a:gd name="connsiteY72" fmla="*/ 1031224 h 3147691"/>
                <a:gd name="connsiteX73" fmla="*/ 2634680 w 3147691"/>
                <a:gd name="connsiteY73" fmla="*/ 1011461 h 3147691"/>
                <a:gd name="connsiteX74" fmla="*/ 2620118 w 3147691"/>
                <a:gd name="connsiteY74" fmla="*/ 985110 h 3147691"/>
                <a:gd name="connsiteX75" fmla="*/ 2607844 w 3147691"/>
                <a:gd name="connsiteY75" fmla="*/ 963752 h 3147691"/>
                <a:gd name="connsiteX76" fmla="*/ 2593073 w 3147691"/>
                <a:gd name="connsiteY76" fmla="*/ 939412 h 3147691"/>
                <a:gd name="connsiteX77" fmla="*/ 2578788 w 3147691"/>
                <a:gd name="connsiteY77" fmla="*/ 917083 h 3147691"/>
                <a:gd name="connsiteX78" fmla="*/ 2563810 w 3147691"/>
                <a:gd name="connsiteY78" fmla="*/ 894615 h 3147691"/>
                <a:gd name="connsiteX79" fmla="*/ 2547167 w 3147691"/>
                <a:gd name="connsiteY79" fmla="*/ 871246 h 3147691"/>
                <a:gd name="connsiteX80" fmla="*/ 2532466 w 3147691"/>
                <a:gd name="connsiteY80" fmla="*/ 850997 h 3147691"/>
                <a:gd name="connsiteX81" fmla="*/ 2511316 w 3147691"/>
                <a:gd name="connsiteY81" fmla="*/ 824092 h 3147691"/>
                <a:gd name="connsiteX82" fmla="*/ 2499111 w 3147691"/>
                <a:gd name="connsiteY82" fmla="*/ 808766 h 3147691"/>
                <a:gd name="connsiteX83" fmla="*/ 2499111 w 3147691"/>
                <a:gd name="connsiteY83" fmla="*/ 808766 h 3147691"/>
                <a:gd name="connsiteX84" fmla="*/ 2339133 w 3147691"/>
                <a:gd name="connsiteY84" fmla="*/ 648788 h 3147691"/>
                <a:gd name="connsiteX85" fmla="*/ 2339133 w 3147691"/>
                <a:gd name="connsiteY85" fmla="*/ 648788 h 3147691"/>
                <a:gd name="connsiteX86" fmla="*/ 2323877 w 3147691"/>
                <a:gd name="connsiteY86" fmla="*/ 636653 h 3147691"/>
                <a:gd name="connsiteX87" fmla="*/ 2296833 w 3147691"/>
                <a:gd name="connsiteY87" fmla="*/ 615434 h 3147691"/>
                <a:gd name="connsiteX88" fmla="*/ 2276723 w 3147691"/>
                <a:gd name="connsiteY88" fmla="*/ 600802 h 3147691"/>
                <a:gd name="connsiteX89" fmla="*/ 2253285 w 3147691"/>
                <a:gd name="connsiteY89" fmla="*/ 584090 h 3147691"/>
                <a:gd name="connsiteX90" fmla="*/ 2230817 w 3147691"/>
                <a:gd name="connsiteY90" fmla="*/ 569111 h 3147691"/>
                <a:gd name="connsiteX91" fmla="*/ 2208557 w 3147691"/>
                <a:gd name="connsiteY91" fmla="*/ 554826 h 3147691"/>
                <a:gd name="connsiteX92" fmla="*/ 2184148 w 3147691"/>
                <a:gd name="connsiteY92" fmla="*/ 539987 h 3147691"/>
                <a:gd name="connsiteX93" fmla="*/ 2162790 w 3147691"/>
                <a:gd name="connsiteY93" fmla="*/ 527713 h 3147691"/>
                <a:gd name="connsiteX94" fmla="*/ 2136439 w 3147691"/>
                <a:gd name="connsiteY94" fmla="*/ 513150 h 3147691"/>
                <a:gd name="connsiteX95" fmla="*/ 2116745 w 3147691"/>
                <a:gd name="connsiteY95" fmla="*/ 503026 h 3147691"/>
                <a:gd name="connsiteX96" fmla="*/ 2087620 w 3147691"/>
                <a:gd name="connsiteY96" fmla="*/ 488533 h 3147691"/>
                <a:gd name="connsiteX97" fmla="*/ 2073543 w 3147691"/>
                <a:gd name="connsiteY97" fmla="*/ 482153 h 3147691"/>
                <a:gd name="connsiteX98" fmla="*/ 1992757 w 3147691"/>
                <a:gd name="connsiteY98" fmla="*/ 448452 h 3147691"/>
                <a:gd name="connsiteX99" fmla="*/ 1992757 w 3147691"/>
                <a:gd name="connsiteY99" fmla="*/ 448452 h 3147691"/>
                <a:gd name="connsiteX100" fmla="*/ 1774113 w 3147691"/>
                <a:gd name="connsiteY100" fmla="*/ 390202 h 3147691"/>
                <a:gd name="connsiteX101" fmla="*/ 1774113 w 3147691"/>
                <a:gd name="connsiteY101" fmla="*/ 390202 h 3147691"/>
                <a:gd name="connsiteX102" fmla="*/ 1730842 w 3147691"/>
                <a:gd name="connsiteY102" fmla="*/ 383823 h 3147691"/>
                <a:gd name="connsiteX103" fmla="*/ 1719053 w 3147691"/>
                <a:gd name="connsiteY103" fmla="*/ 382297 h 3147691"/>
                <a:gd name="connsiteX104" fmla="*/ 1681815 w 3147691"/>
                <a:gd name="connsiteY104" fmla="*/ 378344 h 3147691"/>
                <a:gd name="connsiteX105" fmla="*/ 1657545 w 3147691"/>
                <a:gd name="connsiteY105" fmla="*/ 376472 h 3147691"/>
                <a:gd name="connsiteX106" fmla="*/ 1629530 w 3147691"/>
                <a:gd name="connsiteY106" fmla="*/ 374669 h 3147691"/>
                <a:gd name="connsiteX107" fmla="*/ 1574054 w 3147691"/>
                <a:gd name="connsiteY107" fmla="*/ 373282 h 3147691"/>
                <a:gd name="connsiteX108" fmla="*/ 1518578 w 3147691"/>
                <a:gd name="connsiteY108" fmla="*/ 374669 h 3147691"/>
                <a:gd name="connsiteX109" fmla="*/ 1490563 w 3147691"/>
                <a:gd name="connsiteY109" fmla="*/ 376472 h 3147691"/>
                <a:gd name="connsiteX110" fmla="*/ 1466292 w 3147691"/>
                <a:gd name="connsiteY110" fmla="*/ 378344 h 3147691"/>
                <a:gd name="connsiteX111" fmla="*/ 1429054 w 3147691"/>
                <a:gd name="connsiteY111" fmla="*/ 382297 h 3147691"/>
                <a:gd name="connsiteX112" fmla="*/ 1417266 w 3147691"/>
                <a:gd name="connsiteY112" fmla="*/ 383823 h 3147691"/>
                <a:gd name="connsiteX113" fmla="*/ 1373995 w 3147691"/>
                <a:gd name="connsiteY113" fmla="*/ 390202 h 3147691"/>
                <a:gd name="connsiteX114" fmla="*/ 1373995 w 3147691"/>
                <a:gd name="connsiteY114" fmla="*/ 390202 h 3147691"/>
                <a:gd name="connsiteX115" fmla="*/ 1155282 w 3147691"/>
                <a:gd name="connsiteY115" fmla="*/ 448452 h 3147691"/>
                <a:gd name="connsiteX116" fmla="*/ 1155282 w 3147691"/>
                <a:gd name="connsiteY116" fmla="*/ 448452 h 3147691"/>
                <a:gd name="connsiteX117" fmla="*/ 1074634 w 3147691"/>
                <a:gd name="connsiteY117" fmla="*/ 482084 h 3147691"/>
                <a:gd name="connsiteX118" fmla="*/ 1060418 w 3147691"/>
                <a:gd name="connsiteY118" fmla="*/ 488464 h 3147691"/>
                <a:gd name="connsiteX119" fmla="*/ 1031363 w 3147691"/>
                <a:gd name="connsiteY119" fmla="*/ 502957 h 3147691"/>
                <a:gd name="connsiteX120" fmla="*/ 1011600 w 3147691"/>
                <a:gd name="connsiteY120" fmla="*/ 513081 h 3147691"/>
                <a:gd name="connsiteX121" fmla="*/ 985249 w 3147691"/>
                <a:gd name="connsiteY121" fmla="*/ 527643 h 3147691"/>
                <a:gd name="connsiteX122" fmla="*/ 963890 w 3147691"/>
                <a:gd name="connsiteY122" fmla="*/ 539917 h 3147691"/>
                <a:gd name="connsiteX123" fmla="*/ 939481 w 3147691"/>
                <a:gd name="connsiteY123" fmla="*/ 554757 h 3147691"/>
                <a:gd name="connsiteX124" fmla="*/ 917221 w 3147691"/>
                <a:gd name="connsiteY124" fmla="*/ 569042 h 3147691"/>
                <a:gd name="connsiteX125" fmla="*/ 894754 w 3147691"/>
                <a:gd name="connsiteY125" fmla="*/ 584021 h 3147691"/>
                <a:gd name="connsiteX126" fmla="*/ 871246 w 3147691"/>
                <a:gd name="connsiteY126" fmla="*/ 600733 h 3147691"/>
                <a:gd name="connsiteX127" fmla="*/ 851205 w 3147691"/>
                <a:gd name="connsiteY127" fmla="*/ 615364 h 3147691"/>
                <a:gd name="connsiteX128" fmla="*/ 824022 w 3147691"/>
                <a:gd name="connsiteY128" fmla="*/ 636722 h 3147691"/>
                <a:gd name="connsiteX129" fmla="*/ 808905 w 3147691"/>
                <a:gd name="connsiteY129" fmla="*/ 648719 h 3147691"/>
                <a:gd name="connsiteX130" fmla="*/ 648858 w 3147691"/>
                <a:gd name="connsiteY130" fmla="*/ 808766 h 3147691"/>
                <a:gd name="connsiteX131" fmla="*/ 648650 w 3147691"/>
                <a:gd name="connsiteY131" fmla="*/ 2339064 h 3147691"/>
                <a:gd name="connsiteX132" fmla="*/ 648650 w 3147691"/>
                <a:gd name="connsiteY132" fmla="*/ 2339064 h 3147691"/>
                <a:gd name="connsiteX133" fmla="*/ 808697 w 3147691"/>
                <a:gd name="connsiteY133" fmla="*/ 2499111 h 3147691"/>
                <a:gd name="connsiteX134" fmla="*/ 823814 w 3147691"/>
                <a:gd name="connsiteY134" fmla="*/ 2511108 h 3147691"/>
                <a:gd name="connsiteX135" fmla="*/ 850997 w 3147691"/>
                <a:gd name="connsiteY135" fmla="*/ 2532466 h 3147691"/>
                <a:gd name="connsiteX136" fmla="*/ 868195 w 3147691"/>
                <a:gd name="connsiteY136" fmla="*/ 2545018 h 3147691"/>
                <a:gd name="connsiteX137" fmla="*/ 1137599 w 3147691"/>
                <a:gd name="connsiteY137" fmla="*/ 1715794 h 3147691"/>
                <a:gd name="connsiteX138" fmla="*/ 431878 w 3147691"/>
                <a:gd name="connsiteY138" fmla="*/ 1203060 h 3147691"/>
                <a:gd name="connsiteX139" fmla="*/ 390133 w 3147691"/>
                <a:gd name="connsiteY139" fmla="*/ 1373856 h 3147691"/>
                <a:gd name="connsiteX140" fmla="*/ 390133 w 3147691"/>
                <a:gd name="connsiteY140" fmla="*/ 1373856 h 3147691"/>
                <a:gd name="connsiteX141" fmla="*/ 383753 w 3147691"/>
                <a:gd name="connsiteY141" fmla="*/ 1417127 h 3147691"/>
                <a:gd name="connsiteX142" fmla="*/ 382228 w 3147691"/>
                <a:gd name="connsiteY142" fmla="*/ 1428916 h 3147691"/>
                <a:gd name="connsiteX143" fmla="*/ 378275 w 3147691"/>
                <a:gd name="connsiteY143" fmla="*/ 1466154 h 3147691"/>
                <a:gd name="connsiteX144" fmla="*/ 376403 w 3147691"/>
                <a:gd name="connsiteY144" fmla="*/ 1490424 h 3147691"/>
                <a:gd name="connsiteX145" fmla="*/ 374600 w 3147691"/>
                <a:gd name="connsiteY145" fmla="*/ 1518440 h 3147691"/>
                <a:gd name="connsiteX146" fmla="*/ 373213 w 3147691"/>
                <a:gd name="connsiteY146" fmla="*/ 1573915 h 3147691"/>
                <a:gd name="connsiteX147" fmla="*/ 374600 w 3147691"/>
                <a:gd name="connsiteY147" fmla="*/ 1629391 h 3147691"/>
                <a:gd name="connsiteX148" fmla="*/ 376403 w 3147691"/>
                <a:gd name="connsiteY148" fmla="*/ 1657406 h 3147691"/>
                <a:gd name="connsiteX149" fmla="*/ 378275 w 3147691"/>
                <a:gd name="connsiteY149" fmla="*/ 1681677 h 3147691"/>
                <a:gd name="connsiteX150" fmla="*/ 382228 w 3147691"/>
                <a:gd name="connsiteY150" fmla="*/ 1718915 h 3147691"/>
                <a:gd name="connsiteX151" fmla="*/ 383753 w 3147691"/>
                <a:gd name="connsiteY151" fmla="*/ 1730703 h 3147691"/>
                <a:gd name="connsiteX152" fmla="*/ 390133 w 3147691"/>
                <a:gd name="connsiteY152" fmla="*/ 1773975 h 3147691"/>
                <a:gd name="connsiteX153" fmla="*/ 390133 w 3147691"/>
                <a:gd name="connsiteY153" fmla="*/ 1773975 h 3147691"/>
                <a:gd name="connsiteX154" fmla="*/ 448452 w 3147691"/>
                <a:gd name="connsiteY154" fmla="*/ 1992826 h 3147691"/>
                <a:gd name="connsiteX155" fmla="*/ 482084 w 3147691"/>
                <a:gd name="connsiteY155" fmla="*/ 2073335 h 3147691"/>
                <a:gd name="connsiteX156" fmla="*/ 488464 w 3147691"/>
                <a:gd name="connsiteY156" fmla="*/ 2087551 h 3147691"/>
                <a:gd name="connsiteX157" fmla="*/ 502957 w 3147691"/>
                <a:gd name="connsiteY157" fmla="*/ 2116606 h 3147691"/>
                <a:gd name="connsiteX158" fmla="*/ 513081 w 3147691"/>
                <a:gd name="connsiteY158" fmla="*/ 2136370 h 3147691"/>
                <a:gd name="connsiteX159" fmla="*/ 527643 w 3147691"/>
                <a:gd name="connsiteY159" fmla="*/ 2162790 h 3147691"/>
                <a:gd name="connsiteX160" fmla="*/ 539848 w 3147691"/>
                <a:gd name="connsiteY160" fmla="*/ 2184079 h 3147691"/>
                <a:gd name="connsiteX161" fmla="*/ 554688 w 3147691"/>
                <a:gd name="connsiteY161" fmla="*/ 2208557 h 3147691"/>
                <a:gd name="connsiteX162" fmla="*/ 568903 w 3147691"/>
                <a:gd name="connsiteY162" fmla="*/ 2230748 h 3147691"/>
                <a:gd name="connsiteX163" fmla="*/ 583951 w 3147691"/>
                <a:gd name="connsiteY163" fmla="*/ 2253354 h 3147691"/>
                <a:gd name="connsiteX164" fmla="*/ 600455 w 3147691"/>
                <a:gd name="connsiteY164" fmla="*/ 2276584 h 3147691"/>
                <a:gd name="connsiteX165" fmla="*/ 615295 w 3147691"/>
                <a:gd name="connsiteY165" fmla="*/ 2296902 h 3147691"/>
                <a:gd name="connsiteX166" fmla="*/ 636376 w 3147691"/>
                <a:gd name="connsiteY166" fmla="*/ 2323739 h 3147691"/>
                <a:gd name="connsiteX167" fmla="*/ 648580 w 3147691"/>
                <a:gd name="connsiteY167" fmla="*/ 2339133 h 3147691"/>
                <a:gd name="connsiteX168" fmla="*/ 1773905 w 3147691"/>
                <a:gd name="connsiteY168" fmla="*/ 2757559 h 3147691"/>
                <a:gd name="connsiteX169" fmla="*/ 1773905 w 3147691"/>
                <a:gd name="connsiteY169" fmla="*/ 2757559 h 3147691"/>
                <a:gd name="connsiteX170" fmla="*/ 1992757 w 3147691"/>
                <a:gd name="connsiteY170" fmla="*/ 2699240 h 3147691"/>
                <a:gd name="connsiteX171" fmla="*/ 2073266 w 3147691"/>
                <a:gd name="connsiteY171" fmla="*/ 2665608 h 3147691"/>
                <a:gd name="connsiteX172" fmla="*/ 2087481 w 3147691"/>
                <a:gd name="connsiteY172" fmla="*/ 2659228 h 3147691"/>
                <a:gd name="connsiteX173" fmla="*/ 2116537 w 3147691"/>
                <a:gd name="connsiteY173" fmla="*/ 2644735 h 3147691"/>
                <a:gd name="connsiteX174" fmla="*/ 2136300 w 3147691"/>
                <a:gd name="connsiteY174" fmla="*/ 2634611 h 3147691"/>
                <a:gd name="connsiteX175" fmla="*/ 2162651 w 3147691"/>
                <a:gd name="connsiteY175" fmla="*/ 2620048 h 3147691"/>
                <a:gd name="connsiteX176" fmla="*/ 2184009 w 3147691"/>
                <a:gd name="connsiteY176" fmla="*/ 2607774 h 3147691"/>
                <a:gd name="connsiteX177" fmla="*/ 2208419 w 3147691"/>
                <a:gd name="connsiteY177" fmla="*/ 2592935 h 3147691"/>
                <a:gd name="connsiteX178" fmla="*/ 2230678 w 3147691"/>
                <a:gd name="connsiteY178" fmla="*/ 2578650 h 3147691"/>
                <a:gd name="connsiteX179" fmla="*/ 2253215 w 3147691"/>
                <a:gd name="connsiteY179" fmla="*/ 2563671 h 3147691"/>
                <a:gd name="connsiteX180" fmla="*/ 2276584 w 3147691"/>
                <a:gd name="connsiteY180" fmla="*/ 2547028 h 3147691"/>
                <a:gd name="connsiteX181" fmla="*/ 2279289 w 3147691"/>
                <a:gd name="connsiteY181" fmla="*/ 2545087 h 3147691"/>
                <a:gd name="connsiteX182" fmla="*/ 1573915 w 3147691"/>
                <a:gd name="connsiteY182" fmla="*/ 2032630 h 3147691"/>
                <a:gd name="connsiteX183" fmla="*/ 868542 w 3147691"/>
                <a:gd name="connsiteY183" fmla="*/ 2545087 h 3147691"/>
                <a:gd name="connsiteX184" fmla="*/ 871107 w 3147691"/>
                <a:gd name="connsiteY184" fmla="*/ 2546959 h 3147691"/>
                <a:gd name="connsiteX185" fmla="*/ 894615 w 3147691"/>
                <a:gd name="connsiteY185" fmla="*/ 2563671 h 3147691"/>
                <a:gd name="connsiteX186" fmla="*/ 917083 w 3147691"/>
                <a:gd name="connsiteY186" fmla="*/ 2578650 h 3147691"/>
                <a:gd name="connsiteX187" fmla="*/ 939412 w 3147691"/>
                <a:gd name="connsiteY187" fmla="*/ 2592935 h 3147691"/>
                <a:gd name="connsiteX188" fmla="*/ 963821 w 3147691"/>
                <a:gd name="connsiteY188" fmla="*/ 2607774 h 3147691"/>
                <a:gd name="connsiteX189" fmla="*/ 985179 w 3147691"/>
                <a:gd name="connsiteY189" fmla="*/ 2620048 h 3147691"/>
                <a:gd name="connsiteX190" fmla="*/ 1011530 w 3147691"/>
                <a:gd name="connsiteY190" fmla="*/ 2634611 h 3147691"/>
                <a:gd name="connsiteX191" fmla="*/ 1031293 w 3147691"/>
                <a:gd name="connsiteY191" fmla="*/ 2644735 h 3147691"/>
                <a:gd name="connsiteX192" fmla="*/ 1060349 w 3147691"/>
                <a:gd name="connsiteY192" fmla="*/ 2659159 h 3147691"/>
                <a:gd name="connsiteX193" fmla="*/ 1074634 w 3147691"/>
                <a:gd name="connsiteY193" fmla="*/ 2665608 h 3147691"/>
                <a:gd name="connsiteX194" fmla="*/ 1155004 w 3147691"/>
                <a:gd name="connsiteY194" fmla="*/ 2699171 h 3147691"/>
                <a:gd name="connsiteX195" fmla="*/ 1373856 w 3147691"/>
                <a:gd name="connsiteY195" fmla="*/ 2757559 h 3147691"/>
                <a:gd name="connsiteX196" fmla="*/ 1373856 w 3147691"/>
                <a:gd name="connsiteY196" fmla="*/ 2757559 h 3147691"/>
                <a:gd name="connsiteX197" fmla="*/ 1417127 w 3147691"/>
                <a:gd name="connsiteY197" fmla="*/ 2763938 h 3147691"/>
                <a:gd name="connsiteX198" fmla="*/ 1428915 w 3147691"/>
                <a:gd name="connsiteY198" fmla="*/ 2765464 h 3147691"/>
                <a:gd name="connsiteX199" fmla="*/ 1466154 w 3147691"/>
                <a:gd name="connsiteY199" fmla="*/ 2769417 h 3147691"/>
                <a:gd name="connsiteX200" fmla="*/ 1490424 w 3147691"/>
                <a:gd name="connsiteY200" fmla="*/ 2771289 h 3147691"/>
                <a:gd name="connsiteX201" fmla="*/ 1518439 w 3147691"/>
                <a:gd name="connsiteY201" fmla="*/ 2773092 h 3147691"/>
                <a:gd name="connsiteX202" fmla="*/ 1573915 w 3147691"/>
                <a:gd name="connsiteY202" fmla="*/ 2774479 h 3147691"/>
                <a:gd name="connsiteX203" fmla="*/ 1629391 w 3147691"/>
                <a:gd name="connsiteY203" fmla="*/ 2773092 h 3147691"/>
                <a:gd name="connsiteX204" fmla="*/ 1657406 w 3147691"/>
                <a:gd name="connsiteY204" fmla="*/ 2771289 h 3147691"/>
                <a:gd name="connsiteX205" fmla="*/ 1681677 w 3147691"/>
                <a:gd name="connsiteY205" fmla="*/ 2769417 h 3147691"/>
                <a:gd name="connsiteX206" fmla="*/ 1718915 w 3147691"/>
                <a:gd name="connsiteY206" fmla="*/ 2765464 h 3147691"/>
                <a:gd name="connsiteX207" fmla="*/ 1730703 w 3147691"/>
                <a:gd name="connsiteY207" fmla="*/ 2763938 h 3147691"/>
                <a:gd name="connsiteX208" fmla="*/ 1773974 w 3147691"/>
                <a:gd name="connsiteY208" fmla="*/ 2757559 h 3147691"/>
                <a:gd name="connsiteX209" fmla="*/ 2757559 w 3147691"/>
                <a:gd name="connsiteY209" fmla="*/ 1773905 h 3147691"/>
                <a:gd name="connsiteX210" fmla="*/ 2757559 w 3147691"/>
                <a:gd name="connsiteY210" fmla="*/ 1773905 h 3147691"/>
                <a:gd name="connsiteX211" fmla="*/ 2763939 w 3147691"/>
                <a:gd name="connsiteY211" fmla="*/ 1730634 h 3147691"/>
                <a:gd name="connsiteX212" fmla="*/ 2765464 w 3147691"/>
                <a:gd name="connsiteY212" fmla="*/ 1718845 h 3147691"/>
                <a:gd name="connsiteX213" fmla="*/ 2769417 w 3147691"/>
                <a:gd name="connsiteY213" fmla="*/ 1681607 h 3147691"/>
                <a:gd name="connsiteX214" fmla="*/ 2771289 w 3147691"/>
                <a:gd name="connsiteY214" fmla="*/ 1657337 h 3147691"/>
                <a:gd name="connsiteX215" fmla="*/ 2773092 w 3147691"/>
                <a:gd name="connsiteY215" fmla="*/ 1629322 h 3147691"/>
                <a:gd name="connsiteX216" fmla="*/ 2774479 w 3147691"/>
                <a:gd name="connsiteY216" fmla="*/ 1573846 h 3147691"/>
                <a:gd name="connsiteX217" fmla="*/ 2773092 w 3147691"/>
                <a:gd name="connsiteY217" fmla="*/ 1518370 h 3147691"/>
                <a:gd name="connsiteX218" fmla="*/ 2771289 w 3147691"/>
                <a:gd name="connsiteY218" fmla="*/ 1490355 h 3147691"/>
                <a:gd name="connsiteX219" fmla="*/ 2769417 w 3147691"/>
                <a:gd name="connsiteY219" fmla="*/ 1466084 h 3147691"/>
                <a:gd name="connsiteX220" fmla="*/ 2765464 w 3147691"/>
                <a:gd name="connsiteY220" fmla="*/ 1428846 h 3147691"/>
                <a:gd name="connsiteX221" fmla="*/ 2763939 w 3147691"/>
                <a:gd name="connsiteY221" fmla="*/ 1417058 h 3147691"/>
                <a:gd name="connsiteX222" fmla="*/ 2757559 w 3147691"/>
                <a:gd name="connsiteY222" fmla="*/ 1373787 h 3147691"/>
                <a:gd name="connsiteX223" fmla="*/ 2757559 w 3147691"/>
                <a:gd name="connsiteY223" fmla="*/ 1373787 h 3147691"/>
                <a:gd name="connsiteX224" fmla="*/ 2715813 w 3147691"/>
                <a:gd name="connsiteY224" fmla="*/ 1202991 h 3147691"/>
                <a:gd name="connsiteX225" fmla="*/ 2010093 w 3147691"/>
                <a:gd name="connsiteY225" fmla="*/ 1715725 h 3147691"/>
                <a:gd name="connsiteX226" fmla="*/ 2279497 w 3147691"/>
                <a:gd name="connsiteY226" fmla="*/ 2544948 h 3147691"/>
                <a:gd name="connsiteX227" fmla="*/ 2296764 w 3147691"/>
                <a:gd name="connsiteY227" fmla="*/ 2532397 h 3147691"/>
                <a:gd name="connsiteX228" fmla="*/ 2323669 w 3147691"/>
                <a:gd name="connsiteY228" fmla="*/ 2511247 h 3147691"/>
                <a:gd name="connsiteX229" fmla="*/ 2338995 w 3147691"/>
                <a:gd name="connsiteY229" fmla="*/ 2499042 h 3147691"/>
                <a:gd name="connsiteX230" fmla="*/ 2338995 w 3147691"/>
                <a:gd name="connsiteY230" fmla="*/ 2499042 h 3147691"/>
                <a:gd name="connsiteX231" fmla="*/ 2498973 w 3147691"/>
                <a:gd name="connsiteY231" fmla="*/ 2339064 h 3147691"/>
                <a:gd name="connsiteX232" fmla="*/ 2498973 w 3147691"/>
                <a:gd name="connsiteY232" fmla="*/ 2339064 h 3147691"/>
                <a:gd name="connsiteX233" fmla="*/ 2511177 w 3147691"/>
                <a:gd name="connsiteY233" fmla="*/ 2323739 h 3147691"/>
                <a:gd name="connsiteX234" fmla="*/ 2532327 w 3147691"/>
                <a:gd name="connsiteY234" fmla="*/ 2296833 h 3147691"/>
                <a:gd name="connsiteX235" fmla="*/ 2547029 w 3147691"/>
                <a:gd name="connsiteY235" fmla="*/ 2276584 h 3147691"/>
                <a:gd name="connsiteX236" fmla="*/ 2563671 w 3147691"/>
                <a:gd name="connsiteY236" fmla="*/ 2253215 h 3147691"/>
                <a:gd name="connsiteX237" fmla="*/ 2578650 w 3147691"/>
                <a:gd name="connsiteY237" fmla="*/ 2230748 h 3147691"/>
                <a:gd name="connsiteX238" fmla="*/ 2592935 w 3147691"/>
                <a:gd name="connsiteY238" fmla="*/ 2208419 h 3147691"/>
                <a:gd name="connsiteX239" fmla="*/ 2607774 w 3147691"/>
                <a:gd name="connsiteY239" fmla="*/ 2184009 h 3147691"/>
                <a:gd name="connsiteX240" fmla="*/ 2620048 w 3147691"/>
                <a:gd name="connsiteY240" fmla="*/ 2162651 h 3147691"/>
                <a:gd name="connsiteX241" fmla="*/ 2634611 w 3147691"/>
                <a:gd name="connsiteY241" fmla="*/ 2136300 h 3147691"/>
                <a:gd name="connsiteX242" fmla="*/ 2644735 w 3147691"/>
                <a:gd name="connsiteY242" fmla="*/ 2116537 h 3147691"/>
                <a:gd name="connsiteX243" fmla="*/ 2659228 w 3147691"/>
                <a:gd name="connsiteY243" fmla="*/ 2087482 h 3147691"/>
                <a:gd name="connsiteX244" fmla="*/ 2665608 w 3147691"/>
                <a:gd name="connsiteY244" fmla="*/ 2073266 h 3147691"/>
                <a:gd name="connsiteX245" fmla="*/ 2699240 w 3147691"/>
                <a:gd name="connsiteY245" fmla="*/ 1992757 h 3147691"/>
                <a:gd name="connsiteX246" fmla="*/ 2757559 w 3147691"/>
                <a:gd name="connsiteY246" fmla="*/ 1773905 h 314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147691" h="3147691">
                  <a:moveTo>
                    <a:pt x="2955260" y="1773905"/>
                  </a:moveTo>
                  <a:cubicBezTo>
                    <a:pt x="2939380" y="1884441"/>
                    <a:pt x="2910464" y="1990746"/>
                    <a:pt x="2870244" y="2091295"/>
                  </a:cubicBezTo>
                  <a:lnTo>
                    <a:pt x="3036810" y="2187476"/>
                  </a:lnTo>
                  <a:lnTo>
                    <a:pt x="2836750" y="2533992"/>
                  </a:lnTo>
                  <a:lnTo>
                    <a:pt x="2669907" y="2437672"/>
                  </a:lnTo>
                  <a:cubicBezTo>
                    <a:pt x="2601880" y="2523937"/>
                    <a:pt x="2523867" y="2601880"/>
                    <a:pt x="2437672" y="2669907"/>
                  </a:cubicBezTo>
                  <a:lnTo>
                    <a:pt x="2533992" y="2836750"/>
                  </a:lnTo>
                  <a:lnTo>
                    <a:pt x="2187477" y="3036810"/>
                  </a:lnTo>
                  <a:lnTo>
                    <a:pt x="2091296" y="2870244"/>
                  </a:lnTo>
                  <a:cubicBezTo>
                    <a:pt x="1990676" y="2910464"/>
                    <a:pt x="1884440" y="2939381"/>
                    <a:pt x="1773905" y="2955260"/>
                  </a:cubicBezTo>
                  <a:lnTo>
                    <a:pt x="1773905" y="3147692"/>
                  </a:lnTo>
                  <a:lnTo>
                    <a:pt x="1373787" y="3147692"/>
                  </a:lnTo>
                  <a:lnTo>
                    <a:pt x="1373787" y="2955260"/>
                  </a:lnTo>
                  <a:cubicBezTo>
                    <a:pt x="1263251" y="2939381"/>
                    <a:pt x="1156946" y="2910464"/>
                    <a:pt x="1056396" y="2870244"/>
                  </a:cubicBezTo>
                  <a:lnTo>
                    <a:pt x="960215" y="3036810"/>
                  </a:lnTo>
                  <a:lnTo>
                    <a:pt x="613700" y="2836750"/>
                  </a:lnTo>
                  <a:lnTo>
                    <a:pt x="710020" y="2669907"/>
                  </a:lnTo>
                  <a:cubicBezTo>
                    <a:pt x="623755" y="2601880"/>
                    <a:pt x="545812" y="2523867"/>
                    <a:pt x="477785" y="2437672"/>
                  </a:cubicBezTo>
                  <a:lnTo>
                    <a:pt x="310941" y="2533992"/>
                  </a:lnTo>
                  <a:lnTo>
                    <a:pt x="110882" y="2187476"/>
                  </a:lnTo>
                  <a:lnTo>
                    <a:pt x="277448" y="2091295"/>
                  </a:lnTo>
                  <a:cubicBezTo>
                    <a:pt x="237228" y="1990677"/>
                    <a:pt x="208311" y="1884441"/>
                    <a:pt x="192431" y="1773905"/>
                  </a:cubicBezTo>
                  <a:lnTo>
                    <a:pt x="0" y="1773905"/>
                  </a:lnTo>
                  <a:lnTo>
                    <a:pt x="0" y="1373787"/>
                  </a:lnTo>
                  <a:lnTo>
                    <a:pt x="192431" y="1373787"/>
                  </a:lnTo>
                  <a:cubicBezTo>
                    <a:pt x="208311" y="1263251"/>
                    <a:pt x="237228" y="1156946"/>
                    <a:pt x="277448" y="1056396"/>
                  </a:cubicBezTo>
                  <a:lnTo>
                    <a:pt x="110882" y="960215"/>
                  </a:lnTo>
                  <a:lnTo>
                    <a:pt x="310941" y="613700"/>
                  </a:lnTo>
                  <a:lnTo>
                    <a:pt x="477785" y="710020"/>
                  </a:lnTo>
                  <a:cubicBezTo>
                    <a:pt x="545812" y="623755"/>
                    <a:pt x="623824" y="545812"/>
                    <a:pt x="710020" y="477785"/>
                  </a:cubicBezTo>
                  <a:lnTo>
                    <a:pt x="613700" y="310941"/>
                  </a:lnTo>
                  <a:lnTo>
                    <a:pt x="960215" y="110882"/>
                  </a:lnTo>
                  <a:lnTo>
                    <a:pt x="1056396" y="277448"/>
                  </a:lnTo>
                  <a:cubicBezTo>
                    <a:pt x="1157015" y="237228"/>
                    <a:pt x="1263251" y="208311"/>
                    <a:pt x="1373787" y="192431"/>
                  </a:cubicBezTo>
                  <a:lnTo>
                    <a:pt x="1373787" y="0"/>
                  </a:lnTo>
                  <a:lnTo>
                    <a:pt x="1773905" y="0"/>
                  </a:lnTo>
                  <a:lnTo>
                    <a:pt x="1773905" y="192431"/>
                  </a:lnTo>
                  <a:cubicBezTo>
                    <a:pt x="1884440" y="208311"/>
                    <a:pt x="1990746" y="237228"/>
                    <a:pt x="2091296" y="277448"/>
                  </a:cubicBezTo>
                  <a:lnTo>
                    <a:pt x="2187477" y="110882"/>
                  </a:lnTo>
                  <a:lnTo>
                    <a:pt x="2533992" y="310941"/>
                  </a:lnTo>
                  <a:lnTo>
                    <a:pt x="2437672" y="477785"/>
                  </a:lnTo>
                  <a:cubicBezTo>
                    <a:pt x="2523937" y="545812"/>
                    <a:pt x="2601880" y="623824"/>
                    <a:pt x="2669907" y="710020"/>
                  </a:cubicBezTo>
                  <a:lnTo>
                    <a:pt x="2836750" y="613700"/>
                  </a:lnTo>
                  <a:lnTo>
                    <a:pt x="3036810" y="960215"/>
                  </a:lnTo>
                  <a:lnTo>
                    <a:pt x="2870244" y="1056396"/>
                  </a:lnTo>
                  <a:cubicBezTo>
                    <a:pt x="2910464" y="1157015"/>
                    <a:pt x="2939380" y="1263251"/>
                    <a:pt x="2955260" y="1373787"/>
                  </a:cubicBezTo>
                  <a:lnTo>
                    <a:pt x="3147692" y="1373787"/>
                  </a:lnTo>
                  <a:lnTo>
                    <a:pt x="3147692" y="1773905"/>
                  </a:lnTo>
                  <a:lnTo>
                    <a:pt x="2955260" y="1773905"/>
                  </a:lnTo>
                  <a:close/>
                  <a:moveTo>
                    <a:pt x="648650" y="808697"/>
                  </a:moveTo>
                  <a:lnTo>
                    <a:pt x="648650" y="808697"/>
                  </a:lnTo>
                  <a:cubicBezTo>
                    <a:pt x="644489" y="813759"/>
                    <a:pt x="640536" y="818960"/>
                    <a:pt x="636445" y="824092"/>
                  </a:cubicBezTo>
                  <a:cubicBezTo>
                    <a:pt x="629303" y="832968"/>
                    <a:pt x="622229" y="841844"/>
                    <a:pt x="615364" y="850928"/>
                  </a:cubicBezTo>
                  <a:cubicBezTo>
                    <a:pt x="610302" y="857585"/>
                    <a:pt x="605448" y="864450"/>
                    <a:pt x="600525" y="871246"/>
                  </a:cubicBezTo>
                  <a:cubicBezTo>
                    <a:pt x="594977" y="878943"/>
                    <a:pt x="589360" y="886641"/>
                    <a:pt x="584020" y="894476"/>
                  </a:cubicBezTo>
                  <a:cubicBezTo>
                    <a:pt x="578889" y="901966"/>
                    <a:pt x="573896" y="909524"/>
                    <a:pt x="568973" y="917083"/>
                  </a:cubicBezTo>
                  <a:cubicBezTo>
                    <a:pt x="564188" y="924433"/>
                    <a:pt x="559403" y="931784"/>
                    <a:pt x="554757" y="939273"/>
                  </a:cubicBezTo>
                  <a:cubicBezTo>
                    <a:pt x="549695" y="947386"/>
                    <a:pt x="544772" y="955500"/>
                    <a:pt x="539917" y="963752"/>
                  </a:cubicBezTo>
                  <a:cubicBezTo>
                    <a:pt x="535757" y="970756"/>
                    <a:pt x="531735" y="977898"/>
                    <a:pt x="527713" y="985041"/>
                  </a:cubicBezTo>
                  <a:cubicBezTo>
                    <a:pt x="522789" y="993778"/>
                    <a:pt x="517866" y="1002585"/>
                    <a:pt x="513150" y="1011461"/>
                  </a:cubicBezTo>
                  <a:cubicBezTo>
                    <a:pt x="509683" y="1017979"/>
                    <a:pt x="506424" y="1024567"/>
                    <a:pt x="503026" y="1031224"/>
                  </a:cubicBezTo>
                  <a:cubicBezTo>
                    <a:pt x="498102" y="1040863"/>
                    <a:pt x="493179" y="1050502"/>
                    <a:pt x="488533" y="1060280"/>
                  </a:cubicBezTo>
                  <a:cubicBezTo>
                    <a:pt x="486314" y="1064995"/>
                    <a:pt x="484303" y="1069780"/>
                    <a:pt x="482153" y="1074495"/>
                  </a:cubicBezTo>
                  <a:cubicBezTo>
                    <a:pt x="470087" y="1100846"/>
                    <a:pt x="458715" y="1127683"/>
                    <a:pt x="448521" y="1155004"/>
                  </a:cubicBezTo>
                  <a:cubicBezTo>
                    <a:pt x="442627" y="1170815"/>
                    <a:pt x="437149" y="1186903"/>
                    <a:pt x="431948" y="1202991"/>
                  </a:cubicBezTo>
                  <a:lnTo>
                    <a:pt x="1304303" y="1202991"/>
                  </a:lnTo>
                  <a:lnTo>
                    <a:pt x="1573915" y="373282"/>
                  </a:lnTo>
                  <a:lnTo>
                    <a:pt x="1843527" y="1202991"/>
                  </a:lnTo>
                  <a:lnTo>
                    <a:pt x="2715883" y="1202991"/>
                  </a:lnTo>
                  <a:cubicBezTo>
                    <a:pt x="2710613" y="1186833"/>
                    <a:pt x="2705204" y="1170815"/>
                    <a:pt x="2699309" y="1155004"/>
                  </a:cubicBezTo>
                  <a:cubicBezTo>
                    <a:pt x="2689116" y="1127613"/>
                    <a:pt x="2677812" y="1100846"/>
                    <a:pt x="2665677" y="1074495"/>
                  </a:cubicBezTo>
                  <a:cubicBezTo>
                    <a:pt x="2663527" y="1069780"/>
                    <a:pt x="2661516" y="1064995"/>
                    <a:pt x="2659298" y="1060280"/>
                  </a:cubicBezTo>
                  <a:cubicBezTo>
                    <a:pt x="2654651" y="1050502"/>
                    <a:pt x="2649728" y="1040863"/>
                    <a:pt x="2644804" y="1031224"/>
                  </a:cubicBezTo>
                  <a:cubicBezTo>
                    <a:pt x="2641476" y="1024636"/>
                    <a:pt x="2638147" y="1017979"/>
                    <a:pt x="2634680" y="1011461"/>
                  </a:cubicBezTo>
                  <a:cubicBezTo>
                    <a:pt x="2629965" y="1002585"/>
                    <a:pt x="2625041" y="993847"/>
                    <a:pt x="2620118" y="985110"/>
                  </a:cubicBezTo>
                  <a:cubicBezTo>
                    <a:pt x="2616096" y="977967"/>
                    <a:pt x="2612004" y="970825"/>
                    <a:pt x="2607844" y="963752"/>
                  </a:cubicBezTo>
                  <a:cubicBezTo>
                    <a:pt x="2602990" y="955569"/>
                    <a:pt x="2598066" y="947456"/>
                    <a:pt x="2593073" y="939412"/>
                  </a:cubicBezTo>
                  <a:cubicBezTo>
                    <a:pt x="2588358" y="931923"/>
                    <a:pt x="2583573" y="924503"/>
                    <a:pt x="2578788" y="917083"/>
                  </a:cubicBezTo>
                  <a:cubicBezTo>
                    <a:pt x="2573865" y="909524"/>
                    <a:pt x="2568941" y="902035"/>
                    <a:pt x="2563810" y="894615"/>
                  </a:cubicBezTo>
                  <a:cubicBezTo>
                    <a:pt x="2558401" y="886710"/>
                    <a:pt x="2552784" y="879013"/>
                    <a:pt x="2547167" y="871246"/>
                  </a:cubicBezTo>
                  <a:cubicBezTo>
                    <a:pt x="2542313" y="864520"/>
                    <a:pt x="2537459" y="857654"/>
                    <a:pt x="2532466" y="850997"/>
                  </a:cubicBezTo>
                  <a:cubicBezTo>
                    <a:pt x="2525601" y="841913"/>
                    <a:pt x="2518458" y="832968"/>
                    <a:pt x="2511316" y="824092"/>
                  </a:cubicBezTo>
                  <a:cubicBezTo>
                    <a:pt x="2507225" y="819030"/>
                    <a:pt x="2503272" y="813759"/>
                    <a:pt x="2499111" y="808766"/>
                  </a:cubicBezTo>
                  <a:lnTo>
                    <a:pt x="2499111" y="808766"/>
                  </a:lnTo>
                  <a:cubicBezTo>
                    <a:pt x="2450917" y="750517"/>
                    <a:pt x="2397314" y="696983"/>
                    <a:pt x="2339133" y="648788"/>
                  </a:cubicBezTo>
                  <a:lnTo>
                    <a:pt x="2339133" y="648788"/>
                  </a:lnTo>
                  <a:cubicBezTo>
                    <a:pt x="2334140" y="644628"/>
                    <a:pt x="2328940" y="640744"/>
                    <a:pt x="2323877" y="636653"/>
                  </a:cubicBezTo>
                  <a:cubicBezTo>
                    <a:pt x="2314932" y="629511"/>
                    <a:pt x="2305987" y="622299"/>
                    <a:pt x="2296833" y="615434"/>
                  </a:cubicBezTo>
                  <a:cubicBezTo>
                    <a:pt x="2290245" y="610441"/>
                    <a:pt x="2283450" y="605656"/>
                    <a:pt x="2276723" y="600802"/>
                  </a:cubicBezTo>
                  <a:cubicBezTo>
                    <a:pt x="2268957" y="595185"/>
                    <a:pt x="2261190" y="589568"/>
                    <a:pt x="2253285" y="584090"/>
                  </a:cubicBezTo>
                  <a:cubicBezTo>
                    <a:pt x="2245865" y="579028"/>
                    <a:pt x="2238376" y="574035"/>
                    <a:pt x="2230817" y="569111"/>
                  </a:cubicBezTo>
                  <a:cubicBezTo>
                    <a:pt x="2223466" y="564257"/>
                    <a:pt x="2216047" y="559473"/>
                    <a:pt x="2208557" y="554826"/>
                  </a:cubicBezTo>
                  <a:cubicBezTo>
                    <a:pt x="2200513" y="549764"/>
                    <a:pt x="2192331" y="544841"/>
                    <a:pt x="2184148" y="539987"/>
                  </a:cubicBezTo>
                  <a:cubicBezTo>
                    <a:pt x="2177075" y="535826"/>
                    <a:pt x="2170002" y="531735"/>
                    <a:pt x="2162790" y="527713"/>
                  </a:cubicBezTo>
                  <a:cubicBezTo>
                    <a:pt x="2154052" y="522789"/>
                    <a:pt x="2145315" y="517866"/>
                    <a:pt x="2136439" y="513150"/>
                  </a:cubicBezTo>
                  <a:cubicBezTo>
                    <a:pt x="2129920" y="509683"/>
                    <a:pt x="2123333" y="506424"/>
                    <a:pt x="2116745" y="503026"/>
                  </a:cubicBezTo>
                  <a:cubicBezTo>
                    <a:pt x="2107106" y="498103"/>
                    <a:pt x="2097467" y="493179"/>
                    <a:pt x="2087620" y="488533"/>
                  </a:cubicBezTo>
                  <a:cubicBezTo>
                    <a:pt x="2082974" y="486314"/>
                    <a:pt x="2078259" y="484303"/>
                    <a:pt x="2073543" y="482153"/>
                  </a:cubicBezTo>
                  <a:cubicBezTo>
                    <a:pt x="2047054" y="470018"/>
                    <a:pt x="2020217" y="458645"/>
                    <a:pt x="1992757" y="448452"/>
                  </a:cubicBezTo>
                  <a:lnTo>
                    <a:pt x="1992757" y="448452"/>
                  </a:lnTo>
                  <a:cubicBezTo>
                    <a:pt x="1922719" y="422378"/>
                    <a:pt x="1849560" y="402823"/>
                    <a:pt x="1774113" y="390202"/>
                  </a:cubicBezTo>
                  <a:lnTo>
                    <a:pt x="1774113" y="390202"/>
                  </a:lnTo>
                  <a:cubicBezTo>
                    <a:pt x="1759759" y="387775"/>
                    <a:pt x="1745335" y="385764"/>
                    <a:pt x="1730842" y="383823"/>
                  </a:cubicBezTo>
                  <a:cubicBezTo>
                    <a:pt x="1726959" y="383337"/>
                    <a:pt x="1723006" y="382782"/>
                    <a:pt x="1719053" y="382297"/>
                  </a:cubicBezTo>
                  <a:cubicBezTo>
                    <a:pt x="1706710" y="380771"/>
                    <a:pt x="1694298" y="379454"/>
                    <a:pt x="1681815" y="378344"/>
                  </a:cubicBezTo>
                  <a:cubicBezTo>
                    <a:pt x="1673771" y="377651"/>
                    <a:pt x="1665658" y="377027"/>
                    <a:pt x="1657545" y="376472"/>
                  </a:cubicBezTo>
                  <a:cubicBezTo>
                    <a:pt x="1648183" y="375779"/>
                    <a:pt x="1638891" y="375085"/>
                    <a:pt x="1629530" y="374669"/>
                  </a:cubicBezTo>
                  <a:cubicBezTo>
                    <a:pt x="1611153" y="373837"/>
                    <a:pt x="1592638" y="373282"/>
                    <a:pt x="1574054" y="373282"/>
                  </a:cubicBezTo>
                  <a:cubicBezTo>
                    <a:pt x="1555469" y="373282"/>
                    <a:pt x="1536955" y="373837"/>
                    <a:pt x="1518578" y="374669"/>
                  </a:cubicBezTo>
                  <a:cubicBezTo>
                    <a:pt x="1509217" y="375085"/>
                    <a:pt x="1499855" y="375848"/>
                    <a:pt x="1490563" y="376472"/>
                  </a:cubicBezTo>
                  <a:cubicBezTo>
                    <a:pt x="1482450" y="377027"/>
                    <a:pt x="1474336" y="377582"/>
                    <a:pt x="1466292" y="378344"/>
                  </a:cubicBezTo>
                  <a:cubicBezTo>
                    <a:pt x="1453810" y="379454"/>
                    <a:pt x="1441398" y="380771"/>
                    <a:pt x="1429054" y="382297"/>
                  </a:cubicBezTo>
                  <a:cubicBezTo>
                    <a:pt x="1425102" y="382782"/>
                    <a:pt x="1421218" y="383268"/>
                    <a:pt x="1417266" y="383823"/>
                  </a:cubicBezTo>
                  <a:cubicBezTo>
                    <a:pt x="1402773" y="385764"/>
                    <a:pt x="1388349" y="387775"/>
                    <a:pt x="1373995" y="390202"/>
                  </a:cubicBezTo>
                  <a:lnTo>
                    <a:pt x="1373995" y="390202"/>
                  </a:lnTo>
                  <a:cubicBezTo>
                    <a:pt x="1298478" y="402892"/>
                    <a:pt x="1225320" y="422448"/>
                    <a:pt x="1155282" y="448452"/>
                  </a:cubicBezTo>
                  <a:lnTo>
                    <a:pt x="1155282" y="448452"/>
                  </a:lnTo>
                  <a:cubicBezTo>
                    <a:pt x="1127891" y="458645"/>
                    <a:pt x="1101054" y="470018"/>
                    <a:pt x="1074634" y="482084"/>
                  </a:cubicBezTo>
                  <a:cubicBezTo>
                    <a:pt x="1069918" y="484234"/>
                    <a:pt x="1065134" y="486245"/>
                    <a:pt x="1060418" y="488464"/>
                  </a:cubicBezTo>
                  <a:cubicBezTo>
                    <a:pt x="1050641" y="493110"/>
                    <a:pt x="1041002" y="498033"/>
                    <a:pt x="1031363" y="502957"/>
                  </a:cubicBezTo>
                  <a:cubicBezTo>
                    <a:pt x="1024775" y="506285"/>
                    <a:pt x="1018118" y="509614"/>
                    <a:pt x="1011600" y="513081"/>
                  </a:cubicBezTo>
                  <a:cubicBezTo>
                    <a:pt x="1002723" y="517796"/>
                    <a:pt x="993986" y="522720"/>
                    <a:pt x="985249" y="527643"/>
                  </a:cubicBezTo>
                  <a:cubicBezTo>
                    <a:pt x="978106" y="531665"/>
                    <a:pt x="970964" y="535757"/>
                    <a:pt x="963890" y="539917"/>
                  </a:cubicBezTo>
                  <a:cubicBezTo>
                    <a:pt x="955708" y="544772"/>
                    <a:pt x="947525" y="549695"/>
                    <a:pt x="939481" y="554757"/>
                  </a:cubicBezTo>
                  <a:cubicBezTo>
                    <a:pt x="931992" y="559403"/>
                    <a:pt x="924572" y="564188"/>
                    <a:pt x="917221" y="569042"/>
                  </a:cubicBezTo>
                  <a:cubicBezTo>
                    <a:pt x="909663" y="573966"/>
                    <a:pt x="902174" y="578889"/>
                    <a:pt x="894754" y="584021"/>
                  </a:cubicBezTo>
                  <a:cubicBezTo>
                    <a:pt x="886849" y="589499"/>
                    <a:pt x="879013" y="595116"/>
                    <a:pt x="871246" y="600733"/>
                  </a:cubicBezTo>
                  <a:cubicBezTo>
                    <a:pt x="864520" y="605587"/>
                    <a:pt x="857793" y="610371"/>
                    <a:pt x="851205" y="615364"/>
                  </a:cubicBezTo>
                  <a:cubicBezTo>
                    <a:pt x="841983" y="622299"/>
                    <a:pt x="833037" y="629511"/>
                    <a:pt x="824022" y="636722"/>
                  </a:cubicBezTo>
                  <a:cubicBezTo>
                    <a:pt x="819029" y="640744"/>
                    <a:pt x="813898" y="644628"/>
                    <a:pt x="808905" y="648719"/>
                  </a:cubicBezTo>
                  <a:cubicBezTo>
                    <a:pt x="750656" y="696914"/>
                    <a:pt x="697122" y="750517"/>
                    <a:pt x="648858" y="808766"/>
                  </a:cubicBezTo>
                  <a:close/>
                  <a:moveTo>
                    <a:pt x="648650" y="2339064"/>
                  </a:moveTo>
                  <a:lnTo>
                    <a:pt x="648650" y="2339064"/>
                  </a:lnTo>
                  <a:cubicBezTo>
                    <a:pt x="696844" y="2397313"/>
                    <a:pt x="750448" y="2450847"/>
                    <a:pt x="808697" y="2499111"/>
                  </a:cubicBezTo>
                  <a:cubicBezTo>
                    <a:pt x="813621" y="2503203"/>
                    <a:pt x="818752" y="2507086"/>
                    <a:pt x="823814" y="2511108"/>
                  </a:cubicBezTo>
                  <a:cubicBezTo>
                    <a:pt x="832829" y="2518320"/>
                    <a:pt x="841775" y="2525532"/>
                    <a:pt x="850997" y="2532466"/>
                  </a:cubicBezTo>
                  <a:cubicBezTo>
                    <a:pt x="856684" y="2536766"/>
                    <a:pt x="862509" y="2540857"/>
                    <a:pt x="868195" y="2545018"/>
                  </a:cubicBezTo>
                  <a:lnTo>
                    <a:pt x="1137599" y="1715794"/>
                  </a:lnTo>
                  <a:lnTo>
                    <a:pt x="431878" y="1203060"/>
                  </a:lnTo>
                  <a:cubicBezTo>
                    <a:pt x="413918" y="1258328"/>
                    <a:pt x="399911" y="1315398"/>
                    <a:pt x="390133" y="1373856"/>
                  </a:cubicBezTo>
                  <a:lnTo>
                    <a:pt x="390133" y="1373856"/>
                  </a:lnTo>
                  <a:cubicBezTo>
                    <a:pt x="387706" y="1388210"/>
                    <a:pt x="385695" y="1402634"/>
                    <a:pt x="383753" y="1417127"/>
                  </a:cubicBezTo>
                  <a:cubicBezTo>
                    <a:pt x="383268" y="1421010"/>
                    <a:pt x="382713" y="1424963"/>
                    <a:pt x="382228" y="1428916"/>
                  </a:cubicBezTo>
                  <a:cubicBezTo>
                    <a:pt x="380702" y="1441259"/>
                    <a:pt x="379384" y="1453672"/>
                    <a:pt x="378275" y="1466154"/>
                  </a:cubicBezTo>
                  <a:cubicBezTo>
                    <a:pt x="377582" y="1474198"/>
                    <a:pt x="376957" y="1482311"/>
                    <a:pt x="376403" y="1490424"/>
                  </a:cubicBezTo>
                  <a:cubicBezTo>
                    <a:pt x="375709" y="1499786"/>
                    <a:pt x="375016" y="1509078"/>
                    <a:pt x="374600" y="1518440"/>
                  </a:cubicBezTo>
                  <a:cubicBezTo>
                    <a:pt x="373768" y="1536816"/>
                    <a:pt x="373213" y="1555331"/>
                    <a:pt x="373213" y="1573915"/>
                  </a:cubicBezTo>
                  <a:cubicBezTo>
                    <a:pt x="373213" y="1592500"/>
                    <a:pt x="373768" y="1611015"/>
                    <a:pt x="374600" y="1629391"/>
                  </a:cubicBezTo>
                  <a:cubicBezTo>
                    <a:pt x="375016" y="1638753"/>
                    <a:pt x="375779" y="1648114"/>
                    <a:pt x="376403" y="1657406"/>
                  </a:cubicBezTo>
                  <a:cubicBezTo>
                    <a:pt x="376957" y="1665519"/>
                    <a:pt x="377512" y="1673633"/>
                    <a:pt x="378275" y="1681677"/>
                  </a:cubicBezTo>
                  <a:cubicBezTo>
                    <a:pt x="379384" y="1694159"/>
                    <a:pt x="380702" y="1706572"/>
                    <a:pt x="382228" y="1718915"/>
                  </a:cubicBezTo>
                  <a:cubicBezTo>
                    <a:pt x="382713" y="1722867"/>
                    <a:pt x="383198" y="1726751"/>
                    <a:pt x="383753" y="1730703"/>
                  </a:cubicBezTo>
                  <a:cubicBezTo>
                    <a:pt x="385695" y="1745196"/>
                    <a:pt x="387706" y="1759620"/>
                    <a:pt x="390133" y="1773975"/>
                  </a:cubicBezTo>
                  <a:lnTo>
                    <a:pt x="390133" y="1773975"/>
                  </a:lnTo>
                  <a:cubicBezTo>
                    <a:pt x="402823" y="1849560"/>
                    <a:pt x="422378" y="1922719"/>
                    <a:pt x="448452" y="1992826"/>
                  </a:cubicBezTo>
                  <a:cubicBezTo>
                    <a:pt x="458645" y="2020217"/>
                    <a:pt x="469949" y="2046984"/>
                    <a:pt x="482084" y="2073335"/>
                  </a:cubicBezTo>
                  <a:cubicBezTo>
                    <a:pt x="484234" y="2078051"/>
                    <a:pt x="486245" y="2082835"/>
                    <a:pt x="488464" y="2087551"/>
                  </a:cubicBezTo>
                  <a:cubicBezTo>
                    <a:pt x="493110" y="2097328"/>
                    <a:pt x="498033" y="2106967"/>
                    <a:pt x="502957" y="2116606"/>
                  </a:cubicBezTo>
                  <a:cubicBezTo>
                    <a:pt x="506285" y="2123194"/>
                    <a:pt x="509614" y="2129851"/>
                    <a:pt x="513081" y="2136370"/>
                  </a:cubicBezTo>
                  <a:cubicBezTo>
                    <a:pt x="517796" y="2145246"/>
                    <a:pt x="522720" y="2154053"/>
                    <a:pt x="527643" y="2162790"/>
                  </a:cubicBezTo>
                  <a:cubicBezTo>
                    <a:pt x="531665" y="2169932"/>
                    <a:pt x="535687" y="2177006"/>
                    <a:pt x="539848" y="2184079"/>
                  </a:cubicBezTo>
                  <a:cubicBezTo>
                    <a:pt x="544702" y="2192331"/>
                    <a:pt x="549695" y="2200444"/>
                    <a:pt x="554688" y="2208557"/>
                  </a:cubicBezTo>
                  <a:cubicBezTo>
                    <a:pt x="559334" y="2215977"/>
                    <a:pt x="564119" y="2223397"/>
                    <a:pt x="568903" y="2230748"/>
                  </a:cubicBezTo>
                  <a:cubicBezTo>
                    <a:pt x="573896" y="2238306"/>
                    <a:pt x="578820" y="2245865"/>
                    <a:pt x="583951" y="2253354"/>
                  </a:cubicBezTo>
                  <a:cubicBezTo>
                    <a:pt x="589360" y="2261190"/>
                    <a:pt x="594908" y="2268887"/>
                    <a:pt x="600455" y="2276584"/>
                  </a:cubicBezTo>
                  <a:cubicBezTo>
                    <a:pt x="605379" y="2283380"/>
                    <a:pt x="610233" y="2290245"/>
                    <a:pt x="615295" y="2296902"/>
                  </a:cubicBezTo>
                  <a:cubicBezTo>
                    <a:pt x="622160" y="2305987"/>
                    <a:pt x="629303" y="2314863"/>
                    <a:pt x="636376" y="2323739"/>
                  </a:cubicBezTo>
                  <a:cubicBezTo>
                    <a:pt x="640467" y="2328870"/>
                    <a:pt x="644420" y="2334071"/>
                    <a:pt x="648580" y="2339133"/>
                  </a:cubicBezTo>
                  <a:close/>
                  <a:moveTo>
                    <a:pt x="1773905" y="2757559"/>
                  </a:moveTo>
                  <a:lnTo>
                    <a:pt x="1773905" y="2757559"/>
                  </a:lnTo>
                  <a:cubicBezTo>
                    <a:pt x="1849491" y="2744869"/>
                    <a:pt x="1922649" y="2725314"/>
                    <a:pt x="1992757" y="2699240"/>
                  </a:cubicBezTo>
                  <a:cubicBezTo>
                    <a:pt x="2020148" y="2689046"/>
                    <a:pt x="2046915" y="2677743"/>
                    <a:pt x="2073266" y="2665608"/>
                  </a:cubicBezTo>
                  <a:cubicBezTo>
                    <a:pt x="2077981" y="2663458"/>
                    <a:pt x="2082766" y="2661447"/>
                    <a:pt x="2087481" y="2659228"/>
                  </a:cubicBezTo>
                  <a:cubicBezTo>
                    <a:pt x="2097259" y="2654582"/>
                    <a:pt x="2106898" y="2649659"/>
                    <a:pt x="2116537" y="2644735"/>
                  </a:cubicBezTo>
                  <a:cubicBezTo>
                    <a:pt x="2123125" y="2641407"/>
                    <a:pt x="2129782" y="2638078"/>
                    <a:pt x="2136300" y="2634611"/>
                  </a:cubicBezTo>
                  <a:cubicBezTo>
                    <a:pt x="2145176" y="2629895"/>
                    <a:pt x="2153914" y="2624972"/>
                    <a:pt x="2162651" y="2620048"/>
                  </a:cubicBezTo>
                  <a:cubicBezTo>
                    <a:pt x="2169794" y="2616026"/>
                    <a:pt x="2176936" y="2611935"/>
                    <a:pt x="2184009" y="2607774"/>
                  </a:cubicBezTo>
                  <a:cubicBezTo>
                    <a:pt x="2192192" y="2602920"/>
                    <a:pt x="2200375" y="2597997"/>
                    <a:pt x="2208419" y="2592935"/>
                  </a:cubicBezTo>
                  <a:cubicBezTo>
                    <a:pt x="2215908" y="2588289"/>
                    <a:pt x="2223328" y="2583504"/>
                    <a:pt x="2230678" y="2578650"/>
                  </a:cubicBezTo>
                  <a:cubicBezTo>
                    <a:pt x="2238237" y="2573726"/>
                    <a:pt x="2245795" y="2568733"/>
                    <a:pt x="2253215" y="2563671"/>
                  </a:cubicBezTo>
                  <a:cubicBezTo>
                    <a:pt x="2261121" y="2558262"/>
                    <a:pt x="2268818" y="2552645"/>
                    <a:pt x="2276584" y="2547028"/>
                  </a:cubicBezTo>
                  <a:cubicBezTo>
                    <a:pt x="2277486" y="2546404"/>
                    <a:pt x="2278387" y="2545711"/>
                    <a:pt x="2279289" y="2545087"/>
                  </a:cubicBezTo>
                  <a:lnTo>
                    <a:pt x="1573915" y="2032630"/>
                  </a:lnTo>
                  <a:lnTo>
                    <a:pt x="868542" y="2545087"/>
                  </a:lnTo>
                  <a:cubicBezTo>
                    <a:pt x="869374" y="2545711"/>
                    <a:pt x="870275" y="2546335"/>
                    <a:pt x="871107" y="2546959"/>
                  </a:cubicBezTo>
                  <a:cubicBezTo>
                    <a:pt x="878874" y="2552576"/>
                    <a:pt x="886710" y="2558262"/>
                    <a:pt x="894615" y="2563671"/>
                  </a:cubicBezTo>
                  <a:cubicBezTo>
                    <a:pt x="902035" y="2568733"/>
                    <a:pt x="909524" y="2573726"/>
                    <a:pt x="917083" y="2578650"/>
                  </a:cubicBezTo>
                  <a:cubicBezTo>
                    <a:pt x="924503" y="2583504"/>
                    <a:pt x="931923" y="2588289"/>
                    <a:pt x="939412" y="2592935"/>
                  </a:cubicBezTo>
                  <a:cubicBezTo>
                    <a:pt x="947456" y="2597997"/>
                    <a:pt x="955569" y="2602920"/>
                    <a:pt x="963821" y="2607774"/>
                  </a:cubicBezTo>
                  <a:cubicBezTo>
                    <a:pt x="970894" y="2611935"/>
                    <a:pt x="978037" y="2616026"/>
                    <a:pt x="985179" y="2620048"/>
                  </a:cubicBezTo>
                  <a:cubicBezTo>
                    <a:pt x="993917" y="2624972"/>
                    <a:pt x="1002654" y="2629895"/>
                    <a:pt x="1011530" y="2634611"/>
                  </a:cubicBezTo>
                  <a:cubicBezTo>
                    <a:pt x="1018049" y="2638078"/>
                    <a:pt x="1024706" y="2641407"/>
                    <a:pt x="1031293" y="2644735"/>
                  </a:cubicBezTo>
                  <a:cubicBezTo>
                    <a:pt x="1040932" y="2649589"/>
                    <a:pt x="1050571" y="2654582"/>
                    <a:pt x="1060349" y="2659159"/>
                  </a:cubicBezTo>
                  <a:cubicBezTo>
                    <a:pt x="1065064" y="2661378"/>
                    <a:pt x="1069918" y="2663458"/>
                    <a:pt x="1074634" y="2665608"/>
                  </a:cubicBezTo>
                  <a:cubicBezTo>
                    <a:pt x="1100985" y="2677674"/>
                    <a:pt x="1127683" y="2688977"/>
                    <a:pt x="1155004" y="2699171"/>
                  </a:cubicBezTo>
                  <a:cubicBezTo>
                    <a:pt x="1225112" y="2725244"/>
                    <a:pt x="1298270" y="2744869"/>
                    <a:pt x="1373856" y="2757559"/>
                  </a:cubicBezTo>
                  <a:lnTo>
                    <a:pt x="1373856" y="2757559"/>
                  </a:lnTo>
                  <a:cubicBezTo>
                    <a:pt x="1388210" y="2759986"/>
                    <a:pt x="1402634" y="2761997"/>
                    <a:pt x="1417127" y="2763938"/>
                  </a:cubicBezTo>
                  <a:cubicBezTo>
                    <a:pt x="1421010" y="2764424"/>
                    <a:pt x="1424963" y="2764979"/>
                    <a:pt x="1428915" y="2765464"/>
                  </a:cubicBezTo>
                  <a:cubicBezTo>
                    <a:pt x="1441259" y="2766990"/>
                    <a:pt x="1453672" y="2768307"/>
                    <a:pt x="1466154" y="2769417"/>
                  </a:cubicBezTo>
                  <a:cubicBezTo>
                    <a:pt x="1474198" y="2770110"/>
                    <a:pt x="1482311" y="2770734"/>
                    <a:pt x="1490424" y="2771289"/>
                  </a:cubicBezTo>
                  <a:cubicBezTo>
                    <a:pt x="1499786" y="2771982"/>
                    <a:pt x="1509078" y="2772676"/>
                    <a:pt x="1518439" y="2773092"/>
                  </a:cubicBezTo>
                  <a:cubicBezTo>
                    <a:pt x="1536816" y="2773924"/>
                    <a:pt x="1555331" y="2774479"/>
                    <a:pt x="1573915" y="2774479"/>
                  </a:cubicBezTo>
                  <a:cubicBezTo>
                    <a:pt x="1592499" y="2774479"/>
                    <a:pt x="1611015" y="2773924"/>
                    <a:pt x="1629391" y="2773092"/>
                  </a:cubicBezTo>
                  <a:cubicBezTo>
                    <a:pt x="1638752" y="2772676"/>
                    <a:pt x="1648114" y="2771913"/>
                    <a:pt x="1657406" y="2771289"/>
                  </a:cubicBezTo>
                  <a:cubicBezTo>
                    <a:pt x="1665519" y="2770734"/>
                    <a:pt x="1673633" y="2770179"/>
                    <a:pt x="1681677" y="2769417"/>
                  </a:cubicBezTo>
                  <a:cubicBezTo>
                    <a:pt x="1694159" y="2768307"/>
                    <a:pt x="1706571" y="2766990"/>
                    <a:pt x="1718915" y="2765464"/>
                  </a:cubicBezTo>
                  <a:cubicBezTo>
                    <a:pt x="1722867" y="2764979"/>
                    <a:pt x="1726751" y="2764493"/>
                    <a:pt x="1730703" y="2763938"/>
                  </a:cubicBezTo>
                  <a:cubicBezTo>
                    <a:pt x="1745196" y="2761997"/>
                    <a:pt x="1759620" y="2759986"/>
                    <a:pt x="1773974" y="2757559"/>
                  </a:cubicBezTo>
                  <a:close/>
                  <a:moveTo>
                    <a:pt x="2757559" y="1773905"/>
                  </a:moveTo>
                  <a:lnTo>
                    <a:pt x="2757559" y="1773905"/>
                  </a:lnTo>
                  <a:cubicBezTo>
                    <a:pt x="2759986" y="1759551"/>
                    <a:pt x="2761997" y="1745127"/>
                    <a:pt x="2763939" y="1730634"/>
                  </a:cubicBezTo>
                  <a:cubicBezTo>
                    <a:pt x="2764424" y="1726751"/>
                    <a:pt x="2764979" y="1722798"/>
                    <a:pt x="2765464" y="1718845"/>
                  </a:cubicBezTo>
                  <a:cubicBezTo>
                    <a:pt x="2766990" y="1706502"/>
                    <a:pt x="2768307" y="1694089"/>
                    <a:pt x="2769417" y="1681607"/>
                  </a:cubicBezTo>
                  <a:cubicBezTo>
                    <a:pt x="2770110" y="1673563"/>
                    <a:pt x="2770734" y="1665450"/>
                    <a:pt x="2771289" y="1657337"/>
                  </a:cubicBezTo>
                  <a:cubicBezTo>
                    <a:pt x="2771983" y="1647975"/>
                    <a:pt x="2772676" y="1638683"/>
                    <a:pt x="2773092" y="1629322"/>
                  </a:cubicBezTo>
                  <a:cubicBezTo>
                    <a:pt x="2773924" y="1610945"/>
                    <a:pt x="2774479" y="1592430"/>
                    <a:pt x="2774479" y="1573846"/>
                  </a:cubicBezTo>
                  <a:cubicBezTo>
                    <a:pt x="2774479" y="1555262"/>
                    <a:pt x="2773924" y="1536746"/>
                    <a:pt x="2773092" y="1518370"/>
                  </a:cubicBezTo>
                  <a:cubicBezTo>
                    <a:pt x="2772676" y="1509009"/>
                    <a:pt x="2771913" y="1499647"/>
                    <a:pt x="2771289" y="1490355"/>
                  </a:cubicBezTo>
                  <a:cubicBezTo>
                    <a:pt x="2770734" y="1482242"/>
                    <a:pt x="2770180" y="1474128"/>
                    <a:pt x="2769417" y="1466084"/>
                  </a:cubicBezTo>
                  <a:cubicBezTo>
                    <a:pt x="2768307" y="1453602"/>
                    <a:pt x="2766990" y="1441190"/>
                    <a:pt x="2765464" y="1428846"/>
                  </a:cubicBezTo>
                  <a:cubicBezTo>
                    <a:pt x="2764979" y="1424893"/>
                    <a:pt x="2764493" y="1421010"/>
                    <a:pt x="2763939" y="1417058"/>
                  </a:cubicBezTo>
                  <a:cubicBezTo>
                    <a:pt x="2761997" y="1402565"/>
                    <a:pt x="2759986" y="1388141"/>
                    <a:pt x="2757559" y="1373787"/>
                  </a:cubicBezTo>
                  <a:lnTo>
                    <a:pt x="2757559" y="1373787"/>
                  </a:lnTo>
                  <a:cubicBezTo>
                    <a:pt x="2747712" y="1315329"/>
                    <a:pt x="2733774" y="1258258"/>
                    <a:pt x="2715813" y="1202991"/>
                  </a:cubicBezTo>
                  <a:lnTo>
                    <a:pt x="2010093" y="1715725"/>
                  </a:lnTo>
                  <a:lnTo>
                    <a:pt x="2279497" y="2544948"/>
                  </a:lnTo>
                  <a:cubicBezTo>
                    <a:pt x="2285253" y="2540787"/>
                    <a:pt x="2291078" y="2536696"/>
                    <a:pt x="2296764" y="2532397"/>
                  </a:cubicBezTo>
                  <a:cubicBezTo>
                    <a:pt x="2305848" y="2525532"/>
                    <a:pt x="2314793" y="2518389"/>
                    <a:pt x="2323669" y="2511247"/>
                  </a:cubicBezTo>
                  <a:cubicBezTo>
                    <a:pt x="2328732" y="2507155"/>
                    <a:pt x="2334002" y="2503203"/>
                    <a:pt x="2338995" y="2499042"/>
                  </a:cubicBezTo>
                  <a:lnTo>
                    <a:pt x="2338995" y="2499042"/>
                  </a:lnTo>
                  <a:cubicBezTo>
                    <a:pt x="2397244" y="2450847"/>
                    <a:pt x="2450778" y="2397244"/>
                    <a:pt x="2498973" y="2339064"/>
                  </a:cubicBezTo>
                  <a:lnTo>
                    <a:pt x="2498973" y="2339064"/>
                  </a:lnTo>
                  <a:cubicBezTo>
                    <a:pt x="2503133" y="2334002"/>
                    <a:pt x="2507086" y="2328801"/>
                    <a:pt x="2511177" y="2323739"/>
                  </a:cubicBezTo>
                  <a:cubicBezTo>
                    <a:pt x="2518320" y="2314863"/>
                    <a:pt x="2525462" y="2305917"/>
                    <a:pt x="2532327" y="2296833"/>
                  </a:cubicBezTo>
                  <a:cubicBezTo>
                    <a:pt x="2537320" y="2290176"/>
                    <a:pt x="2542174" y="2283380"/>
                    <a:pt x="2547029" y="2276584"/>
                  </a:cubicBezTo>
                  <a:cubicBezTo>
                    <a:pt x="2552645" y="2268818"/>
                    <a:pt x="2558193" y="2261121"/>
                    <a:pt x="2563671" y="2253215"/>
                  </a:cubicBezTo>
                  <a:cubicBezTo>
                    <a:pt x="2568803" y="2245795"/>
                    <a:pt x="2573726" y="2238237"/>
                    <a:pt x="2578650" y="2230748"/>
                  </a:cubicBezTo>
                  <a:cubicBezTo>
                    <a:pt x="2583504" y="2223328"/>
                    <a:pt x="2588288" y="2215908"/>
                    <a:pt x="2592935" y="2208419"/>
                  </a:cubicBezTo>
                  <a:cubicBezTo>
                    <a:pt x="2597997" y="2200375"/>
                    <a:pt x="2602920" y="2192261"/>
                    <a:pt x="2607774" y="2184009"/>
                  </a:cubicBezTo>
                  <a:cubicBezTo>
                    <a:pt x="2611935" y="2176936"/>
                    <a:pt x="2616026" y="2169794"/>
                    <a:pt x="2620048" y="2162651"/>
                  </a:cubicBezTo>
                  <a:cubicBezTo>
                    <a:pt x="2624972" y="2153914"/>
                    <a:pt x="2629895" y="2145176"/>
                    <a:pt x="2634611" y="2136300"/>
                  </a:cubicBezTo>
                  <a:cubicBezTo>
                    <a:pt x="2638078" y="2129782"/>
                    <a:pt x="2641337" y="2123194"/>
                    <a:pt x="2644735" y="2116537"/>
                  </a:cubicBezTo>
                  <a:cubicBezTo>
                    <a:pt x="2649659" y="2106898"/>
                    <a:pt x="2654582" y="2097259"/>
                    <a:pt x="2659228" y="2087482"/>
                  </a:cubicBezTo>
                  <a:cubicBezTo>
                    <a:pt x="2661447" y="2082766"/>
                    <a:pt x="2663458" y="2077981"/>
                    <a:pt x="2665608" y="2073266"/>
                  </a:cubicBezTo>
                  <a:cubicBezTo>
                    <a:pt x="2677674" y="2046915"/>
                    <a:pt x="2689046" y="2020079"/>
                    <a:pt x="2699240" y="1992757"/>
                  </a:cubicBezTo>
                  <a:cubicBezTo>
                    <a:pt x="2725314" y="1922719"/>
                    <a:pt x="2744869" y="1849491"/>
                    <a:pt x="2757559" y="1773905"/>
                  </a:cubicBezTo>
                  <a:close/>
                </a:path>
              </a:pathLst>
            </a:custGeom>
            <a:solidFill>
              <a:srgbClr val="FFFFFF"/>
            </a:solidFill>
            <a:ln w="6930" cap="flat">
              <a:noFill/>
              <a:prstDash val="solid"/>
              <a:miter/>
            </a:ln>
          </p:spPr>
          <p:txBody>
            <a:bodyPr rtlCol="0" anchor="ctr"/>
            <a:lstStyle/>
            <a:p>
              <a:endParaRPr lang="en-US"/>
            </a:p>
          </p:txBody>
        </p:sp>
        <p:grpSp>
          <p:nvGrpSpPr>
            <p:cNvPr id="132" name="Graphic 10">
              <a:extLst>
                <a:ext uri="{FF2B5EF4-FFF2-40B4-BE49-F238E27FC236}">
                  <a16:creationId xmlns:a16="http://schemas.microsoft.com/office/drawing/2014/main" id="{71A529BF-15A8-9941-8025-AA790619AF82}"/>
                </a:ext>
              </a:extLst>
            </p:cNvPr>
            <p:cNvGrpSpPr/>
            <p:nvPr/>
          </p:nvGrpSpPr>
          <p:grpSpPr>
            <a:xfrm>
              <a:off x="5483941" y="1263235"/>
              <a:ext cx="1129136" cy="185824"/>
              <a:chOff x="5483941" y="1263235"/>
              <a:chExt cx="1129136" cy="185824"/>
            </a:xfrm>
            <a:solidFill>
              <a:srgbClr val="006086"/>
            </a:solidFill>
          </p:grpSpPr>
          <p:sp>
            <p:nvSpPr>
              <p:cNvPr id="133" name="Freeform 132">
                <a:extLst>
                  <a:ext uri="{FF2B5EF4-FFF2-40B4-BE49-F238E27FC236}">
                    <a16:creationId xmlns:a16="http://schemas.microsoft.com/office/drawing/2014/main" id="{21FB22C2-498E-DEAD-43DB-55B30B9634F7}"/>
                  </a:ext>
                </a:extLst>
              </p:cNvPr>
              <p:cNvSpPr/>
              <p:nvPr/>
            </p:nvSpPr>
            <p:spPr>
              <a:xfrm>
                <a:off x="5483941" y="1367025"/>
                <a:ext cx="83629" cy="81063"/>
              </a:xfrm>
              <a:custGeom>
                <a:avLst/>
                <a:gdLst>
                  <a:gd name="connsiteX0" fmla="*/ 45698 w 83629"/>
                  <a:gd name="connsiteY0" fmla="*/ 6796 h 81063"/>
                  <a:gd name="connsiteX1" fmla="*/ 46253 w 83629"/>
                  <a:gd name="connsiteY1" fmla="*/ 5756 h 81063"/>
                  <a:gd name="connsiteX2" fmla="*/ 59151 w 83629"/>
                  <a:gd name="connsiteY2" fmla="*/ 0 h 81063"/>
                  <a:gd name="connsiteX3" fmla="*/ 83630 w 83629"/>
                  <a:gd name="connsiteY3" fmla="*/ 54574 h 81063"/>
                  <a:gd name="connsiteX4" fmla="*/ 73644 w 83629"/>
                  <a:gd name="connsiteY4" fmla="*/ 59082 h 81063"/>
                  <a:gd name="connsiteX5" fmla="*/ 56863 w 83629"/>
                  <a:gd name="connsiteY5" fmla="*/ 21635 h 81063"/>
                  <a:gd name="connsiteX6" fmla="*/ 56239 w 83629"/>
                  <a:gd name="connsiteY6" fmla="*/ 21913 h 81063"/>
                  <a:gd name="connsiteX7" fmla="*/ 59498 w 83629"/>
                  <a:gd name="connsiteY7" fmla="*/ 64352 h 81063"/>
                  <a:gd name="connsiteX8" fmla="*/ 58874 w 83629"/>
                  <a:gd name="connsiteY8" fmla="*/ 65669 h 81063"/>
                  <a:gd name="connsiteX9" fmla="*/ 49235 w 83629"/>
                  <a:gd name="connsiteY9" fmla="*/ 69969 h 81063"/>
                  <a:gd name="connsiteX10" fmla="*/ 47848 w 83629"/>
                  <a:gd name="connsiteY10" fmla="*/ 69553 h 81063"/>
                  <a:gd name="connsiteX11" fmla="*/ 18307 w 83629"/>
                  <a:gd name="connsiteY11" fmla="*/ 38902 h 81063"/>
                  <a:gd name="connsiteX12" fmla="*/ 17683 w 83629"/>
                  <a:gd name="connsiteY12" fmla="*/ 39180 h 81063"/>
                  <a:gd name="connsiteX13" fmla="*/ 34464 w 83629"/>
                  <a:gd name="connsiteY13" fmla="*/ 76626 h 81063"/>
                  <a:gd name="connsiteX14" fmla="*/ 24479 w 83629"/>
                  <a:gd name="connsiteY14" fmla="*/ 81064 h 81063"/>
                  <a:gd name="connsiteX15" fmla="*/ 0 w 83629"/>
                  <a:gd name="connsiteY15" fmla="*/ 26490 h 81063"/>
                  <a:gd name="connsiteX16" fmla="*/ 12968 w 83629"/>
                  <a:gd name="connsiteY16" fmla="*/ 20665 h 81063"/>
                  <a:gd name="connsiteX17" fmla="*/ 14008 w 83629"/>
                  <a:gd name="connsiteY17" fmla="*/ 20942 h 81063"/>
                  <a:gd name="connsiteX18" fmla="*/ 47362 w 83629"/>
                  <a:gd name="connsiteY18" fmla="*/ 53950 h 81063"/>
                  <a:gd name="connsiteX19" fmla="*/ 48195 w 83629"/>
                  <a:gd name="connsiteY19" fmla="*/ 53534 h 81063"/>
                  <a:gd name="connsiteX20" fmla="*/ 45768 w 83629"/>
                  <a:gd name="connsiteY20" fmla="*/ 6726 h 8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29" h="81063">
                    <a:moveTo>
                      <a:pt x="45698" y="6796"/>
                    </a:moveTo>
                    <a:cubicBezTo>
                      <a:pt x="45698" y="6796"/>
                      <a:pt x="45559" y="6102"/>
                      <a:pt x="46253" y="5756"/>
                    </a:cubicBezTo>
                    <a:lnTo>
                      <a:pt x="59151" y="0"/>
                    </a:lnTo>
                    <a:lnTo>
                      <a:pt x="83630" y="54574"/>
                    </a:lnTo>
                    <a:lnTo>
                      <a:pt x="73644" y="59082"/>
                    </a:lnTo>
                    <a:lnTo>
                      <a:pt x="56863" y="21635"/>
                    </a:lnTo>
                    <a:lnTo>
                      <a:pt x="56239" y="21913"/>
                    </a:lnTo>
                    <a:lnTo>
                      <a:pt x="59498" y="64352"/>
                    </a:lnTo>
                    <a:cubicBezTo>
                      <a:pt x="59498" y="64352"/>
                      <a:pt x="59636" y="65323"/>
                      <a:pt x="58874" y="65669"/>
                    </a:cubicBezTo>
                    <a:lnTo>
                      <a:pt x="49235" y="69969"/>
                    </a:lnTo>
                    <a:cubicBezTo>
                      <a:pt x="48403" y="70385"/>
                      <a:pt x="47848" y="69553"/>
                      <a:pt x="47848" y="69553"/>
                    </a:cubicBezTo>
                    <a:lnTo>
                      <a:pt x="18307" y="38902"/>
                    </a:lnTo>
                    <a:lnTo>
                      <a:pt x="17683" y="39180"/>
                    </a:lnTo>
                    <a:lnTo>
                      <a:pt x="34464" y="76626"/>
                    </a:lnTo>
                    <a:lnTo>
                      <a:pt x="24479" y="81064"/>
                    </a:lnTo>
                    <a:lnTo>
                      <a:pt x="0" y="26490"/>
                    </a:lnTo>
                    <a:lnTo>
                      <a:pt x="12968" y="20665"/>
                    </a:lnTo>
                    <a:cubicBezTo>
                      <a:pt x="13592" y="20387"/>
                      <a:pt x="14008" y="20942"/>
                      <a:pt x="14008" y="20942"/>
                    </a:cubicBezTo>
                    <a:lnTo>
                      <a:pt x="47362" y="53950"/>
                    </a:lnTo>
                    <a:lnTo>
                      <a:pt x="48195" y="53534"/>
                    </a:lnTo>
                    <a:lnTo>
                      <a:pt x="45768" y="6726"/>
                    </a:lnTo>
                    <a:close/>
                  </a:path>
                </a:pathLst>
              </a:custGeom>
              <a:solidFill>
                <a:srgbClr val="006086"/>
              </a:solidFill>
              <a:ln w="6930"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BDDEF3A0-6698-51D7-B21A-8C0C0D9D97D9}"/>
                  </a:ext>
                </a:extLst>
              </p:cNvPr>
              <p:cNvSpPr/>
              <p:nvPr/>
            </p:nvSpPr>
            <p:spPr>
              <a:xfrm>
                <a:off x="5563221" y="1360410"/>
                <a:ext cx="50581" cy="54073"/>
              </a:xfrm>
              <a:custGeom>
                <a:avLst/>
                <a:gdLst>
                  <a:gd name="connsiteX0" fmla="*/ 42628 w 50581"/>
                  <a:gd name="connsiteY0" fmla="*/ 11054 h 54073"/>
                  <a:gd name="connsiteX1" fmla="*/ 48799 w 50581"/>
                  <a:gd name="connsiteY1" fmla="*/ 27003 h 54073"/>
                  <a:gd name="connsiteX2" fmla="*/ 39646 w 50581"/>
                  <a:gd name="connsiteY2" fmla="*/ 48084 h 54073"/>
                  <a:gd name="connsiteX3" fmla="*/ 28828 w 50581"/>
                  <a:gd name="connsiteY3" fmla="*/ 52314 h 54073"/>
                  <a:gd name="connsiteX4" fmla="*/ 7955 w 50581"/>
                  <a:gd name="connsiteY4" fmla="*/ 42883 h 54073"/>
                  <a:gd name="connsiteX5" fmla="*/ 1784 w 50581"/>
                  <a:gd name="connsiteY5" fmla="*/ 26934 h 54073"/>
                  <a:gd name="connsiteX6" fmla="*/ 10868 w 50581"/>
                  <a:gd name="connsiteY6" fmla="*/ 5922 h 54073"/>
                  <a:gd name="connsiteX7" fmla="*/ 21686 w 50581"/>
                  <a:gd name="connsiteY7" fmla="*/ 1761 h 54073"/>
                  <a:gd name="connsiteX8" fmla="*/ 42628 w 50581"/>
                  <a:gd name="connsiteY8" fmla="*/ 11123 h 54073"/>
                  <a:gd name="connsiteX9" fmla="*/ 38952 w 50581"/>
                  <a:gd name="connsiteY9" fmla="*/ 30886 h 54073"/>
                  <a:gd name="connsiteX10" fmla="*/ 32573 w 50581"/>
                  <a:gd name="connsiteY10" fmla="*/ 14382 h 54073"/>
                  <a:gd name="connsiteX11" fmla="*/ 23350 w 50581"/>
                  <a:gd name="connsiteY11" fmla="*/ 10499 h 54073"/>
                  <a:gd name="connsiteX12" fmla="*/ 15514 w 50581"/>
                  <a:gd name="connsiteY12" fmla="*/ 13550 h 54073"/>
                  <a:gd name="connsiteX13" fmla="*/ 11423 w 50581"/>
                  <a:gd name="connsiteY13" fmla="*/ 22565 h 54073"/>
                  <a:gd name="connsiteX14" fmla="*/ 17802 w 50581"/>
                  <a:gd name="connsiteY14" fmla="*/ 39069 h 54073"/>
                  <a:gd name="connsiteX15" fmla="*/ 26956 w 50581"/>
                  <a:gd name="connsiteY15" fmla="*/ 43022 h 54073"/>
                  <a:gd name="connsiteX16" fmla="*/ 34792 w 50581"/>
                  <a:gd name="connsiteY16" fmla="*/ 39970 h 54073"/>
                  <a:gd name="connsiteX17" fmla="*/ 38952 w 50581"/>
                  <a:gd name="connsiteY17" fmla="*/ 30817 h 5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581" h="54073">
                    <a:moveTo>
                      <a:pt x="42628" y="11054"/>
                    </a:moveTo>
                    <a:lnTo>
                      <a:pt x="48799" y="27003"/>
                    </a:lnTo>
                    <a:cubicBezTo>
                      <a:pt x="53029" y="38029"/>
                      <a:pt x="49631" y="44200"/>
                      <a:pt x="39646" y="48084"/>
                    </a:cubicBezTo>
                    <a:lnTo>
                      <a:pt x="28828" y="52314"/>
                    </a:lnTo>
                    <a:cubicBezTo>
                      <a:pt x="18843" y="56197"/>
                      <a:pt x="12185" y="53909"/>
                      <a:pt x="7955" y="42883"/>
                    </a:cubicBezTo>
                    <a:lnTo>
                      <a:pt x="1784" y="26934"/>
                    </a:lnTo>
                    <a:cubicBezTo>
                      <a:pt x="-2446" y="15908"/>
                      <a:pt x="952" y="9736"/>
                      <a:pt x="10868" y="5922"/>
                    </a:cubicBezTo>
                    <a:lnTo>
                      <a:pt x="21686" y="1761"/>
                    </a:lnTo>
                    <a:cubicBezTo>
                      <a:pt x="31741" y="-2122"/>
                      <a:pt x="38398" y="166"/>
                      <a:pt x="42628" y="11123"/>
                    </a:cubicBezTo>
                    <a:close/>
                    <a:moveTo>
                      <a:pt x="38952" y="30886"/>
                    </a:moveTo>
                    <a:lnTo>
                      <a:pt x="32573" y="14382"/>
                    </a:lnTo>
                    <a:cubicBezTo>
                      <a:pt x="30700" y="9528"/>
                      <a:pt x="28135" y="8696"/>
                      <a:pt x="23350" y="10499"/>
                    </a:cubicBezTo>
                    <a:lnTo>
                      <a:pt x="15514" y="13550"/>
                    </a:lnTo>
                    <a:cubicBezTo>
                      <a:pt x="10799" y="15353"/>
                      <a:pt x="9481" y="17711"/>
                      <a:pt x="11423" y="22565"/>
                    </a:cubicBezTo>
                    <a:lnTo>
                      <a:pt x="17802" y="39069"/>
                    </a:lnTo>
                    <a:cubicBezTo>
                      <a:pt x="19744" y="43992"/>
                      <a:pt x="22240" y="44894"/>
                      <a:pt x="26956" y="43022"/>
                    </a:cubicBezTo>
                    <a:lnTo>
                      <a:pt x="34792" y="39970"/>
                    </a:lnTo>
                    <a:cubicBezTo>
                      <a:pt x="39577" y="38098"/>
                      <a:pt x="40894" y="35810"/>
                      <a:pt x="38952" y="30817"/>
                    </a:cubicBezTo>
                    <a:close/>
                  </a:path>
                </a:pathLst>
              </a:custGeom>
              <a:solidFill>
                <a:srgbClr val="006086"/>
              </a:solidFill>
              <a:ln w="6930"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24FF8912-0D10-0834-5D21-649C5FB1F24A}"/>
                  </a:ext>
                </a:extLst>
              </p:cNvPr>
              <p:cNvSpPr/>
              <p:nvPr/>
            </p:nvSpPr>
            <p:spPr>
              <a:xfrm>
                <a:off x="5613096" y="1326181"/>
                <a:ext cx="52943" cy="70236"/>
              </a:xfrm>
              <a:custGeom>
                <a:avLst/>
                <a:gdLst>
                  <a:gd name="connsiteX0" fmla="*/ 22640 w 52943"/>
                  <a:gd name="connsiteY0" fmla="*/ 3398 h 70236"/>
                  <a:gd name="connsiteX1" fmla="*/ 32695 w 52943"/>
                  <a:gd name="connsiteY1" fmla="*/ 0 h 70236"/>
                  <a:gd name="connsiteX2" fmla="*/ 52943 w 52943"/>
                  <a:gd name="connsiteY2" fmla="*/ 59428 h 70236"/>
                  <a:gd name="connsiteX3" fmla="*/ 42888 w 52943"/>
                  <a:gd name="connsiteY3" fmla="*/ 62826 h 70236"/>
                  <a:gd name="connsiteX4" fmla="*/ 41640 w 52943"/>
                  <a:gd name="connsiteY4" fmla="*/ 59082 h 70236"/>
                  <a:gd name="connsiteX5" fmla="*/ 30198 w 52943"/>
                  <a:gd name="connsiteY5" fmla="*/ 67611 h 70236"/>
                  <a:gd name="connsiteX6" fmla="*/ 27563 w 52943"/>
                  <a:gd name="connsiteY6" fmla="*/ 68512 h 70236"/>
                  <a:gd name="connsiteX7" fmla="*/ 8147 w 52943"/>
                  <a:gd name="connsiteY7" fmla="*/ 60122 h 70236"/>
                  <a:gd name="connsiteX8" fmla="*/ 1351 w 52943"/>
                  <a:gd name="connsiteY8" fmla="*/ 40081 h 70236"/>
                  <a:gd name="connsiteX9" fmla="*/ 11683 w 52943"/>
                  <a:gd name="connsiteY9" fmla="*/ 21566 h 70236"/>
                  <a:gd name="connsiteX10" fmla="*/ 14318 w 52943"/>
                  <a:gd name="connsiteY10" fmla="*/ 20665 h 70236"/>
                  <a:gd name="connsiteX11" fmla="*/ 28534 w 52943"/>
                  <a:gd name="connsiteY11" fmla="*/ 20318 h 70236"/>
                  <a:gd name="connsiteX12" fmla="*/ 22778 w 52943"/>
                  <a:gd name="connsiteY12" fmla="*/ 3329 h 70236"/>
                  <a:gd name="connsiteX13" fmla="*/ 39005 w 52943"/>
                  <a:gd name="connsiteY13" fmla="*/ 51523 h 70236"/>
                  <a:gd name="connsiteX14" fmla="*/ 31031 w 52943"/>
                  <a:gd name="connsiteY14" fmla="*/ 28015 h 70236"/>
                  <a:gd name="connsiteX15" fmla="*/ 18826 w 52943"/>
                  <a:gd name="connsiteY15" fmla="*/ 28986 h 70236"/>
                  <a:gd name="connsiteX16" fmla="*/ 16399 w 52943"/>
                  <a:gd name="connsiteY16" fmla="*/ 29818 h 70236"/>
                  <a:gd name="connsiteX17" fmla="*/ 11822 w 52943"/>
                  <a:gd name="connsiteY17" fmla="*/ 38348 h 70236"/>
                  <a:gd name="connsiteX18" fmla="*/ 17578 w 52943"/>
                  <a:gd name="connsiteY18" fmla="*/ 55198 h 70236"/>
                  <a:gd name="connsiteX19" fmla="*/ 26384 w 52943"/>
                  <a:gd name="connsiteY19" fmla="*/ 59082 h 70236"/>
                  <a:gd name="connsiteX20" fmla="*/ 28811 w 52943"/>
                  <a:gd name="connsiteY20" fmla="*/ 58250 h 70236"/>
                  <a:gd name="connsiteX21" fmla="*/ 39075 w 52943"/>
                  <a:gd name="connsiteY21" fmla="*/ 51592 h 7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43" h="70236">
                    <a:moveTo>
                      <a:pt x="22640" y="3398"/>
                    </a:moveTo>
                    <a:lnTo>
                      <a:pt x="32695" y="0"/>
                    </a:lnTo>
                    <a:lnTo>
                      <a:pt x="52943" y="59428"/>
                    </a:lnTo>
                    <a:lnTo>
                      <a:pt x="42888" y="62826"/>
                    </a:lnTo>
                    <a:lnTo>
                      <a:pt x="41640" y="59082"/>
                    </a:lnTo>
                    <a:cubicBezTo>
                      <a:pt x="38728" y="62063"/>
                      <a:pt x="34498" y="66155"/>
                      <a:pt x="30198" y="67611"/>
                    </a:cubicBezTo>
                    <a:lnTo>
                      <a:pt x="27563" y="68512"/>
                    </a:lnTo>
                    <a:cubicBezTo>
                      <a:pt x="17647" y="71772"/>
                      <a:pt x="11891" y="71148"/>
                      <a:pt x="8147" y="60122"/>
                    </a:cubicBezTo>
                    <a:lnTo>
                      <a:pt x="1351" y="40081"/>
                    </a:lnTo>
                    <a:cubicBezTo>
                      <a:pt x="-2394" y="28986"/>
                      <a:pt x="1836" y="25033"/>
                      <a:pt x="11683" y="21566"/>
                    </a:cubicBezTo>
                    <a:lnTo>
                      <a:pt x="14318" y="20665"/>
                    </a:lnTo>
                    <a:cubicBezTo>
                      <a:pt x="18618" y="19208"/>
                      <a:pt x="24373" y="19763"/>
                      <a:pt x="28534" y="20318"/>
                    </a:cubicBezTo>
                    <a:lnTo>
                      <a:pt x="22778" y="3329"/>
                    </a:lnTo>
                    <a:close/>
                    <a:moveTo>
                      <a:pt x="39005" y="51523"/>
                    </a:moveTo>
                    <a:lnTo>
                      <a:pt x="31031" y="28015"/>
                    </a:lnTo>
                    <a:cubicBezTo>
                      <a:pt x="27009" y="28223"/>
                      <a:pt x="22362" y="27807"/>
                      <a:pt x="18826" y="28986"/>
                    </a:cubicBezTo>
                    <a:lnTo>
                      <a:pt x="16399" y="29818"/>
                    </a:lnTo>
                    <a:cubicBezTo>
                      <a:pt x="11614" y="31413"/>
                      <a:pt x="10088" y="33285"/>
                      <a:pt x="11822" y="38348"/>
                    </a:cubicBezTo>
                    <a:lnTo>
                      <a:pt x="17578" y="55198"/>
                    </a:lnTo>
                    <a:cubicBezTo>
                      <a:pt x="19242" y="60122"/>
                      <a:pt x="21600" y="60677"/>
                      <a:pt x="26384" y="59082"/>
                    </a:cubicBezTo>
                    <a:lnTo>
                      <a:pt x="28811" y="58250"/>
                    </a:lnTo>
                    <a:cubicBezTo>
                      <a:pt x="32348" y="57001"/>
                      <a:pt x="35815" y="53881"/>
                      <a:pt x="39075" y="51592"/>
                    </a:cubicBezTo>
                    <a:close/>
                  </a:path>
                </a:pathLst>
              </a:custGeom>
              <a:solidFill>
                <a:srgbClr val="006086"/>
              </a:solidFill>
              <a:ln w="6930"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D2E92767-2395-339B-662B-9AB70D144E66}"/>
                  </a:ext>
                </a:extLst>
              </p:cNvPr>
              <p:cNvSpPr/>
              <p:nvPr/>
            </p:nvSpPr>
            <p:spPr>
              <a:xfrm>
                <a:off x="5664625" y="1327279"/>
                <a:ext cx="48153" cy="52869"/>
              </a:xfrm>
              <a:custGeom>
                <a:avLst/>
                <a:gdLst>
                  <a:gd name="connsiteX0" fmla="*/ 48153 w 48153"/>
                  <a:gd name="connsiteY0" fmla="*/ 43629 h 52869"/>
                  <a:gd name="connsiteX1" fmla="*/ 25755 w 48153"/>
                  <a:gd name="connsiteY1" fmla="*/ 51396 h 52869"/>
                  <a:gd name="connsiteX2" fmla="*/ 6200 w 48153"/>
                  <a:gd name="connsiteY2" fmla="*/ 41896 h 52869"/>
                  <a:gd name="connsiteX3" fmla="*/ 791 w 48153"/>
                  <a:gd name="connsiteY3" fmla="*/ 23519 h 52869"/>
                  <a:gd name="connsiteX4" fmla="*/ 12649 w 48153"/>
                  <a:gd name="connsiteY4" fmla="*/ 3895 h 52869"/>
                  <a:gd name="connsiteX5" fmla="*/ 22565 w 48153"/>
                  <a:gd name="connsiteY5" fmla="*/ 983 h 52869"/>
                  <a:gd name="connsiteX6" fmla="*/ 42398 w 48153"/>
                  <a:gd name="connsiteY6" fmla="*/ 11246 h 52869"/>
                  <a:gd name="connsiteX7" fmla="*/ 46281 w 48153"/>
                  <a:gd name="connsiteY7" fmla="*/ 24560 h 52869"/>
                  <a:gd name="connsiteX8" fmla="*/ 45726 w 48153"/>
                  <a:gd name="connsiteY8" fmla="*/ 25808 h 52869"/>
                  <a:gd name="connsiteX9" fmla="*/ 15076 w 48153"/>
                  <a:gd name="connsiteY9" fmla="*/ 34823 h 52869"/>
                  <a:gd name="connsiteX10" fmla="*/ 15908 w 48153"/>
                  <a:gd name="connsiteY10" fmla="*/ 37805 h 52869"/>
                  <a:gd name="connsiteX11" fmla="*/ 24715 w 48153"/>
                  <a:gd name="connsiteY11" fmla="*/ 42520 h 52869"/>
                  <a:gd name="connsiteX12" fmla="*/ 46004 w 48153"/>
                  <a:gd name="connsiteY12" fmla="*/ 36279 h 52869"/>
                  <a:gd name="connsiteX13" fmla="*/ 48015 w 48153"/>
                  <a:gd name="connsiteY13" fmla="*/ 43699 h 52869"/>
                  <a:gd name="connsiteX14" fmla="*/ 32828 w 48153"/>
                  <a:gd name="connsiteY14" fmla="*/ 16238 h 52869"/>
                  <a:gd name="connsiteX15" fmla="*/ 22843 w 48153"/>
                  <a:gd name="connsiteY15" fmla="*/ 9928 h 52869"/>
                  <a:gd name="connsiteX16" fmla="*/ 17295 w 48153"/>
                  <a:gd name="connsiteY16" fmla="*/ 11592 h 52869"/>
                  <a:gd name="connsiteX17" fmla="*/ 11539 w 48153"/>
                  <a:gd name="connsiteY17" fmla="*/ 22549 h 52869"/>
                  <a:gd name="connsiteX18" fmla="*/ 12788 w 48153"/>
                  <a:gd name="connsiteY18" fmla="*/ 26779 h 52869"/>
                  <a:gd name="connsiteX19" fmla="*/ 34076 w 48153"/>
                  <a:gd name="connsiteY19" fmla="*/ 20330 h 52869"/>
                  <a:gd name="connsiteX20" fmla="*/ 32897 w 48153"/>
                  <a:gd name="connsiteY20" fmla="*/ 16238 h 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153" h="52869">
                    <a:moveTo>
                      <a:pt x="48153" y="43629"/>
                    </a:moveTo>
                    <a:cubicBezTo>
                      <a:pt x="48153" y="43629"/>
                      <a:pt x="38376" y="47651"/>
                      <a:pt x="25755" y="51396"/>
                    </a:cubicBezTo>
                    <a:cubicBezTo>
                      <a:pt x="15561" y="54517"/>
                      <a:pt x="9528" y="53268"/>
                      <a:pt x="6200" y="41896"/>
                    </a:cubicBezTo>
                    <a:lnTo>
                      <a:pt x="791" y="23519"/>
                    </a:lnTo>
                    <a:cubicBezTo>
                      <a:pt x="-1914" y="14435"/>
                      <a:pt x="2386" y="6946"/>
                      <a:pt x="12649" y="3895"/>
                    </a:cubicBezTo>
                    <a:lnTo>
                      <a:pt x="22565" y="983"/>
                    </a:lnTo>
                    <a:cubicBezTo>
                      <a:pt x="32897" y="-2069"/>
                      <a:pt x="39763" y="2161"/>
                      <a:pt x="42398" y="11246"/>
                    </a:cubicBezTo>
                    <a:lnTo>
                      <a:pt x="46281" y="24560"/>
                    </a:lnTo>
                    <a:cubicBezTo>
                      <a:pt x="46489" y="25323"/>
                      <a:pt x="46489" y="25600"/>
                      <a:pt x="45726" y="25808"/>
                    </a:cubicBezTo>
                    <a:lnTo>
                      <a:pt x="15076" y="34823"/>
                    </a:lnTo>
                    <a:lnTo>
                      <a:pt x="15908" y="37805"/>
                    </a:lnTo>
                    <a:cubicBezTo>
                      <a:pt x="17850" y="44392"/>
                      <a:pt x="18890" y="44254"/>
                      <a:pt x="24715" y="42520"/>
                    </a:cubicBezTo>
                    <a:lnTo>
                      <a:pt x="46004" y="36279"/>
                    </a:lnTo>
                    <a:lnTo>
                      <a:pt x="48015" y="43699"/>
                    </a:lnTo>
                    <a:close/>
                    <a:moveTo>
                      <a:pt x="32828" y="16238"/>
                    </a:moveTo>
                    <a:cubicBezTo>
                      <a:pt x="30470" y="8264"/>
                      <a:pt x="28113" y="8402"/>
                      <a:pt x="22843" y="9928"/>
                    </a:cubicBezTo>
                    <a:lnTo>
                      <a:pt x="17295" y="11592"/>
                    </a:lnTo>
                    <a:cubicBezTo>
                      <a:pt x="11955" y="13187"/>
                      <a:pt x="9112" y="14366"/>
                      <a:pt x="11539" y="22549"/>
                    </a:cubicBezTo>
                    <a:lnTo>
                      <a:pt x="12788" y="26779"/>
                    </a:lnTo>
                    <a:lnTo>
                      <a:pt x="34076" y="20330"/>
                    </a:lnTo>
                    <a:lnTo>
                      <a:pt x="32897" y="16238"/>
                    </a:lnTo>
                    <a:close/>
                  </a:path>
                </a:pathLst>
              </a:custGeom>
              <a:solidFill>
                <a:srgbClr val="006086"/>
              </a:solidFill>
              <a:ln w="6930"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5E9941AC-6A75-96DD-91A5-238265668915}"/>
                  </a:ext>
                </a:extLst>
              </p:cNvPr>
              <p:cNvSpPr/>
              <p:nvPr/>
            </p:nvSpPr>
            <p:spPr>
              <a:xfrm>
                <a:off x="5712847" y="1313422"/>
                <a:ext cx="31205" cy="55059"/>
              </a:xfrm>
              <a:custGeom>
                <a:avLst/>
                <a:gdLst>
                  <a:gd name="connsiteX0" fmla="*/ 0 w 31205"/>
                  <a:gd name="connsiteY0" fmla="*/ 7836 h 55059"/>
                  <a:gd name="connsiteX1" fmla="*/ 10263 w 31205"/>
                  <a:gd name="connsiteY1" fmla="*/ 5201 h 55059"/>
                  <a:gd name="connsiteX2" fmla="*/ 11442 w 31205"/>
                  <a:gd name="connsiteY2" fmla="*/ 9639 h 55059"/>
                  <a:gd name="connsiteX3" fmla="*/ 23369 w 31205"/>
                  <a:gd name="connsiteY3" fmla="*/ 1387 h 55059"/>
                  <a:gd name="connsiteX4" fmla="*/ 28847 w 31205"/>
                  <a:gd name="connsiteY4" fmla="*/ 0 h 55059"/>
                  <a:gd name="connsiteX5" fmla="*/ 31205 w 31205"/>
                  <a:gd name="connsiteY5" fmla="*/ 9223 h 55059"/>
                  <a:gd name="connsiteX6" fmla="*/ 24063 w 31205"/>
                  <a:gd name="connsiteY6" fmla="*/ 11026 h 55059"/>
                  <a:gd name="connsiteX7" fmla="*/ 13314 w 31205"/>
                  <a:gd name="connsiteY7" fmla="*/ 17059 h 55059"/>
                  <a:gd name="connsiteX8" fmla="*/ 22398 w 31205"/>
                  <a:gd name="connsiteY8" fmla="*/ 52425 h 55059"/>
                  <a:gd name="connsiteX9" fmla="*/ 12135 w 31205"/>
                  <a:gd name="connsiteY9" fmla="*/ 55060 h 55059"/>
                  <a:gd name="connsiteX10" fmla="*/ 0 w 31205"/>
                  <a:gd name="connsiteY10" fmla="*/ 7836 h 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5" h="55059">
                    <a:moveTo>
                      <a:pt x="0" y="7836"/>
                    </a:moveTo>
                    <a:lnTo>
                      <a:pt x="10263" y="5201"/>
                    </a:lnTo>
                    <a:lnTo>
                      <a:pt x="11442" y="9639"/>
                    </a:lnTo>
                    <a:cubicBezTo>
                      <a:pt x="14562" y="6657"/>
                      <a:pt x="18931" y="2496"/>
                      <a:pt x="23369" y="1387"/>
                    </a:cubicBezTo>
                    <a:lnTo>
                      <a:pt x="28847" y="0"/>
                    </a:lnTo>
                    <a:lnTo>
                      <a:pt x="31205" y="9223"/>
                    </a:lnTo>
                    <a:lnTo>
                      <a:pt x="24063" y="11026"/>
                    </a:lnTo>
                    <a:cubicBezTo>
                      <a:pt x="20526" y="11927"/>
                      <a:pt x="16643" y="14354"/>
                      <a:pt x="13314" y="17059"/>
                    </a:cubicBezTo>
                    <a:lnTo>
                      <a:pt x="22398" y="52425"/>
                    </a:lnTo>
                    <a:lnTo>
                      <a:pt x="12135" y="55060"/>
                    </a:lnTo>
                    <a:lnTo>
                      <a:pt x="0" y="7836"/>
                    </a:lnTo>
                    <a:close/>
                  </a:path>
                </a:pathLst>
              </a:custGeom>
              <a:solidFill>
                <a:srgbClr val="006086"/>
              </a:solidFill>
              <a:ln w="6930"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B3A81CF-2660-7750-2345-3320B943A995}"/>
                  </a:ext>
                </a:extLst>
              </p:cNvPr>
              <p:cNvSpPr/>
              <p:nvPr/>
            </p:nvSpPr>
            <p:spPr>
              <a:xfrm>
                <a:off x="5749045" y="1304883"/>
                <a:ext cx="52008" cy="54722"/>
              </a:xfrm>
              <a:custGeom>
                <a:avLst/>
                <a:gdLst>
                  <a:gd name="connsiteX0" fmla="*/ 0 w 52008"/>
                  <a:gd name="connsiteY0" fmla="*/ 7152 h 54722"/>
                  <a:gd name="connsiteX1" fmla="*/ 10332 w 52008"/>
                  <a:gd name="connsiteY1" fmla="*/ 4863 h 54722"/>
                  <a:gd name="connsiteX2" fmla="*/ 11165 w 52008"/>
                  <a:gd name="connsiteY2" fmla="*/ 8539 h 54722"/>
                  <a:gd name="connsiteX3" fmla="*/ 23508 w 52008"/>
                  <a:gd name="connsiteY3" fmla="*/ 1466 h 54722"/>
                  <a:gd name="connsiteX4" fmla="*/ 26074 w 52008"/>
                  <a:gd name="connsiteY4" fmla="*/ 911 h 54722"/>
                  <a:gd name="connsiteX5" fmla="*/ 44450 w 52008"/>
                  <a:gd name="connsiteY5" fmla="*/ 11313 h 54722"/>
                  <a:gd name="connsiteX6" fmla="*/ 52008 w 52008"/>
                  <a:gd name="connsiteY6" fmla="*/ 45569 h 54722"/>
                  <a:gd name="connsiteX7" fmla="*/ 41676 w 52008"/>
                  <a:gd name="connsiteY7" fmla="*/ 47857 h 54722"/>
                  <a:gd name="connsiteX8" fmla="*/ 34534 w 52008"/>
                  <a:gd name="connsiteY8" fmla="*/ 15265 h 54722"/>
                  <a:gd name="connsiteX9" fmla="*/ 26212 w 52008"/>
                  <a:gd name="connsiteY9" fmla="*/ 10411 h 54722"/>
                  <a:gd name="connsiteX10" fmla="*/ 23855 w 52008"/>
                  <a:gd name="connsiteY10" fmla="*/ 10896 h 54722"/>
                  <a:gd name="connsiteX11" fmla="*/ 12898 w 52008"/>
                  <a:gd name="connsiteY11" fmla="*/ 16375 h 54722"/>
                  <a:gd name="connsiteX12" fmla="*/ 20803 w 52008"/>
                  <a:gd name="connsiteY12" fmla="*/ 52434 h 54722"/>
                  <a:gd name="connsiteX13" fmla="*/ 10471 w 52008"/>
                  <a:gd name="connsiteY13" fmla="*/ 54722 h 54722"/>
                  <a:gd name="connsiteX14" fmla="*/ 69 w 52008"/>
                  <a:gd name="connsiteY14" fmla="*/ 7152 h 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08" h="54722">
                    <a:moveTo>
                      <a:pt x="0" y="7152"/>
                    </a:moveTo>
                    <a:lnTo>
                      <a:pt x="10332" y="4863"/>
                    </a:lnTo>
                    <a:lnTo>
                      <a:pt x="11165" y="8539"/>
                    </a:lnTo>
                    <a:cubicBezTo>
                      <a:pt x="14424" y="5904"/>
                      <a:pt x="19070" y="2436"/>
                      <a:pt x="23508" y="1466"/>
                    </a:cubicBezTo>
                    <a:lnTo>
                      <a:pt x="26074" y="911"/>
                    </a:lnTo>
                    <a:cubicBezTo>
                      <a:pt x="36267" y="-1308"/>
                      <a:pt x="41954" y="-60"/>
                      <a:pt x="44450" y="11313"/>
                    </a:cubicBezTo>
                    <a:lnTo>
                      <a:pt x="52008" y="45569"/>
                    </a:lnTo>
                    <a:lnTo>
                      <a:pt x="41676" y="47857"/>
                    </a:lnTo>
                    <a:lnTo>
                      <a:pt x="34534" y="15265"/>
                    </a:lnTo>
                    <a:cubicBezTo>
                      <a:pt x="33424" y="10203"/>
                      <a:pt x="31136" y="9371"/>
                      <a:pt x="26212" y="10411"/>
                    </a:cubicBezTo>
                    <a:lnTo>
                      <a:pt x="23855" y="10896"/>
                    </a:lnTo>
                    <a:cubicBezTo>
                      <a:pt x="20249" y="11659"/>
                      <a:pt x="16435" y="14433"/>
                      <a:pt x="12898" y="16375"/>
                    </a:cubicBezTo>
                    <a:lnTo>
                      <a:pt x="20803" y="52434"/>
                    </a:lnTo>
                    <a:lnTo>
                      <a:pt x="10471" y="54722"/>
                    </a:lnTo>
                    <a:lnTo>
                      <a:pt x="69" y="7152"/>
                    </a:lnTo>
                    <a:close/>
                  </a:path>
                </a:pathLst>
              </a:custGeom>
              <a:solidFill>
                <a:srgbClr val="006086"/>
              </a:solidFill>
              <a:ln w="6930"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0D592618-5529-73CD-ED8C-8BED874C94ED}"/>
                  </a:ext>
                </a:extLst>
              </p:cNvPr>
              <p:cNvSpPr/>
              <p:nvPr/>
            </p:nvSpPr>
            <p:spPr>
              <a:xfrm>
                <a:off x="5798516" y="1280918"/>
                <a:ext cx="22509" cy="67799"/>
              </a:xfrm>
              <a:custGeom>
                <a:avLst/>
                <a:gdLst>
                  <a:gd name="connsiteX0" fmla="*/ 4687 w 22509"/>
                  <a:gd name="connsiteY0" fmla="*/ 119 h 67799"/>
                  <a:gd name="connsiteX1" fmla="*/ 11414 w 22509"/>
                  <a:gd name="connsiteY1" fmla="*/ 4557 h 67799"/>
                  <a:gd name="connsiteX2" fmla="*/ 6768 w 22509"/>
                  <a:gd name="connsiteY2" fmla="*/ 11076 h 67799"/>
                  <a:gd name="connsiteX3" fmla="*/ 111 w 22509"/>
                  <a:gd name="connsiteY3" fmla="*/ 6707 h 67799"/>
                  <a:gd name="connsiteX4" fmla="*/ 4687 w 22509"/>
                  <a:gd name="connsiteY4" fmla="*/ 119 h 67799"/>
                  <a:gd name="connsiteX5" fmla="*/ 22509 w 22509"/>
                  <a:gd name="connsiteY5" fmla="*/ 65858 h 67799"/>
                  <a:gd name="connsiteX6" fmla="*/ 12107 w 22509"/>
                  <a:gd name="connsiteY6" fmla="*/ 67800 h 67799"/>
                  <a:gd name="connsiteX7" fmla="*/ 3093 w 22509"/>
                  <a:gd name="connsiteY7" fmla="*/ 19952 h 67799"/>
                  <a:gd name="connsiteX8" fmla="*/ 13494 w 22509"/>
                  <a:gd name="connsiteY8" fmla="*/ 18010 h 67799"/>
                  <a:gd name="connsiteX9" fmla="*/ 22509 w 22509"/>
                  <a:gd name="connsiteY9" fmla="*/ 65858 h 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9" h="67799">
                    <a:moveTo>
                      <a:pt x="4687" y="119"/>
                    </a:moveTo>
                    <a:cubicBezTo>
                      <a:pt x="7877" y="-505"/>
                      <a:pt x="10859" y="1368"/>
                      <a:pt x="11414" y="4557"/>
                    </a:cubicBezTo>
                    <a:cubicBezTo>
                      <a:pt x="11969" y="7678"/>
                      <a:pt x="9958" y="10521"/>
                      <a:pt x="6768" y="11076"/>
                    </a:cubicBezTo>
                    <a:cubicBezTo>
                      <a:pt x="3647" y="11631"/>
                      <a:pt x="666" y="9758"/>
                      <a:pt x="111" y="6707"/>
                    </a:cubicBezTo>
                    <a:cubicBezTo>
                      <a:pt x="-513" y="3517"/>
                      <a:pt x="1567" y="674"/>
                      <a:pt x="4687" y="119"/>
                    </a:cubicBezTo>
                    <a:close/>
                    <a:moveTo>
                      <a:pt x="22509" y="65858"/>
                    </a:moveTo>
                    <a:lnTo>
                      <a:pt x="12107" y="67800"/>
                    </a:lnTo>
                    <a:lnTo>
                      <a:pt x="3093" y="19952"/>
                    </a:lnTo>
                    <a:lnTo>
                      <a:pt x="13494" y="18010"/>
                    </a:lnTo>
                    <a:lnTo>
                      <a:pt x="22509" y="65858"/>
                    </a:lnTo>
                    <a:close/>
                  </a:path>
                </a:pathLst>
              </a:custGeom>
              <a:solidFill>
                <a:srgbClr val="006086"/>
              </a:solidFill>
              <a:ln w="6930"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2C3CDBE-5D0D-F39B-9405-D3E787EEE2AE}"/>
                  </a:ext>
                </a:extLst>
              </p:cNvPr>
              <p:cNvSpPr/>
              <p:nvPr/>
            </p:nvSpPr>
            <p:spPr>
              <a:xfrm>
                <a:off x="5822897" y="1290330"/>
                <a:ext cx="47570" cy="54851"/>
              </a:xfrm>
              <a:custGeom>
                <a:avLst/>
                <a:gdLst>
                  <a:gd name="connsiteX0" fmla="*/ 69 w 47570"/>
                  <a:gd name="connsiteY0" fmla="*/ 6449 h 54851"/>
                  <a:gd name="connsiteX1" fmla="*/ 39873 w 47570"/>
                  <a:gd name="connsiteY1" fmla="*/ 0 h 54851"/>
                  <a:gd name="connsiteX2" fmla="*/ 41122 w 47570"/>
                  <a:gd name="connsiteY2" fmla="*/ 7697 h 54851"/>
                  <a:gd name="connsiteX3" fmla="*/ 19902 w 47570"/>
                  <a:gd name="connsiteY3" fmla="*/ 43132 h 54851"/>
                  <a:gd name="connsiteX4" fmla="*/ 46114 w 47570"/>
                  <a:gd name="connsiteY4" fmla="*/ 38902 h 54851"/>
                  <a:gd name="connsiteX5" fmla="*/ 47571 w 47570"/>
                  <a:gd name="connsiteY5" fmla="*/ 48125 h 54851"/>
                  <a:gd name="connsiteX6" fmla="*/ 6033 w 47570"/>
                  <a:gd name="connsiteY6" fmla="*/ 54852 h 54851"/>
                  <a:gd name="connsiteX7" fmla="*/ 4785 w 47570"/>
                  <a:gd name="connsiteY7" fmla="*/ 47085 h 54851"/>
                  <a:gd name="connsiteX8" fmla="*/ 26906 w 47570"/>
                  <a:gd name="connsiteY8" fmla="*/ 11581 h 54851"/>
                  <a:gd name="connsiteX9" fmla="*/ 1456 w 47570"/>
                  <a:gd name="connsiteY9" fmla="*/ 15672 h 54851"/>
                  <a:gd name="connsiteX10" fmla="*/ 0 w 47570"/>
                  <a:gd name="connsiteY10" fmla="*/ 6449 h 5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70" h="54851">
                    <a:moveTo>
                      <a:pt x="69" y="6449"/>
                    </a:moveTo>
                    <a:lnTo>
                      <a:pt x="39873" y="0"/>
                    </a:lnTo>
                    <a:lnTo>
                      <a:pt x="41122" y="7697"/>
                    </a:lnTo>
                    <a:lnTo>
                      <a:pt x="19902" y="43132"/>
                    </a:lnTo>
                    <a:lnTo>
                      <a:pt x="46114" y="38902"/>
                    </a:lnTo>
                    <a:lnTo>
                      <a:pt x="47571" y="48125"/>
                    </a:lnTo>
                    <a:lnTo>
                      <a:pt x="6033" y="54852"/>
                    </a:lnTo>
                    <a:lnTo>
                      <a:pt x="4785" y="47085"/>
                    </a:lnTo>
                    <a:lnTo>
                      <a:pt x="26906" y="11581"/>
                    </a:lnTo>
                    <a:lnTo>
                      <a:pt x="1456" y="15672"/>
                    </a:lnTo>
                    <a:lnTo>
                      <a:pt x="0" y="6449"/>
                    </a:lnTo>
                    <a:close/>
                  </a:path>
                </a:pathLst>
              </a:custGeom>
              <a:solidFill>
                <a:srgbClr val="006086"/>
              </a:solidFill>
              <a:ln w="6930"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23DB3BBF-8918-5ADE-FD62-50BBB9ED965A}"/>
                  </a:ext>
                </a:extLst>
              </p:cNvPr>
              <p:cNvSpPr/>
              <p:nvPr/>
            </p:nvSpPr>
            <p:spPr>
              <a:xfrm>
                <a:off x="5872460" y="1285553"/>
                <a:ext cx="44906" cy="50771"/>
              </a:xfrm>
              <a:custGeom>
                <a:avLst/>
                <a:gdLst>
                  <a:gd name="connsiteX0" fmla="*/ 43567 w 44906"/>
                  <a:gd name="connsiteY0" fmla="*/ 46453 h 50771"/>
                  <a:gd name="connsiteX1" fmla="*/ 20198 w 44906"/>
                  <a:gd name="connsiteY1" fmla="*/ 50406 h 50771"/>
                  <a:gd name="connsiteX2" fmla="*/ 2515 w 44906"/>
                  <a:gd name="connsiteY2" fmla="*/ 37854 h 50771"/>
                  <a:gd name="connsiteX3" fmla="*/ 158 w 44906"/>
                  <a:gd name="connsiteY3" fmla="*/ 18854 h 50771"/>
                  <a:gd name="connsiteX4" fmla="*/ 15067 w 44906"/>
                  <a:gd name="connsiteY4" fmla="*/ 1448 h 50771"/>
                  <a:gd name="connsiteX5" fmla="*/ 25330 w 44906"/>
                  <a:gd name="connsiteY5" fmla="*/ 200 h 50771"/>
                  <a:gd name="connsiteX6" fmla="*/ 43221 w 44906"/>
                  <a:gd name="connsiteY6" fmla="*/ 13584 h 50771"/>
                  <a:gd name="connsiteX7" fmla="*/ 44885 w 44906"/>
                  <a:gd name="connsiteY7" fmla="*/ 27314 h 50771"/>
                  <a:gd name="connsiteX8" fmla="*/ 44192 w 44906"/>
                  <a:gd name="connsiteY8" fmla="*/ 28423 h 50771"/>
                  <a:gd name="connsiteX9" fmla="*/ 12432 w 44906"/>
                  <a:gd name="connsiteY9" fmla="*/ 32307 h 50771"/>
                  <a:gd name="connsiteX10" fmla="*/ 12778 w 44906"/>
                  <a:gd name="connsiteY10" fmla="*/ 35358 h 50771"/>
                  <a:gd name="connsiteX11" fmla="*/ 20684 w 44906"/>
                  <a:gd name="connsiteY11" fmla="*/ 41460 h 50771"/>
                  <a:gd name="connsiteX12" fmla="*/ 42735 w 44906"/>
                  <a:gd name="connsiteY12" fmla="*/ 38756 h 50771"/>
                  <a:gd name="connsiteX13" fmla="*/ 43498 w 44906"/>
                  <a:gd name="connsiteY13" fmla="*/ 46384 h 50771"/>
                  <a:gd name="connsiteX14" fmla="*/ 32958 w 44906"/>
                  <a:gd name="connsiteY14" fmla="*/ 16912 h 50771"/>
                  <a:gd name="connsiteX15" fmla="*/ 24151 w 44906"/>
                  <a:gd name="connsiteY15" fmla="*/ 9007 h 50771"/>
                  <a:gd name="connsiteX16" fmla="*/ 18395 w 44906"/>
                  <a:gd name="connsiteY16" fmla="*/ 9700 h 50771"/>
                  <a:gd name="connsiteX17" fmla="*/ 10906 w 44906"/>
                  <a:gd name="connsiteY17" fmla="*/ 19547 h 50771"/>
                  <a:gd name="connsiteX18" fmla="*/ 11461 w 44906"/>
                  <a:gd name="connsiteY18" fmla="*/ 23985 h 50771"/>
                  <a:gd name="connsiteX19" fmla="*/ 33512 w 44906"/>
                  <a:gd name="connsiteY19" fmla="*/ 21142 h 50771"/>
                  <a:gd name="connsiteX20" fmla="*/ 32958 w 44906"/>
                  <a:gd name="connsiteY20" fmla="*/ 16912 h 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906" h="50771">
                    <a:moveTo>
                      <a:pt x="43567" y="46453"/>
                    </a:moveTo>
                    <a:cubicBezTo>
                      <a:pt x="43567" y="46453"/>
                      <a:pt x="33235" y="48811"/>
                      <a:pt x="20198" y="50406"/>
                    </a:cubicBezTo>
                    <a:cubicBezTo>
                      <a:pt x="9588" y="51793"/>
                      <a:pt x="3902" y="49573"/>
                      <a:pt x="2515" y="37854"/>
                    </a:cubicBezTo>
                    <a:lnTo>
                      <a:pt x="158" y="18854"/>
                    </a:lnTo>
                    <a:cubicBezTo>
                      <a:pt x="-1021" y="9423"/>
                      <a:pt x="4457" y="2766"/>
                      <a:pt x="15067" y="1448"/>
                    </a:cubicBezTo>
                    <a:lnTo>
                      <a:pt x="25330" y="200"/>
                    </a:lnTo>
                    <a:cubicBezTo>
                      <a:pt x="36009" y="-1117"/>
                      <a:pt x="42111" y="4153"/>
                      <a:pt x="43221" y="13584"/>
                    </a:cubicBezTo>
                    <a:lnTo>
                      <a:pt x="44885" y="27314"/>
                    </a:lnTo>
                    <a:cubicBezTo>
                      <a:pt x="44954" y="28077"/>
                      <a:pt x="44885" y="28354"/>
                      <a:pt x="44192" y="28423"/>
                    </a:cubicBezTo>
                    <a:lnTo>
                      <a:pt x="12432" y="32307"/>
                    </a:lnTo>
                    <a:lnTo>
                      <a:pt x="12778" y="35358"/>
                    </a:lnTo>
                    <a:cubicBezTo>
                      <a:pt x="13611" y="42154"/>
                      <a:pt x="14651" y="42223"/>
                      <a:pt x="20684" y="41460"/>
                    </a:cubicBezTo>
                    <a:lnTo>
                      <a:pt x="42735" y="38756"/>
                    </a:lnTo>
                    <a:lnTo>
                      <a:pt x="43498" y="46384"/>
                    </a:lnTo>
                    <a:close/>
                    <a:moveTo>
                      <a:pt x="32958" y="16912"/>
                    </a:moveTo>
                    <a:cubicBezTo>
                      <a:pt x="31987" y="8660"/>
                      <a:pt x="29560" y="8383"/>
                      <a:pt x="24151" y="9007"/>
                    </a:cubicBezTo>
                    <a:lnTo>
                      <a:pt x="18395" y="9700"/>
                    </a:lnTo>
                    <a:cubicBezTo>
                      <a:pt x="12848" y="10394"/>
                      <a:pt x="9866" y="11087"/>
                      <a:pt x="10906" y="19547"/>
                    </a:cubicBezTo>
                    <a:lnTo>
                      <a:pt x="11461" y="23985"/>
                    </a:lnTo>
                    <a:lnTo>
                      <a:pt x="33512" y="21142"/>
                    </a:lnTo>
                    <a:lnTo>
                      <a:pt x="32958" y="16912"/>
                    </a:lnTo>
                    <a:close/>
                  </a:path>
                </a:pathLst>
              </a:custGeom>
              <a:solidFill>
                <a:srgbClr val="006086"/>
              </a:solidFill>
              <a:ln w="6930"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F8D13154-541B-20A6-7989-F870CAD90658}"/>
                  </a:ext>
                </a:extLst>
              </p:cNvPr>
              <p:cNvSpPr/>
              <p:nvPr/>
            </p:nvSpPr>
            <p:spPr>
              <a:xfrm>
                <a:off x="5943904" y="1269388"/>
                <a:ext cx="15463" cy="60468"/>
              </a:xfrm>
              <a:custGeom>
                <a:avLst/>
                <a:gdLst>
                  <a:gd name="connsiteX0" fmla="*/ 15464 w 15463"/>
                  <a:gd name="connsiteY0" fmla="*/ 59636 h 60468"/>
                  <a:gd name="connsiteX1" fmla="*/ 4577 w 15463"/>
                  <a:gd name="connsiteY1" fmla="*/ 60469 h 60468"/>
                  <a:gd name="connsiteX2" fmla="*/ 0 w 15463"/>
                  <a:gd name="connsiteY2" fmla="*/ 832 h 60468"/>
                  <a:gd name="connsiteX3" fmla="*/ 10887 w 15463"/>
                  <a:gd name="connsiteY3" fmla="*/ 0 h 60468"/>
                  <a:gd name="connsiteX4" fmla="*/ 15464 w 15463"/>
                  <a:gd name="connsiteY4" fmla="*/ 59636 h 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3" h="60468">
                    <a:moveTo>
                      <a:pt x="15464" y="59636"/>
                    </a:moveTo>
                    <a:lnTo>
                      <a:pt x="4577" y="60469"/>
                    </a:lnTo>
                    <a:lnTo>
                      <a:pt x="0" y="832"/>
                    </a:lnTo>
                    <a:lnTo>
                      <a:pt x="10887" y="0"/>
                    </a:lnTo>
                    <a:lnTo>
                      <a:pt x="15464" y="59636"/>
                    </a:lnTo>
                    <a:close/>
                  </a:path>
                </a:pathLst>
              </a:custGeom>
              <a:solidFill>
                <a:srgbClr val="006086"/>
              </a:solidFill>
              <a:ln w="6930"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DF6691B0-25DB-DEA7-205B-5414A9FCA32E}"/>
                  </a:ext>
                </a:extLst>
              </p:cNvPr>
              <p:cNvSpPr/>
              <p:nvPr/>
            </p:nvSpPr>
            <p:spPr>
              <a:xfrm>
                <a:off x="5964846" y="1266198"/>
                <a:ext cx="49858" cy="61092"/>
              </a:xfrm>
              <a:custGeom>
                <a:avLst/>
                <a:gdLst>
                  <a:gd name="connsiteX0" fmla="*/ 49859 w 49858"/>
                  <a:gd name="connsiteY0" fmla="*/ 9362 h 61092"/>
                  <a:gd name="connsiteX1" fmla="*/ 30650 w 49858"/>
                  <a:gd name="connsiteY1" fmla="*/ 10263 h 61092"/>
                  <a:gd name="connsiteX2" fmla="*/ 33008 w 49858"/>
                  <a:gd name="connsiteY2" fmla="*/ 60607 h 61092"/>
                  <a:gd name="connsiteX3" fmla="*/ 22052 w 49858"/>
                  <a:gd name="connsiteY3" fmla="*/ 61093 h 61092"/>
                  <a:gd name="connsiteX4" fmla="*/ 19694 w 49858"/>
                  <a:gd name="connsiteY4" fmla="*/ 10748 h 61092"/>
                  <a:gd name="connsiteX5" fmla="*/ 416 w 49858"/>
                  <a:gd name="connsiteY5" fmla="*/ 11650 h 61092"/>
                  <a:gd name="connsiteX6" fmla="*/ 0 w 49858"/>
                  <a:gd name="connsiteY6" fmla="*/ 2288 h 61092"/>
                  <a:gd name="connsiteX7" fmla="*/ 49443 w 49858"/>
                  <a:gd name="connsiteY7" fmla="*/ 0 h 61092"/>
                  <a:gd name="connsiteX8" fmla="*/ 49859 w 49858"/>
                  <a:gd name="connsiteY8" fmla="*/ 9362 h 6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58" h="61092">
                    <a:moveTo>
                      <a:pt x="49859" y="9362"/>
                    </a:moveTo>
                    <a:lnTo>
                      <a:pt x="30650" y="10263"/>
                    </a:lnTo>
                    <a:lnTo>
                      <a:pt x="33008" y="60607"/>
                    </a:lnTo>
                    <a:lnTo>
                      <a:pt x="22052" y="61093"/>
                    </a:lnTo>
                    <a:lnTo>
                      <a:pt x="19694" y="10748"/>
                    </a:lnTo>
                    <a:lnTo>
                      <a:pt x="416" y="11650"/>
                    </a:lnTo>
                    <a:lnTo>
                      <a:pt x="0" y="2288"/>
                    </a:lnTo>
                    <a:lnTo>
                      <a:pt x="49443" y="0"/>
                    </a:lnTo>
                    <a:lnTo>
                      <a:pt x="49859" y="9362"/>
                    </a:lnTo>
                    <a:close/>
                  </a:path>
                </a:pathLst>
              </a:custGeom>
              <a:solidFill>
                <a:srgbClr val="006086"/>
              </a:solidFill>
              <a:ln w="6930"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41336D97-1AD1-A682-C7D7-66F51CFB6254}"/>
                  </a:ext>
                </a:extLst>
              </p:cNvPr>
              <p:cNvSpPr/>
              <p:nvPr/>
            </p:nvSpPr>
            <p:spPr>
              <a:xfrm>
                <a:off x="6044245" y="1265990"/>
                <a:ext cx="10956" cy="59775"/>
              </a:xfrm>
              <a:custGeom>
                <a:avLst/>
                <a:gdLst>
                  <a:gd name="connsiteX0" fmla="*/ 10956 w 10956"/>
                  <a:gd name="connsiteY0" fmla="*/ 59775 h 59775"/>
                  <a:gd name="connsiteX1" fmla="*/ 0 w 10956"/>
                  <a:gd name="connsiteY1" fmla="*/ 59775 h 59775"/>
                  <a:gd name="connsiteX2" fmla="*/ 0 w 10956"/>
                  <a:gd name="connsiteY2" fmla="*/ 0 h 59775"/>
                  <a:gd name="connsiteX3" fmla="*/ 10956 w 10956"/>
                  <a:gd name="connsiteY3" fmla="*/ 0 h 59775"/>
                  <a:gd name="connsiteX4" fmla="*/ 10956 w 10956"/>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59775">
                    <a:moveTo>
                      <a:pt x="10956" y="59775"/>
                    </a:moveTo>
                    <a:lnTo>
                      <a:pt x="0" y="59775"/>
                    </a:lnTo>
                    <a:cubicBezTo>
                      <a:pt x="0" y="59775"/>
                      <a:pt x="0" y="0"/>
                      <a:pt x="0" y="0"/>
                    </a:cubicBezTo>
                    <a:lnTo>
                      <a:pt x="10956" y="0"/>
                    </a:lnTo>
                    <a:cubicBezTo>
                      <a:pt x="10956" y="0"/>
                      <a:pt x="10956" y="59775"/>
                      <a:pt x="10956" y="59775"/>
                    </a:cubicBezTo>
                    <a:close/>
                  </a:path>
                </a:pathLst>
              </a:custGeom>
              <a:solidFill>
                <a:srgbClr val="006086"/>
              </a:solidFill>
              <a:ln w="6930"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482E8CEB-D334-F6AE-B1D2-980C9ECF72EA}"/>
                  </a:ext>
                </a:extLst>
              </p:cNvPr>
              <p:cNvSpPr/>
              <p:nvPr/>
            </p:nvSpPr>
            <p:spPr>
              <a:xfrm>
                <a:off x="6066436" y="1276947"/>
                <a:ext cx="43564" cy="49997"/>
              </a:xfrm>
              <a:custGeom>
                <a:avLst/>
                <a:gdLst>
                  <a:gd name="connsiteX0" fmla="*/ 1526 w 43564"/>
                  <a:gd name="connsiteY0" fmla="*/ 69 h 49997"/>
                  <a:gd name="connsiteX1" fmla="*/ 12135 w 43564"/>
                  <a:gd name="connsiteY1" fmla="*/ 416 h 49997"/>
                  <a:gd name="connsiteX2" fmla="*/ 11996 w 43564"/>
                  <a:gd name="connsiteY2" fmla="*/ 4161 h 49997"/>
                  <a:gd name="connsiteX3" fmla="*/ 25657 w 43564"/>
                  <a:gd name="connsiteY3" fmla="*/ 277 h 49997"/>
                  <a:gd name="connsiteX4" fmla="*/ 28293 w 43564"/>
                  <a:gd name="connsiteY4" fmla="*/ 277 h 49997"/>
                  <a:gd name="connsiteX5" fmla="*/ 43548 w 43564"/>
                  <a:gd name="connsiteY5" fmla="*/ 14909 h 49997"/>
                  <a:gd name="connsiteX6" fmla="*/ 42508 w 43564"/>
                  <a:gd name="connsiteY6" fmla="*/ 49997 h 49997"/>
                  <a:gd name="connsiteX7" fmla="*/ 31898 w 43564"/>
                  <a:gd name="connsiteY7" fmla="*/ 49651 h 49997"/>
                  <a:gd name="connsiteX8" fmla="*/ 32869 w 43564"/>
                  <a:gd name="connsiteY8" fmla="*/ 16296 h 49997"/>
                  <a:gd name="connsiteX9" fmla="*/ 26004 w 43564"/>
                  <a:gd name="connsiteY9" fmla="*/ 9570 h 49997"/>
                  <a:gd name="connsiteX10" fmla="*/ 23646 w 43564"/>
                  <a:gd name="connsiteY10" fmla="*/ 9570 h 49997"/>
                  <a:gd name="connsiteX11" fmla="*/ 11719 w 43564"/>
                  <a:gd name="connsiteY11" fmla="*/ 12135 h 49997"/>
                  <a:gd name="connsiteX12" fmla="*/ 10610 w 43564"/>
                  <a:gd name="connsiteY12" fmla="*/ 49027 h 49997"/>
                  <a:gd name="connsiteX13" fmla="*/ 0 w 43564"/>
                  <a:gd name="connsiteY13" fmla="*/ 48680 h 49997"/>
                  <a:gd name="connsiteX14" fmla="*/ 1456 w 43564"/>
                  <a:gd name="connsiteY14" fmla="*/ 0 h 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64" h="49997">
                    <a:moveTo>
                      <a:pt x="1526" y="69"/>
                    </a:moveTo>
                    <a:lnTo>
                      <a:pt x="12135" y="416"/>
                    </a:lnTo>
                    <a:lnTo>
                      <a:pt x="11996" y="4161"/>
                    </a:lnTo>
                    <a:cubicBezTo>
                      <a:pt x="15811" y="2358"/>
                      <a:pt x="21150" y="139"/>
                      <a:pt x="25657" y="277"/>
                    </a:cubicBezTo>
                    <a:lnTo>
                      <a:pt x="28293" y="277"/>
                    </a:lnTo>
                    <a:cubicBezTo>
                      <a:pt x="38694" y="693"/>
                      <a:pt x="43895" y="3329"/>
                      <a:pt x="43548" y="14909"/>
                    </a:cubicBezTo>
                    <a:lnTo>
                      <a:pt x="42508" y="49997"/>
                    </a:lnTo>
                    <a:lnTo>
                      <a:pt x="31898" y="49651"/>
                    </a:lnTo>
                    <a:lnTo>
                      <a:pt x="32869" y="16296"/>
                    </a:lnTo>
                    <a:cubicBezTo>
                      <a:pt x="33008" y="11095"/>
                      <a:pt x="30997" y="9778"/>
                      <a:pt x="26004" y="9570"/>
                    </a:cubicBezTo>
                    <a:lnTo>
                      <a:pt x="23646" y="9570"/>
                    </a:lnTo>
                    <a:cubicBezTo>
                      <a:pt x="19971" y="9362"/>
                      <a:pt x="15533" y="11164"/>
                      <a:pt x="11719" y="12135"/>
                    </a:cubicBezTo>
                    <a:lnTo>
                      <a:pt x="10610" y="49027"/>
                    </a:lnTo>
                    <a:lnTo>
                      <a:pt x="0" y="48680"/>
                    </a:lnTo>
                    <a:lnTo>
                      <a:pt x="1456" y="0"/>
                    </a:lnTo>
                    <a:close/>
                  </a:path>
                </a:pathLst>
              </a:custGeom>
              <a:solidFill>
                <a:srgbClr val="006086"/>
              </a:solidFill>
              <a:ln w="6930"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AD6A5BA2-5314-BD0C-A71C-46A7F98C74E5}"/>
                  </a:ext>
                </a:extLst>
              </p:cNvPr>
              <p:cNvSpPr/>
              <p:nvPr/>
            </p:nvSpPr>
            <p:spPr>
              <a:xfrm>
                <a:off x="6117335" y="1263235"/>
                <a:ext cx="32175" cy="65234"/>
              </a:xfrm>
              <a:custGeom>
                <a:avLst/>
                <a:gdLst>
                  <a:gd name="connsiteX0" fmla="*/ 485 w 32175"/>
                  <a:gd name="connsiteY0" fmla="*/ 15445 h 65234"/>
                  <a:gd name="connsiteX1" fmla="*/ 7420 w 32175"/>
                  <a:gd name="connsiteY1" fmla="*/ 15861 h 65234"/>
                  <a:gd name="connsiteX2" fmla="*/ 7697 w 32175"/>
                  <a:gd name="connsiteY2" fmla="*/ 12047 h 65234"/>
                  <a:gd name="connsiteX3" fmla="*/ 20734 w 32175"/>
                  <a:gd name="connsiteY3" fmla="*/ 50 h 65234"/>
                  <a:gd name="connsiteX4" fmla="*/ 32176 w 32175"/>
                  <a:gd name="connsiteY4" fmla="*/ 1922 h 65234"/>
                  <a:gd name="connsiteX5" fmla="*/ 30858 w 32175"/>
                  <a:gd name="connsiteY5" fmla="*/ 9204 h 65234"/>
                  <a:gd name="connsiteX6" fmla="*/ 23300 w 32175"/>
                  <a:gd name="connsiteY6" fmla="*/ 8649 h 65234"/>
                  <a:gd name="connsiteX7" fmla="*/ 18238 w 32175"/>
                  <a:gd name="connsiteY7" fmla="*/ 14058 h 65234"/>
                  <a:gd name="connsiteX8" fmla="*/ 18030 w 32175"/>
                  <a:gd name="connsiteY8" fmla="*/ 16970 h 65234"/>
                  <a:gd name="connsiteX9" fmla="*/ 31413 w 32175"/>
                  <a:gd name="connsiteY9" fmla="*/ 17802 h 65234"/>
                  <a:gd name="connsiteX10" fmla="*/ 30858 w 32175"/>
                  <a:gd name="connsiteY10" fmla="*/ 26609 h 65234"/>
                  <a:gd name="connsiteX11" fmla="*/ 17475 w 32175"/>
                  <a:gd name="connsiteY11" fmla="*/ 25708 h 65234"/>
                  <a:gd name="connsiteX12" fmla="*/ 14909 w 32175"/>
                  <a:gd name="connsiteY12" fmla="*/ 65234 h 65234"/>
                  <a:gd name="connsiteX13" fmla="*/ 4369 w 32175"/>
                  <a:gd name="connsiteY13" fmla="*/ 64541 h 65234"/>
                  <a:gd name="connsiteX14" fmla="*/ 6934 w 32175"/>
                  <a:gd name="connsiteY14" fmla="*/ 25014 h 65234"/>
                  <a:gd name="connsiteX15" fmla="*/ 0 w 32175"/>
                  <a:gd name="connsiteY15" fmla="*/ 24598 h 65234"/>
                  <a:gd name="connsiteX16" fmla="*/ 624 w 32175"/>
                  <a:gd name="connsiteY16" fmla="*/ 15445 h 6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75" h="65234">
                    <a:moveTo>
                      <a:pt x="485" y="15445"/>
                    </a:moveTo>
                    <a:lnTo>
                      <a:pt x="7420" y="15861"/>
                    </a:lnTo>
                    <a:lnTo>
                      <a:pt x="7697" y="12047"/>
                    </a:lnTo>
                    <a:cubicBezTo>
                      <a:pt x="8183" y="4696"/>
                      <a:pt x="11303" y="-574"/>
                      <a:pt x="20734" y="50"/>
                    </a:cubicBezTo>
                    <a:cubicBezTo>
                      <a:pt x="25657" y="397"/>
                      <a:pt x="32176" y="1922"/>
                      <a:pt x="32176" y="1922"/>
                    </a:cubicBezTo>
                    <a:lnTo>
                      <a:pt x="30858" y="9204"/>
                    </a:lnTo>
                    <a:cubicBezTo>
                      <a:pt x="30858" y="9204"/>
                      <a:pt x="24409" y="8718"/>
                      <a:pt x="23300" y="8649"/>
                    </a:cubicBezTo>
                    <a:cubicBezTo>
                      <a:pt x="19832" y="8441"/>
                      <a:pt x="18584" y="8926"/>
                      <a:pt x="18238" y="14058"/>
                    </a:cubicBezTo>
                    <a:lnTo>
                      <a:pt x="18030" y="16970"/>
                    </a:lnTo>
                    <a:lnTo>
                      <a:pt x="31413" y="17802"/>
                    </a:lnTo>
                    <a:lnTo>
                      <a:pt x="30858" y="26609"/>
                    </a:lnTo>
                    <a:lnTo>
                      <a:pt x="17475" y="25708"/>
                    </a:lnTo>
                    <a:lnTo>
                      <a:pt x="14909" y="65234"/>
                    </a:lnTo>
                    <a:lnTo>
                      <a:pt x="4369" y="64541"/>
                    </a:lnTo>
                    <a:lnTo>
                      <a:pt x="6934" y="25014"/>
                    </a:lnTo>
                    <a:lnTo>
                      <a:pt x="0" y="24598"/>
                    </a:lnTo>
                    <a:lnTo>
                      <a:pt x="624" y="15445"/>
                    </a:lnTo>
                    <a:close/>
                  </a:path>
                </a:pathLst>
              </a:custGeom>
              <a:solidFill>
                <a:srgbClr val="006086"/>
              </a:solidFill>
              <a:ln w="6930"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8E61589C-1B63-2790-7FB1-4E1AF0C5D7CC}"/>
                  </a:ext>
                </a:extLst>
              </p:cNvPr>
              <p:cNvSpPr/>
              <p:nvPr/>
            </p:nvSpPr>
            <p:spPr>
              <a:xfrm>
                <a:off x="6152839" y="1281385"/>
                <a:ext cx="34117" cy="49442"/>
              </a:xfrm>
              <a:custGeom>
                <a:avLst/>
                <a:gdLst>
                  <a:gd name="connsiteX0" fmla="*/ 4369 w 34117"/>
                  <a:gd name="connsiteY0" fmla="*/ 0 h 49442"/>
                  <a:gd name="connsiteX1" fmla="*/ 14909 w 34117"/>
                  <a:gd name="connsiteY1" fmla="*/ 971 h 49442"/>
                  <a:gd name="connsiteX2" fmla="*/ 14493 w 34117"/>
                  <a:gd name="connsiteY2" fmla="*/ 5548 h 49442"/>
                  <a:gd name="connsiteX3" fmla="*/ 28501 w 34117"/>
                  <a:gd name="connsiteY3" fmla="*/ 1803 h 49442"/>
                  <a:gd name="connsiteX4" fmla="*/ 34117 w 34117"/>
                  <a:gd name="connsiteY4" fmla="*/ 2288 h 49442"/>
                  <a:gd name="connsiteX5" fmla="*/ 33285 w 34117"/>
                  <a:gd name="connsiteY5" fmla="*/ 11719 h 49442"/>
                  <a:gd name="connsiteX6" fmla="*/ 26004 w 34117"/>
                  <a:gd name="connsiteY6" fmla="*/ 11026 h 49442"/>
                  <a:gd name="connsiteX7" fmla="*/ 13869 w 34117"/>
                  <a:gd name="connsiteY7" fmla="*/ 13106 h 49442"/>
                  <a:gd name="connsiteX8" fmla="*/ 10540 w 34117"/>
                  <a:gd name="connsiteY8" fmla="*/ 49443 h 49442"/>
                  <a:gd name="connsiteX9" fmla="*/ 0 w 34117"/>
                  <a:gd name="connsiteY9" fmla="*/ 48472 h 49442"/>
                  <a:gd name="connsiteX10" fmla="*/ 4438 w 34117"/>
                  <a:gd name="connsiteY10" fmla="*/ 0 h 4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17" h="49442">
                    <a:moveTo>
                      <a:pt x="4369" y="0"/>
                    </a:moveTo>
                    <a:lnTo>
                      <a:pt x="14909" y="971"/>
                    </a:lnTo>
                    <a:lnTo>
                      <a:pt x="14493" y="5548"/>
                    </a:lnTo>
                    <a:cubicBezTo>
                      <a:pt x="18446" y="3745"/>
                      <a:pt x="23993" y="1387"/>
                      <a:pt x="28501" y="1803"/>
                    </a:cubicBezTo>
                    <a:lnTo>
                      <a:pt x="34117" y="2288"/>
                    </a:lnTo>
                    <a:lnTo>
                      <a:pt x="33285" y="11719"/>
                    </a:lnTo>
                    <a:lnTo>
                      <a:pt x="26004" y="11026"/>
                    </a:lnTo>
                    <a:cubicBezTo>
                      <a:pt x="22329" y="10679"/>
                      <a:pt x="17891" y="11650"/>
                      <a:pt x="13869" y="13106"/>
                    </a:cubicBezTo>
                    <a:lnTo>
                      <a:pt x="10540" y="49443"/>
                    </a:lnTo>
                    <a:lnTo>
                      <a:pt x="0" y="48472"/>
                    </a:lnTo>
                    <a:lnTo>
                      <a:pt x="4438" y="0"/>
                    </a:lnTo>
                    <a:close/>
                  </a:path>
                </a:pathLst>
              </a:custGeom>
              <a:solidFill>
                <a:srgbClr val="006086"/>
              </a:solidFill>
              <a:ln w="6930"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CC52574F-1CB4-79B3-9AED-F134F6B1D1EB}"/>
                  </a:ext>
                </a:extLst>
              </p:cNvPr>
              <p:cNvSpPr/>
              <p:nvPr/>
            </p:nvSpPr>
            <p:spPr>
              <a:xfrm>
                <a:off x="6184204" y="1285476"/>
                <a:ext cx="46034" cy="52424"/>
              </a:xfrm>
              <a:custGeom>
                <a:avLst/>
                <a:gdLst>
                  <a:gd name="connsiteX0" fmla="*/ 30698 w 46034"/>
                  <a:gd name="connsiteY0" fmla="*/ 1595 h 52424"/>
                  <a:gd name="connsiteX1" fmla="*/ 45816 w 46034"/>
                  <a:gd name="connsiteY1" fmla="*/ 17752 h 52424"/>
                  <a:gd name="connsiteX2" fmla="*/ 41516 w 46034"/>
                  <a:gd name="connsiteY2" fmla="*/ 52425 h 52424"/>
                  <a:gd name="connsiteX3" fmla="*/ 30976 w 46034"/>
                  <a:gd name="connsiteY3" fmla="*/ 51107 h 52424"/>
                  <a:gd name="connsiteX4" fmla="*/ 31461 w 46034"/>
                  <a:gd name="connsiteY4" fmla="*/ 47224 h 52424"/>
                  <a:gd name="connsiteX5" fmla="*/ 17454 w 46034"/>
                  <a:gd name="connsiteY5" fmla="*/ 49859 h 52424"/>
                  <a:gd name="connsiteX6" fmla="*/ 14264 w 46034"/>
                  <a:gd name="connsiteY6" fmla="*/ 49443 h 52424"/>
                  <a:gd name="connsiteX7" fmla="*/ 325 w 46034"/>
                  <a:gd name="connsiteY7" fmla="*/ 33424 h 52424"/>
                  <a:gd name="connsiteX8" fmla="*/ 880 w 46034"/>
                  <a:gd name="connsiteY8" fmla="*/ 28778 h 52424"/>
                  <a:gd name="connsiteX9" fmla="*/ 18147 w 46034"/>
                  <a:gd name="connsiteY9" fmla="*/ 17960 h 52424"/>
                  <a:gd name="connsiteX10" fmla="*/ 23903 w 46034"/>
                  <a:gd name="connsiteY10" fmla="*/ 18654 h 52424"/>
                  <a:gd name="connsiteX11" fmla="*/ 34651 w 46034"/>
                  <a:gd name="connsiteY11" fmla="*/ 21705 h 52424"/>
                  <a:gd name="connsiteX12" fmla="*/ 35067 w 46034"/>
                  <a:gd name="connsiteY12" fmla="*/ 18168 h 52424"/>
                  <a:gd name="connsiteX13" fmla="*/ 28895 w 46034"/>
                  <a:gd name="connsiteY13" fmla="*/ 9847 h 52424"/>
                  <a:gd name="connsiteX14" fmla="*/ 8508 w 46034"/>
                  <a:gd name="connsiteY14" fmla="*/ 7489 h 52424"/>
                  <a:gd name="connsiteX15" fmla="*/ 9410 w 46034"/>
                  <a:gd name="connsiteY15" fmla="*/ 0 h 52424"/>
                  <a:gd name="connsiteX16" fmla="*/ 30629 w 46034"/>
                  <a:gd name="connsiteY16" fmla="*/ 1595 h 52424"/>
                  <a:gd name="connsiteX17" fmla="*/ 23833 w 46034"/>
                  <a:gd name="connsiteY17" fmla="*/ 26351 h 52424"/>
                  <a:gd name="connsiteX18" fmla="*/ 18771 w 46034"/>
                  <a:gd name="connsiteY18" fmla="*/ 25727 h 52424"/>
                  <a:gd name="connsiteX19" fmla="*/ 10866 w 46034"/>
                  <a:gd name="connsiteY19" fmla="*/ 31344 h 52424"/>
                  <a:gd name="connsiteX20" fmla="*/ 10588 w 46034"/>
                  <a:gd name="connsiteY20" fmla="*/ 33771 h 52424"/>
                  <a:gd name="connsiteX21" fmla="*/ 16899 w 46034"/>
                  <a:gd name="connsiteY21" fmla="*/ 41121 h 52424"/>
                  <a:gd name="connsiteX22" fmla="*/ 20297 w 46034"/>
                  <a:gd name="connsiteY22" fmla="*/ 41537 h 52424"/>
                  <a:gd name="connsiteX23" fmla="*/ 32432 w 46034"/>
                  <a:gd name="connsiteY23" fmla="*/ 40012 h 52424"/>
                  <a:gd name="connsiteX24" fmla="*/ 33888 w 46034"/>
                  <a:gd name="connsiteY24" fmla="*/ 28223 h 52424"/>
                  <a:gd name="connsiteX25" fmla="*/ 23903 w 46034"/>
                  <a:gd name="connsiteY25" fmla="*/ 26282 h 5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034" h="52424">
                    <a:moveTo>
                      <a:pt x="30698" y="1595"/>
                    </a:moveTo>
                    <a:cubicBezTo>
                      <a:pt x="41377" y="2843"/>
                      <a:pt x="47272" y="6033"/>
                      <a:pt x="45816" y="17752"/>
                    </a:cubicBezTo>
                    <a:lnTo>
                      <a:pt x="41516" y="52425"/>
                    </a:lnTo>
                    <a:lnTo>
                      <a:pt x="30976" y="51107"/>
                    </a:lnTo>
                    <a:lnTo>
                      <a:pt x="31461" y="47224"/>
                    </a:lnTo>
                    <a:cubicBezTo>
                      <a:pt x="27508" y="48611"/>
                      <a:pt x="21961" y="50414"/>
                      <a:pt x="17454" y="49859"/>
                    </a:cubicBezTo>
                    <a:lnTo>
                      <a:pt x="14264" y="49443"/>
                    </a:lnTo>
                    <a:cubicBezTo>
                      <a:pt x="3862" y="48056"/>
                      <a:pt x="-1408" y="47293"/>
                      <a:pt x="325" y="33424"/>
                    </a:cubicBezTo>
                    <a:lnTo>
                      <a:pt x="880" y="28778"/>
                    </a:lnTo>
                    <a:cubicBezTo>
                      <a:pt x="2336" y="16989"/>
                      <a:pt x="7745" y="16643"/>
                      <a:pt x="18147" y="17960"/>
                    </a:cubicBezTo>
                    <a:lnTo>
                      <a:pt x="23903" y="18654"/>
                    </a:lnTo>
                    <a:cubicBezTo>
                      <a:pt x="29242" y="19347"/>
                      <a:pt x="30837" y="20179"/>
                      <a:pt x="34651" y="21705"/>
                    </a:cubicBezTo>
                    <a:lnTo>
                      <a:pt x="35067" y="18168"/>
                    </a:lnTo>
                    <a:cubicBezTo>
                      <a:pt x="35691" y="12343"/>
                      <a:pt x="34651" y="10540"/>
                      <a:pt x="28895" y="9847"/>
                    </a:cubicBezTo>
                    <a:lnTo>
                      <a:pt x="8508" y="7489"/>
                    </a:lnTo>
                    <a:lnTo>
                      <a:pt x="9410" y="0"/>
                    </a:lnTo>
                    <a:cubicBezTo>
                      <a:pt x="9410" y="0"/>
                      <a:pt x="17523" y="0"/>
                      <a:pt x="30629" y="1595"/>
                    </a:cubicBezTo>
                    <a:close/>
                    <a:moveTo>
                      <a:pt x="23833" y="26351"/>
                    </a:moveTo>
                    <a:lnTo>
                      <a:pt x="18771" y="25727"/>
                    </a:lnTo>
                    <a:cubicBezTo>
                      <a:pt x="13154" y="25033"/>
                      <a:pt x="11628" y="25103"/>
                      <a:pt x="10866" y="31344"/>
                    </a:cubicBezTo>
                    <a:lnTo>
                      <a:pt x="10588" y="33771"/>
                    </a:lnTo>
                    <a:cubicBezTo>
                      <a:pt x="9964" y="38972"/>
                      <a:pt x="11837" y="40497"/>
                      <a:pt x="16899" y="41121"/>
                    </a:cubicBezTo>
                    <a:lnTo>
                      <a:pt x="20297" y="41537"/>
                    </a:lnTo>
                    <a:cubicBezTo>
                      <a:pt x="23972" y="42023"/>
                      <a:pt x="28479" y="40636"/>
                      <a:pt x="32432" y="40012"/>
                    </a:cubicBezTo>
                    <a:lnTo>
                      <a:pt x="33888" y="28223"/>
                    </a:lnTo>
                    <a:cubicBezTo>
                      <a:pt x="30144" y="27322"/>
                      <a:pt x="27508" y="26767"/>
                      <a:pt x="23903" y="26282"/>
                    </a:cubicBezTo>
                    <a:close/>
                  </a:path>
                </a:pathLst>
              </a:custGeom>
              <a:solidFill>
                <a:srgbClr val="006086"/>
              </a:solidFill>
              <a:ln w="6930"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E3093017-DCC5-5B1C-4C6B-80CB73339CBA}"/>
                  </a:ext>
                </a:extLst>
              </p:cNvPr>
              <p:cNvSpPr/>
              <p:nvPr/>
            </p:nvSpPr>
            <p:spPr>
              <a:xfrm>
                <a:off x="6233348" y="1292324"/>
                <a:ext cx="45074" cy="51654"/>
              </a:xfrm>
              <a:custGeom>
                <a:avLst/>
                <a:gdLst>
                  <a:gd name="connsiteX0" fmla="*/ 23439 w 45074"/>
                  <a:gd name="connsiteY0" fmla="*/ 10141 h 51654"/>
                  <a:gd name="connsiteX1" fmla="*/ 16851 w 45074"/>
                  <a:gd name="connsiteY1" fmla="*/ 11736 h 51654"/>
                  <a:gd name="connsiteX2" fmla="*/ 16573 w 45074"/>
                  <a:gd name="connsiteY2" fmla="*/ 13609 h 51654"/>
                  <a:gd name="connsiteX3" fmla="*/ 18515 w 45074"/>
                  <a:gd name="connsiteY3" fmla="*/ 17076 h 51654"/>
                  <a:gd name="connsiteX4" fmla="*/ 32731 w 45074"/>
                  <a:gd name="connsiteY4" fmla="*/ 22277 h 51654"/>
                  <a:gd name="connsiteX5" fmla="*/ 43618 w 45074"/>
                  <a:gd name="connsiteY5" fmla="*/ 35937 h 51654"/>
                  <a:gd name="connsiteX6" fmla="*/ 42924 w 45074"/>
                  <a:gd name="connsiteY6" fmla="*/ 39959 h 51654"/>
                  <a:gd name="connsiteX7" fmla="*/ 24271 w 45074"/>
                  <a:gd name="connsiteY7" fmla="*/ 51124 h 51654"/>
                  <a:gd name="connsiteX8" fmla="*/ 0 w 45074"/>
                  <a:gd name="connsiteY8" fmla="*/ 45992 h 51654"/>
                  <a:gd name="connsiteX9" fmla="*/ 1387 w 45074"/>
                  <a:gd name="connsiteY9" fmla="*/ 37879 h 51654"/>
                  <a:gd name="connsiteX10" fmla="*/ 24340 w 45074"/>
                  <a:gd name="connsiteY10" fmla="*/ 41624 h 51654"/>
                  <a:gd name="connsiteX11" fmla="*/ 33494 w 45074"/>
                  <a:gd name="connsiteY11" fmla="*/ 37740 h 51654"/>
                  <a:gd name="connsiteX12" fmla="*/ 33840 w 45074"/>
                  <a:gd name="connsiteY12" fmla="*/ 35799 h 51654"/>
                  <a:gd name="connsiteX13" fmla="*/ 31552 w 45074"/>
                  <a:gd name="connsiteY13" fmla="*/ 31707 h 51654"/>
                  <a:gd name="connsiteX14" fmla="*/ 12482 w 45074"/>
                  <a:gd name="connsiteY14" fmla="*/ 25258 h 51654"/>
                  <a:gd name="connsiteX15" fmla="*/ 5686 w 45074"/>
                  <a:gd name="connsiteY15" fmla="*/ 14025 h 51654"/>
                  <a:gd name="connsiteX16" fmla="*/ 6310 w 45074"/>
                  <a:gd name="connsiteY16" fmla="*/ 10211 h 51654"/>
                  <a:gd name="connsiteX17" fmla="*/ 24201 w 45074"/>
                  <a:gd name="connsiteY17" fmla="*/ 780 h 51654"/>
                  <a:gd name="connsiteX18" fmla="*/ 45074 w 45074"/>
                  <a:gd name="connsiteY18" fmla="*/ 4940 h 51654"/>
                  <a:gd name="connsiteX19" fmla="*/ 43687 w 45074"/>
                  <a:gd name="connsiteY19" fmla="*/ 13470 h 51654"/>
                  <a:gd name="connsiteX20" fmla="*/ 23369 w 45074"/>
                  <a:gd name="connsiteY20" fmla="*/ 10141 h 5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74" h="51654">
                    <a:moveTo>
                      <a:pt x="23439" y="10141"/>
                    </a:moveTo>
                    <a:cubicBezTo>
                      <a:pt x="18931" y="9378"/>
                      <a:pt x="17267" y="9101"/>
                      <a:pt x="16851" y="11736"/>
                    </a:cubicBezTo>
                    <a:lnTo>
                      <a:pt x="16573" y="13609"/>
                    </a:lnTo>
                    <a:cubicBezTo>
                      <a:pt x="16157" y="16036"/>
                      <a:pt x="16712" y="16382"/>
                      <a:pt x="18515" y="17076"/>
                    </a:cubicBezTo>
                    <a:lnTo>
                      <a:pt x="32731" y="22277"/>
                    </a:lnTo>
                    <a:cubicBezTo>
                      <a:pt x="40567" y="25189"/>
                      <a:pt x="45143" y="26853"/>
                      <a:pt x="43618" y="35937"/>
                    </a:cubicBezTo>
                    <a:lnTo>
                      <a:pt x="42924" y="39959"/>
                    </a:lnTo>
                    <a:cubicBezTo>
                      <a:pt x="41191" y="50361"/>
                      <a:pt x="34811" y="52927"/>
                      <a:pt x="24271" y="51124"/>
                    </a:cubicBezTo>
                    <a:cubicBezTo>
                      <a:pt x="11095" y="48974"/>
                      <a:pt x="0" y="45992"/>
                      <a:pt x="0" y="45992"/>
                    </a:cubicBezTo>
                    <a:lnTo>
                      <a:pt x="1387" y="37879"/>
                    </a:lnTo>
                    <a:lnTo>
                      <a:pt x="24340" y="41624"/>
                    </a:lnTo>
                    <a:cubicBezTo>
                      <a:pt x="30165" y="42595"/>
                      <a:pt x="32800" y="41693"/>
                      <a:pt x="33494" y="37740"/>
                    </a:cubicBezTo>
                    <a:lnTo>
                      <a:pt x="33840" y="35799"/>
                    </a:lnTo>
                    <a:cubicBezTo>
                      <a:pt x="34187" y="33857"/>
                      <a:pt x="34256" y="32678"/>
                      <a:pt x="31552" y="31707"/>
                    </a:cubicBezTo>
                    <a:cubicBezTo>
                      <a:pt x="26767" y="30043"/>
                      <a:pt x="17198" y="26923"/>
                      <a:pt x="12482" y="25258"/>
                    </a:cubicBezTo>
                    <a:cubicBezTo>
                      <a:pt x="7004" y="23247"/>
                      <a:pt x="4438" y="21375"/>
                      <a:pt x="5686" y="14025"/>
                    </a:cubicBezTo>
                    <a:lnTo>
                      <a:pt x="6310" y="10211"/>
                    </a:lnTo>
                    <a:cubicBezTo>
                      <a:pt x="8044" y="-191"/>
                      <a:pt x="13592" y="-1093"/>
                      <a:pt x="24201" y="780"/>
                    </a:cubicBezTo>
                    <a:cubicBezTo>
                      <a:pt x="37307" y="2929"/>
                      <a:pt x="45074" y="4940"/>
                      <a:pt x="45074" y="4940"/>
                    </a:cubicBezTo>
                    <a:lnTo>
                      <a:pt x="43687" y="13470"/>
                    </a:lnTo>
                    <a:lnTo>
                      <a:pt x="23369" y="10141"/>
                    </a:lnTo>
                    <a:close/>
                  </a:path>
                </a:pathLst>
              </a:custGeom>
              <a:solidFill>
                <a:srgbClr val="006086"/>
              </a:solidFill>
              <a:ln w="6930"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0E1884BE-4D45-4D88-791B-D14C8CF6EFA1}"/>
                  </a:ext>
                </a:extLst>
              </p:cNvPr>
              <p:cNvSpPr/>
              <p:nvPr/>
            </p:nvSpPr>
            <p:spPr>
              <a:xfrm>
                <a:off x="6285079" y="1289012"/>
                <a:ext cx="32106" cy="62271"/>
              </a:xfrm>
              <a:custGeom>
                <a:avLst/>
                <a:gdLst>
                  <a:gd name="connsiteX0" fmla="*/ 1734 w 32106"/>
                  <a:gd name="connsiteY0" fmla="*/ 9500 h 62271"/>
                  <a:gd name="connsiteX1" fmla="*/ 8529 w 32106"/>
                  <a:gd name="connsiteY1" fmla="*/ 10818 h 62271"/>
                  <a:gd name="connsiteX2" fmla="*/ 10679 w 32106"/>
                  <a:gd name="connsiteY2" fmla="*/ 0 h 62271"/>
                  <a:gd name="connsiteX3" fmla="*/ 21081 w 32106"/>
                  <a:gd name="connsiteY3" fmla="*/ 2080 h 62271"/>
                  <a:gd name="connsiteX4" fmla="*/ 18931 w 32106"/>
                  <a:gd name="connsiteY4" fmla="*/ 12967 h 62271"/>
                  <a:gd name="connsiteX5" fmla="*/ 32106 w 32106"/>
                  <a:gd name="connsiteY5" fmla="*/ 15533 h 62271"/>
                  <a:gd name="connsiteX6" fmla="*/ 30373 w 32106"/>
                  <a:gd name="connsiteY6" fmla="*/ 24479 h 62271"/>
                  <a:gd name="connsiteX7" fmla="*/ 17197 w 32106"/>
                  <a:gd name="connsiteY7" fmla="*/ 21913 h 62271"/>
                  <a:gd name="connsiteX8" fmla="*/ 12274 w 32106"/>
                  <a:gd name="connsiteY8" fmla="*/ 46877 h 62271"/>
                  <a:gd name="connsiteX9" fmla="*/ 15880 w 32106"/>
                  <a:gd name="connsiteY9" fmla="*/ 52910 h 62271"/>
                  <a:gd name="connsiteX10" fmla="*/ 25033 w 32106"/>
                  <a:gd name="connsiteY10" fmla="*/ 54574 h 62271"/>
                  <a:gd name="connsiteX11" fmla="*/ 23438 w 32106"/>
                  <a:gd name="connsiteY11" fmla="*/ 62272 h 62271"/>
                  <a:gd name="connsiteX12" fmla="*/ 10263 w 32106"/>
                  <a:gd name="connsiteY12" fmla="*/ 61231 h 62271"/>
                  <a:gd name="connsiteX13" fmla="*/ 1595 w 32106"/>
                  <a:gd name="connsiteY13" fmla="*/ 46461 h 62271"/>
                  <a:gd name="connsiteX14" fmla="*/ 6796 w 32106"/>
                  <a:gd name="connsiteY14" fmla="*/ 19902 h 62271"/>
                  <a:gd name="connsiteX15" fmla="*/ 0 w 32106"/>
                  <a:gd name="connsiteY15" fmla="*/ 18584 h 62271"/>
                  <a:gd name="connsiteX16" fmla="*/ 1803 w 32106"/>
                  <a:gd name="connsiteY16" fmla="*/ 9500 h 6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06" h="62271">
                    <a:moveTo>
                      <a:pt x="1734" y="9500"/>
                    </a:moveTo>
                    <a:lnTo>
                      <a:pt x="8529" y="10818"/>
                    </a:lnTo>
                    <a:lnTo>
                      <a:pt x="10679" y="0"/>
                    </a:lnTo>
                    <a:lnTo>
                      <a:pt x="21081" y="2080"/>
                    </a:lnTo>
                    <a:lnTo>
                      <a:pt x="18931" y="12967"/>
                    </a:lnTo>
                    <a:lnTo>
                      <a:pt x="32106" y="15533"/>
                    </a:lnTo>
                    <a:lnTo>
                      <a:pt x="30373" y="24479"/>
                    </a:lnTo>
                    <a:lnTo>
                      <a:pt x="17197" y="21913"/>
                    </a:lnTo>
                    <a:lnTo>
                      <a:pt x="12274" y="46877"/>
                    </a:lnTo>
                    <a:cubicBezTo>
                      <a:pt x="11580" y="50552"/>
                      <a:pt x="12413" y="52217"/>
                      <a:pt x="15880" y="52910"/>
                    </a:cubicBezTo>
                    <a:cubicBezTo>
                      <a:pt x="16989" y="53118"/>
                      <a:pt x="25033" y="54574"/>
                      <a:pt x="25033" y="54574"/>
                    </a:cubicBezTo>
                    <a:lnTo>
                      <a:pt x="23438" y="62272"/>
                    </a:lnTo>
                    <a:cubicBezTo>
                      <a:pt x="23438" y="62272"/>
                      <a:pt x="15117" y="62202"/>
                      <a:pt x="10263" y="61231"/>
                    </a:cubicBezTo>
                    <a:cubicBezTo>
                      <a:pt x="1040" y="59428"/>
                      <a:pt x="208" y="53603"/>
                      <a:pt x="1595" y="46461"/>
                    </a:cubicBezTo>
                    <a:lnTo>
                      <a:pt x="6796" y="19902"/>
                    </a:lnTo>
                    <a:lnTo>
                      <a:pt x="0" y="18584"/>
                    </a:lnTo>
                    <a:lnTo>
                      <a:pt x="1803" y="9500"/>
                    </a:lnTo>
                    <a:close/>
                  </a:path>
                </a:pathLst>
              </a:custGeom>
              <a:solidFill>
                <a:srgbClr val="006086"/>
              </a:solidFill>
              <a:ln w="6930"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70EA8BBF-F9C5-4876-13F1-6C6D54D02085}"/>
                  </a:ext>
                </a:extLst>
              </p:cNvPr>
              <p:cNvSpPr/>
              <p:nvPr/>
            </p:nvSpPr>
            <p:spPr>
              <a:xfrm>
                <a:off x="6315383" y="1306487"/>
                <a:ext cx="40011" cy="49858"/>
              </a:xfrm>
              <a:custGeom>
                <a:avLst/>
                <a:gdLst>
                  <a:gd name="connsiteX0" fmla="*/ 10887 w 40011"/>
                  <a:gd name="connsiteY0" fmla="*/ 0 h 49858"/>
                  <a:gd name="connsiteX1" fmla="*/ 21219 w 40011"/>
                  <a:gd name="connsiteY1" fmla="*/ 2358 h 49858"/>
                  <a:gd name="connsiteX2" fmla="*/ 20179 w 40011"/>
                  <a:gd name="connsiteY2" fmla="*/ 6865 h 49858"/>
                  <a:gd name="connsiteX3" fmla="*/ 34533 w 40011"/>
                  <a:gd name="connsiteY3" fmla="*/ 4923 h 49858"/>
                  <a:gd name="connsiteX4" fmla="*/ 40012 w 40011"/>
                  <a:gd name="connsiteY4" fmla="*/ 6172 h 49858"/>
                  <a:gd name="connsiteX5" fmla="*/ 37932 w 40011"/>
                  <a:gd name="connsiteY5" fmla="*/ 15464 h 49858"/>
                  <a:gd name="connsiteX6" fmla="*/ 30720 w 40011"/>
                  <a:gd name="connsiteY6" fmla="*/ 13800 h 49858"/>
                  <a:gd name="connsiteX7" fmla="*/ 18446 w 40011"/>
                  <a:gd name="connsiteY7" fmla="*/ 14285 h 49858"/>
                  <a:gd name="connsiteX8" fmla="*/ 10332 w 40011"/>
                  <a:gd name="connsiteY8" fmla="*/ 49859 h 49858"/>
                  <a:gd name="connsiteX9" fmla="*/ 0 w 40011"/>
                  <a:gd name="connsiteY9" fmla="*/ 47501 h 49858"/>
                  <a:gd name="connsiteX10" fmla="*/ 10818 w 40011"/>
                  <a:gd name="connsiteY10" fmla="*/ 0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11" h="49858">
                    <a:moveTo>
                      <a:pt x="10887" y="0"/>
                    </a:moveTo>
                    <a:lnTo>
                      <a:pt x="21219" y="2358"/>
                    </a:lnTo>
                    <a:lnTo>
                      <a:pt x="20179" y="6865"/>
                    </a:lnTo>
                    <a:cubicBezTo>
                      <a:pt x="24340" y="5617"/>
                      <a:pt x="30165" y="3953"/>
                      <a:pt x="34533" y="4923"/>
                    </a:cubicBezTo>
                    <a:lnTo>
                      <a:pt x="40012" y="6172"/>
                    </a:lnTo>
                    <a:lnTo>
                      <a:pt x="37932" y="15464"/>
                    </a:lnTo>
                    <a:lnTo>
                      <a:pt x="30720" y="13800"/>
                    </a:lnTo>
                    <a:cubicBezTo>
                      <a:pt x="27114" y="12967"/>
                      <a:pt x="22606" y="13384"/>
                      <a:pt x="18446" y="14285"/>
                    </a:cubicBezTo>
                    <a:lnTo>
                      <a:pt x="10332" y="49859"/>
                    </a:lnTo>
                    <a:lnTo>
                      <a:pt x="0" y="47501"/>
                    </a:lnTo>
                    <a:lnTo>
                      <a:pt x="10818" y="0"/>
                    </a:lnTo>
                    <a:close/>
                  </a:path>
                </a:pathLst>
              </a:custGeom>
              <a:solidFill>
                <a:srgbClr val="006086"/>
              </a:solidFill>
              <a:ln w="6930"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875F124D-0269-CF98-56BD-7A399E7E6F3A}"/>
                  </a:ext>
                </a:extLst>
              </p:cNvPr>
              <p:cNvSpPr/>
              <p:nvPr/>
            </p:nvSpPr>
            <p:spPr>
              <a:xfrm>
                <a:off x="6352201" y="1314739"/>
                <a:ext cx="51457" cy="58041"/>
              </a:xfrm>
              <a:custGeom>
                <a:avLst/>
                <a:gdLst>
                  <a:gd name="connsiteX0" fmla="*/ 38976 w 51457"/>
                  <a:gd name="connsiteY0" fmla="*/ 58041 h 58041"/>
                  <a:gd name="connsiteX1" fmla="*/ 28713 w 51457"/>
                  <a:gd name="connsiteY1" fmla="*/ 55337 h 58041"/>
                  <a:gd name="connsiteX2" fmla="*/ 29684 w 51457"/>
                  <a:gd name="connsiteY2" fmla="*/ 51731 h 58041"/>
                  <a:gd name="connsiteX3" fmla="*/ 15052 w 51457"/>
                  <a:gd name="connsiteY3" fmla="*/ 52286 h 58041"/>
                  <a:gd name="connsiteX4" fmla="*/ 12556 w 51457"/>
                  <a:gd name="connsiteY4" fmla="*/ 51662 h 58041"/>
                  <a:gd name="connsiteX5" fmla="*/ 906 w 51457"/>
                  <a:gd name="connsiteY5" fmla="*/ 33909 h 58041"/>
                  <a:gd name="connsiteX6" fmla="*/ 9851 w 51457"/>
                  <a:gd name="connsiteY6" fmla="*/ 0 h 58041"/>
                  <a:gd name="connsiteX7" fmla="*/ 20114 w 51457"/>
                  <a:gd name="connsiteY7" fmla="*/ 2704 h 58041"/>
                  <a:gd name="connsiteX8" fmla="*/ 11585 w 51457"/>
                  <a:gd name="connsiteY8" fmla="*/ 34950 h 58041"/>
                  <a:gd name="connsiteX9" fmla="*/ 16855 w 51457"/>
                  <a:gd name="connsiteY9" fmla="*/ 43132 h 58041"/>
                  <a:gd name="connsiteX10" fmla="*/ 19074 w 51457"/>
                  <a:gd name="connsiteY10" fmla="*/ 43687 h 58041"/>
                  <a:gd name="connsiteX11" fmla="*/ 31764 w 51457"/>
                  <a:gd name="connsiteY11" fmla="*/ 43965 h 58041"/>
                  <a:gd name="connsiteX12" fmla="*/ 41195 w 51457"/>
                  <a:gd name="connsiteY12" fmla="*/ 8252 h 58041"/>
                  <a:gd name="connsiteX13" fmla="*/ 51458 w 51457"/>
                  <a:gd name="connsiteY13" fmla="*/ 10956 h 58041"/>
                  <a:gd name="connsiteX14" fmla="*/ 39045 w 51457"/>
                  <a:gd name="connsiteY14" fmla="*/ 58041 h 5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57" h="58041">
                    <a:moveTo>
                      <a:pt x="38976" y="58041"/>
                    </a:moveTo>
                    <a:lnTo>
                      <a:pt x="28713" y="55337"/>
                    </a:lnTo>
                    <a:lnTo>
                      <a:pt x="29684" y="51731"/>
                    </a:lnTo>
                    <a:cubicBezTo>
                      <a:pt x="25592" y="52494"/>
                      <a:pt x="19421" y="53465"/>
                      <a:pt x="15052" y="52286"/>
                    </a:cubicBezTo>
                    <a:lnTo>
                      <a:pt x="12556" y="51662"/>
                    </a:lnTo>
                    <a:cubicBezTo>
                      <a:pt x="2431" y="48957"/>
                      <a:pt x="-2076" y="45213"/>
                      <a:pt x="906" y="33909"/>
                    </a:cubicBezTo>
                    <a:lnTo>
                      <a:pt x="9851" y="0"/>
                    </a:lnTo>
                    <a:lnTo>
                      <a:pt x="20114" y="2704"/>
                    </a:lnTo>
                    <a:lnTo>
                      <a:pt x="11585" y="34950"/>
                    </a:lnTo>
                    <a:cubicBezTo>
                      <a:pt x="10267" y="40081"/>
                      <a:pt x="11862" y="41815"/>
                      <a:pt x="16855" y="43132"/>
                    </a:cubicBezTo>
                    <a:lnTo>
                      <a:pt x="19074" y="43687"/>
                    </a:lnTo>
                    <a:cubicBezTo>
                      <a:pt x="22680" y="44658"/>
                      <a:pt x="27742" y="43965"/>
                      <a:pt x="31764" y="43965"/>
                    </a:cubicBezTo>
                    <a:lnTo>
                      <a:pt x="41195" y="8252"/>
                    </a:lnTo>
                    <a:lnTo>
                      <a:pt x="51458" y="10956"/>
                    </a:lnTo>
                    <a:lnTo>
                      <a:pt x="39045" y="58041"/>
                    </a:lnTo>
                    <a:close/>
                  </a:path>
                </a:pathLst>
              </a:custGeom>
              <a:solidFill>
                <a:srgbClr val="006086"/>
              </a:solidFill>
              <a:ln w="6930"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5A79E3E9-1264-15DF-ADC8-8ACB396A367F}"/>
                  </a:ext>
                </a:extLst>
              </p:cNvPr>
              <p:cNvSpPr/>
              <p:nvPr/>
            </p:nvSpPr>
            <p:spPr>
              <a:xfrm>
                <a:off x="6402993" y="1331648"/>
                <a:ext cx="47403" cy="54100"/>
              </a:xfrm>
              <a:custGeom>
                <a:avLst/>
                <a:gdLst>
                  <a:gd name="connsiteX0" fmla="*/ 33396 w 47403"/>
                  <a:gd name="connsiteY0" fmla="*/ 54100 h 54100"/>
                  <a:gd name="connsiteX1" fmla="*/ 12038 w 47403"/>
                  <a:gd name="connsiteY1" fmla="*/ 48691 h 54100"/>
                  <a:gd name="connsiteX2" fmla="*/ 1220 w 47403"/>
                  <a:gd name="connsiteY2" fmla="*/ 29205 h 54100"/>
                  <a:gd name="connsiteX3" fmla="*/ 6698 w 47403"/>
                  <a:gd name="connsiteY3" fmla="*/ 11453 h 54100"/>
                  <a:gd name="connsiteX4" fmla="*/ 26600 w 47403"/>
                  <a:gd name="connsiteY4" fmla="*/ 1398 h 54100"/>
                  <a:gd name="connsiteX5" fmla="*/ 47403 w 47403"/>
                  <a:gd name="connsiteY5" fmla="*/ 8471 h 54100"/>
                  <a:gd name="connsiteX6" fmla="*/ 44838 w 47403"/>
                  <a:gd name="connsiteY6" fmla="*/ 16723 h 54100"/>
                  <a:gd name="connsiteX7" fmla="*/ 25421 w 47403"/>
                  <a:gd name="connsiteY7" fmla="*/ 10760 h 54100"/>
                  <a:gd name="connsiteX8" fmla="*/ 16614 w 47403"/>
                  <a:gd name="connsiteY8" fmla="*/ 15267 h 54100"/>
                  <a:gd name="connsiteX9" fmla="*/ 11622 w 47403"/>
                  <a:gd name="connsiteY9" fmla="*/ 31494 h 54100"/>
                  <a:gd name="connsiteX10" fmla="*/ 16337 w 47403"/>
                  <a:gd name="connsiteY10" fmla="*/ 40162 h 54100"/>
                  <a:gd name="connsiteX11" fmla="*/ 35754 w 47403"/>
                  <a:gd name="connsiteY11" fmla="*/ 46126 h 54100"/>
                  <a:gd name="connsiteX12" fmla="*/ 33326 w 47403"/>
                  <a:gd name="connsiteY12" fmla="*/ 53961 h 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03" h="54100">
                    <a:moveTo>
                      <a:pt x="33396" y="54100"/>
                    </a:moveTo>
                    <a:cubicBezTo>
                      <a:pt x="33396" y="54100"/>
                      <a:pt x="24658" y="52575"/>
                      <a:pt x="12038" y="48691"/>
                    </a:cubicBezTo>
                    <a:cubicBezTo>
                      <a:pt x="1775" y="45640"/>
                      <a:pt x="-2247" y="40439"/>
                      <a:pt x="1220" y="29205"/>
                    </a:cubicBezTo>
                    <a:lnTo>
                      <a:pt x="6698" y="11453"/>
                    </a:lnTo>
                    <a:cubicBezTo>
                      <a:pt x="10165" y="219"/>
                      <a:pt x="16406" y="-1861"/>
                      <a:pt x="26600" y="1398"/>
                    </a:cubicBezTo>
                    <a:cubicBezTo>
                      <a:pt x="39359" y="5281"/>
                      <a:pt x="47403" y="8471"/>
                      <a:pt x="47403" y="8471"/>
                    </a:cubicBezTo>
                    <a:lnTo>
                      <a:pt x="44838" y="16723"/>
                    </a:lnTo>
                    <a:lnTo>
                      <a:pt x="25421" y="10760"/>
                    </a:lnTo>
                    <a:cubicBezTo>
                      <a:pt x="20567" y="9303"/>
                      <a:pt x="18140" y="10274"/>
                      <a:pt x="16614" y="15267"/>
                    </a:cubicBezTo>
                    <a:lnTo>
                      <a:pt x="11622" y="31494"/>
                    </a:lnTo>
                    <a:cubicBezTo>
                      <a:pt x="10096" y="36487"/>
                      <a:pt x="11552" y="38706"/>
                      <a:pt x="16337" y="40162"/>
                    </a:cubicBezTo>
                    <a:lnTo>
                      <a:pt x="35754" y="46126"/>
                    </a:lnTo>
                    <a:lnTo>
                      <a:pt x="33326" y="53961"/>
                    </a:lnTo>
                    <a:close/>
                  </a:path>
                </a:pathLst>
              </a:custGeom>
              <a:solidFill>
                <a:srgbClr val="006086"/>
              </a:solidFill>
              <a:ln w="6930"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F64C74FB-A225-D16D-BC35-AA63D8BF88FC}"/>
                  </a:ext>
                </a:extLst>
              </p:cNvPr>
              <p:cNvSpPr/>
              <p:nvPr/>
            </p:nvSpPr>
            <p:spPr>
              <a:xfrm>
                <a:off x="6448945" y="1333324"/>
                <a:ext cx="35776" cy="63380"/>
              </a:xfrm>
              <a:custGeom>
                <a:avLst/>
                <a:gdLst>
                  <a:gd name="connsiteX0" fmla="*/ 6583 w 35776"/>
                  <a:gd name="connsiteY0" fmla="*/ 8183 h 63380"/>
                  <a:gd name="connsiteX1" fmla="*/ 13101 w 35776"/>
                  <a:gd name="connsiteY1" fmla="*/ 10402 h 63380"/>
                  <a:gd name="connsiteX2" fmla="*/ 16638 w 35776"/>
                  <a:gd name="connsiteY2" fmla="*/ 0 h 63380"/>
                  <a:gd name="connsiteX3" fmla="*/ 26693 w 35776"/>
                  <a:gd name="connsiteY3" fmla="*/ 3398 h 63380"/>
                  <a:gd name="connsiteX4" fmla="*/ 23087 w 35776"/>
                  <a:gd name="connsiteY4" fmla="*/ 13938 h 63380"/>
                  <a:gd name="connsiteX5" fmla="*/ 35777 w 35776"/>
                  <a:gd name="connsiteY5" fmla="*/ 18238 h 63380"/>
                  <a:gd name="connsiteX6" fmla="*/ 32795 w 35776"/>
                  <a:gd name="connsiteY6" fmla="*/ 26906 h 63380"/>
                  <a:gd name="connsiteX7" fmla="*/ 20105 w 35776"/>
                  <a:gd name="connsiteY7" fmla="*/ 22537 h 63380"/>
                  <a:gd name="connsiteX8" fmla="*/ 11853 w 35776"/>
                  <a:gd name="connsiteY8" fmla="*/ 46669 h 63380"/>
                  <a:gd name="connsiteX9" fmla="*/ 14627 w 35776"/>
                  <a:gd name="connsiteY9" fmla="*/ 53118 h 63380"/>
                  <a:gd name="connsiteX10" fmla="*/ 23503 w 35776"/>
                  <a:gd name="connsiteY10" fmla="*/ 55961 h 63380"/>
                  <a:gd name="connsiteX11" fmla="*/ 20868 w 35776"/>
                  <a:gd name="connsiteY11" fmla="*/ 63381 h 63380"/>
                  <a:gd name="connsiteX12" fmla="*/ 7900 w 35776"/>
                  <a:gd name="connsiteY12" fmla="*/ 60607 h 63380"/>
                  <a:gd name="connsiteX13" fmla="*/ 1313 w 35776"/>
                  <a:gd name="connsiteY13" fmla="*/ 44797 h 63380"/>
                  <a:gd name="connsiteX14" fmla="*/ 10050 w 35776"/>
                  <a:gd name="connsiteY14" fmla="*/ 19139 h 63380"/>
                  <a:gd name="connsiteX15" fmla="*/ 3462 w 35776"/>
                  <a:gd name="connsiteY15" fmla="*/ 16920 h 63380"/>
                  <a:gd name="connsiteX16" fmla="*/ 6444 w 35776"/>
                  <a:gd name="connsiteY16" fmla="*/ 8183 h 6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76" h="63380">
                    <a:moveTo>
                      <a:pt x="6583" y="8183"/>
                    </a:moveTo>
                    <a:lnTo>
                      <a:pt x="13101" y="10402"/>
                    </a:lnTo>
                    <a:lnTo>
                      <a:pt x="16638" y="0"/>
                    </a:lnTo>
                    <a:lnTo>
                      <a:pt x="26693" y="3398"/>
                    </a:lnTo>
                    <a:lnTo>
                      <a:pt x="23087" y="13938"/>
                    </a:lnTo>
                    <a:lnTo>
                      <a:pt x="35777" y="18238"/>
                    </a:lnTo>
                    <a:lnTo>
                      <a:pt x="32795" y="26906"/>
                    </a:lnTo>
                    <a:lnTo>
                      <a:pt x="20105" y="22537"/>
                    </a:lnTo>
                    <a:lnTo>
                      <a:pt x="11853" y="46669"/>
                    </a:lnTo>
                    <a:cubicBezTo>
                      <a:pt x="10605" y="50205"/>
                      <a:pt x="11298" y="52008"/>
                      <a:pt x="14627" y="53118"/>
                    </a:cubicBezTo>
                    <a:cubicBezTo>
                      <a:pt x="15667" y="53465"/>
                      <a:pt x="23503" y="55961"/>
                      <a:pt x="23503" y="55961"/>
                    </a:cubicBezTo>
                    <a:lnTo>
                      <a:pt x="20868" y="63381"/>
                    </a:lnTo>
                    <a:cubicBezTo>
                      <a:pt x="20868" y="63381"/>
                      <a:pt x="12616" y="62202"/>
                      <a:pt x="7900" y="60607"/>
                    </a:cubicBezTo>
                    <a:cubicBezTo>
                      <a:pt x="-976" y="57556"/>
                      <a:pt x="-1045" y="51662"/>
                      <a:pt x="1313" y="44797"/>
                    </a:cubicBezTo>
                    <a:lnTo>
                      <a:pt x="10050" y="19139"/>
                    </a:lnTo>
                    <a:lnTo>
                      <a:pt x="3462" y="16920"/>
                    </a:lnTo>
                    <a:lnTo>
                      <a:pt x="6444" y="8183"/>
                    </a:lnTo>
                    <a:close/>
                  </a:path>
                </a:pathLst>
              </a:custGeom>
              <a:solidFill>
                <a:srgbClr val="006086"/>
              </a:solidFill>
              <a:ln w="6930"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78EE9FFA-20DA-B3ED-372C-677A84973266}"/>
                  </a:ext>
                </a:extLst>
              </p:cNvPr>
              <p:cNvSpPr/>
              <p:nvPr/>
            </p:nvSpPr>
            <p:spPr>
              <a:xfrm>
                <a:off x="6478865" y="1354474"/>
                <a:ext cx="54260" cy="60745"/>
              </a:xfrm>
              <a:custGeom>
                <a:avLst/>
                <a:gdLst>
                  <a:gd name="connsiteX0" fmla="*/ 36924 w 54260"/>
                  <a:gd name="connsiteY0" fmla="*/ 60746 h 60745"/>
                  <a:gd name="connsiteX1" fmla="*/ 27008 w 54260"/>
                  <a:gd name="connsiteY1" fmla="*/ 57001 h 60745"/>
                  <a:gd name="connsiteX2" fmla="*/ 28325 w 54260"/>
                  <a:gd name="connsiteY2" fmla="*/ 53465 h 60745"/>
                  <a:gd name="connsiteX3" fmla="*/ 13694 w 54260"/>
                  <a:gd name="connsiteY3" fmla="*/ 52494 h 60745"/>
                  <a:gd name="connsiteX4" fmla="*/ 11336 w 54260"/>
                  <a:gd name="connsiteY4" fmla="*/ 51592 h 60745"/>
                  <a:gd name="connsiteX5" fmla="*/ 1628 w 54260"/>
                  <a:gd name="connsiteY5" fmla="*/ 32731 h 60745"/>
                  <a:gd name="connsiteX6" fmla="*/ 14110 w 54260"/>
                  <a:gd name="connsiteY6" fmla="*/ 0 h 60745"/>
                  <a:gd name="connsiteX7" fmla="*/ 24026 w 54260"/>
                  <a:gd name="connsiteY7" fmla="*/ 3745 h 60745"/>
                  <a:gd name="connsiteX8" fmla="*/ 12168 w 54260"/>
                  <a:gd name="connsiteY8" fmla="*/ 34880 h 60745"/>
                  <a:gd name="connsiteX9" fmla="*/ 16537 w 54260"/>
                  <a:gd name="connsiteY9" fmla="*/ 43548 h 60745"/>
                  <a:gd name="connsiteX10" fmla="*/ 18686 w 54260"/>
                  <a:gd name="connsiteY10" fmla="*/ 44381 h 60745"/>
                  <a:gd name="connsiteX11" fmla="*/ 31238 w 54260"/>
                  <a:gd name="connsiteY11" fmla="*/ 45975 h 60745"/>
                  <a:gd name="connsiteX12" fmla="*/ 44344 w 54260"/>
                  <a:gd name="connsiteY12" fmla="*/ 11511 h 60745"/>
                  <a:gd name="connsiteX13" fmla="*/ 54260 w 54260"/>
                  <a:gd name="connsiteY13" fmla="*/ 15256 h 60745"/>
                  <a:gd name="connsiteX14" fmla="*/ 36924 w 54260"/>
                  <a:gd name="connsiteY14" fmla="*/ 60746 h 6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60" h="60745">
                    <a:moveTo>
                      <a:pt x="36924" y="60746"/>
                    </a:moveTo>
                    <a:lnTo>
                      <a:pt x="27008" y="57001"/>
                    </a:lnTo>
                    <a:lnTo>
                      <a:pt x="28325" y="53465"/>
                    </a:lnTo>
                    <a:cubicBezTo>
                      <a:pt x="24165" y="53811"/>
                      <a:pt x="17924" y="54089"/>
                      <a:pt x="13694" y="52494"/>
                    </a:cubicBezTo>
                    <a:lnTo>
                      <a:pt x="11336" y="51592"/>
                    </a:lnTo>
                    <a:cubicBezTo>
                      <a:pt x="1489" y="47848"/>
                      <a:pt x="-2533" y="43618"/>
                      <a:pt x="1628" y="32731"/>
                    </a:cubicBezTo>
                    <a:lnTo>
                      <a:pt x="14110" y="0"/>
                    </a:lnTo>
                    <a:lnTo>
                      <a:pt x="24026" y="3745"/>
                    </a:lnTo>
                    <a:lnTo>
                      <a:pt x="12168" y="34880"/>
                    </a:lnTo>
                    <a:cubicBezTo>
                      <a:pt x="10296" y="39804"/>
                      <a:pt x="11752" y="41745"/>
                      <a:pt x="16537" y="43548"/>
                    </a:cubicBezTo>
                    <a:lnTo>
                      <a:pt x="18686" y="44381"/>
                    </a:lnTo>
                    <a:cubicBezTo>
                      <a:pt x="22223" y="45698"/>
                      <a:pt x="27285" y="45559"/>
                      <a:pt x="31238" y="45975"/>
                    </a:cubicBezTo>
                    <a:lnTo>
                      <a:pt x="44344" y="11511"/>
                    </a:lnTo>
                    <a:lnTo>
                      <a:pt x="54260" y="15256"/>
                    </a:lnTo>
                    <a:lnTo>
                      <a:pt x="36924" y="60746"/>
                    </a:lnTo>
                    <a:close/>
                  </a:path>
                </a:pathLst>
              </a:custGeom>
              <a:solidFill>
                <a:srgbClr val="006086"/>
              </a:solidFill>
              <a:ln w="6930"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13C1214-BB42-35A1-E03A-D015BD178959}"/>
                  </a:ext>
                </a:extLst>
              </p:cNvPr>
              <p:cNvSpPr/>
              <p:nvPr/>
            </p:nvSpPr>
            <p:spPr>
              <a:xfrm>
                <a:off x="6525358" y="1374445"/>
                <a:ext cx="46530" cy="48957"/>
              </a:xfrm>
              <a:custGeom>
                <a:avLst/>
                <a:gdLst>
                  <a:gd name="connsiteX0" fmla="*/ 18862 w 46530"/>
                  <a:gd name="connsiteY0" fmla="*/ 0 h 48957"/>
                  <a:gd name="connsiteX1" fmla="*/ 28639 w 46530"/>
                  <a:gd name="connsiteY1" fmla="*/ 4091 h 48957"/>
                  <a:gd name="connsiteX2" fmla="*/ 26836 w 46530"/>
                  <a:gd name="connsiteY2" fmla="*/ 8321 h 48957"/>
                  <a:gd name="connsiteX3" fmla="*/ 41329 w 46530"/>
                  <a:gd name="connsiteY3" fmla="*/ 9015 h 48957"/>
                  <a:gd name="connsiteX4" fmla="*/ 46530 w 46530"/>
                  <a:gd name="connsiteY4" fmla="*/ 11234 h 48957"/>
                  <a:gd name="connsiteX5" fmla="*/ 42855 w 46530"/>
                  <a:gd name="connsiteY5" fmla="*/ 19971 h 48957"/>
                  <a:gd name="connsiteX6" fmla="*/ 36128 w 46530"/>
                  <a:gd name="connsiteY6" fmla="*/ 17128 h 48957"/>
                  <a:gd name="connsiteX7" fmla="*/ 23993 w 46530"/>
                  <a:gd name="connsiteY7" fmla="*/ 15395 h 48957"/>
                  <a:gd name="connsiteX8" fmla="*/ 9778 w 46530"/>
                  <a:gd name="connsiteY8" fmla="*/ 48957 h 48957"/>
                  <a:gd name="connsiteX9" fmla="*/ 0 w 46530"/>
                  <a:gd name="connsiteY9" fmla="*/ 44797 h 48957"/>
                  <a:gd name="connsiteX10" fmla="*/ 19000 w 46530"/>
                  <a:gd name="connsiteY10" fmla="*/ 0 h 4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30" h="48957">
                    <a:moveTo>
                      <a:pt x="18862" y="0"/>
                    </a:moveTo>
                    <a:lnTo>
                      <a:pt x="28639" y="4091"/>
                    </a:lnTo>
                    <a:lnTo>
                      <a:pt x="26836" y="8321"/>
                    </a:lnTo>
                    <a:cubicBezTo>
                      <a:pt x="31136" y="7836"/>
                      <a:pt x="37169" y="7212"/>
                      <a:pt x="41329" y="9015"/>
                    </a:cubicBezTo>
                    <a:lnTo>
                      <a:pt x="46530" y="11234"/>
                    </a:lnTo>
                    <a:lnTo>
                      <a:pt x="42855" y="19971"/>
                    </a:lnTo>
                    <a:lnTo>
                      <a:pt x="36128" y="17128"/>
                    </a:lnTo>
                    <a:cubicBezTo>
                      <a:pt x="32731" y="15672"/>
                      <a:pt x="28223" y="15256"/>
                      <a:pt x="23993" y="15395"/>
                    </a:cubicBezTo>
                    <a:lnTo>
                      <a:pt x="9778" y="48957"/>
                    </a:lnTo>
                    <a:lnTo>
                      <a:pt x="0" y="44797"/>
                    </a:lnTo>
                    <a:lnTo>
                      <a:pt x="19000" y="0"/>
                    </a:lnTo>
                    <a:close/>
                  </a:path>
                </a:pathLst>
              </a:custGeom>
              <a:solidFill>
                <a:srgbClr val="006086"/>
              </a:solidFill>
              <a:ln w="6930"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B96CB0A3-F143-81CB-F79E-59F70C4FA53F}"/>
                  </a:ext>
                </a:extLst>
              </p:cNvPr>
              <p:cNvSpPr/>
              <p:nvPr/>
            </p:nvSpPr>
            <p:spPr>
              <a:xfrm>
                <a:off x="6561551" y="1393665"/>
                <a:ext cx="51526" cy="55394"/>
              </a:xfrm>
              <a:custGeom>
                <a:avLst/>
                <a:gdLst>
                  <a:gd name="connsiteX0" fmla="*/ 32528 w 51526"/>
                  <a:gd name="connsiteY0" fmla="*/ 55395 h 55394"/>
                  <a:gd name="connsiteX1" fmla="*/ 10615 w 51526"/>
                  <a:gd name="connsiteY1" fmla="*/ 46380 h 55394"/>
                  <a:gd name="connsiteX2" fmla="*/ 2224 w 51526"/>
                  <a:gd name="connsiteY2" fmla="*/ 26339 h 55394"/>
                  <a:gd name="connsiteX3" fmla="*/ 10338 w 51526"/>
                  <a:gd name="connsiteY3" fmla="*/ 9003 h 55394"/>
                  <a:gd name="connsiteX4" fmla="*/ 32181 w 51526"/>
                  <a:gd name="connsiteY4" fmla="*/ 2138 h 55394"/>
                  <a:gd name="connsiteX5" fmla="*/ 41543 w 51526"/>
                  <a:gd name="connsiteY5" fmla="*/ 6507 h 55394"/>
                  <a:gd name="connsiteX6" fmla="*/ 49656 w 51526"/>
                  <a:gd name="connsiteY6" fmla="*/ 27310 h 55394"/>
                  <a:gd name="connsiteX7" fmla="*/ 43831 w 51526"/>
                  <a:gd name="connsiteY7" fmla="*/ 39862 h 55394"/>
                  <a:gd name="connsiteX8" fmla="*/ 42652 w 51526"/>
                  <a:gd name="connsiteY8" fmla="*/ 40416 h 55394"/>
                  <a:gd name="connsiteX9" fmla="*/ 13666 w 51526"/>
                  <a:gd name="connsiteY9" fmla="*/ 26963 h 55394"/>
                  <a:gd name="connsiteX10" fmla="*/ 12349 w 51526"/>
                  <a:gd name="connsiteY10" fmla="*/ 29737 h 55394"/>
                  <a:gd name="connsiteX11" fmla="*/ 15816 w 51526"/>
                  <a:gd name="connsiteY11" fmla="*/ 39099 h 55394"/>
                  <a:gd name="connsiteX12" fmla="*/ 35926 w 51526"/>
                  <a:gd name="connsiteY12" fmla="*/ 48460 h 55394"/>
                  <a:gd name="connsiteX13" fmla="*/ 32528 w 51526"/>
                  <a:gd name="connsiteY13" fmla="*/ 55395 h 55394"/>
                  <a:gd name="connsiteX14" fmla="*/ 39185 w 51526"/>
                  <a:gd name="connsiteY14" fmla="*/ 24814 h 55394"/>
                  <a:gd name="connsiteX15" fmla="*/ 35856 w 51526"/>
                  <a:gd name="connsiteY15" fmla="*/ 13511 h 55394"/>
                  <a:gd name="connsiteX16" fmla="*/ 30586 w 51526"/>
                  <a:gd name="connsiteY16" fmla="*/ 11084 h 55394"/>
                  <a:gd name="connsiteX17" fmla="*/ 19006 w 51526"/>
                  <a:gd name="connsiteY17" fmla="*/ 15522 h 55394"/>
                  <a:gd name="connsiteX18" fmla="*/ 17133 w 51526"/>
                  <a:gd name="connsiteY18" fmla="*/ 19543 h 55394"/>
                  <a:gd name="connsiteX19" fmla="*/ 37313 w 51526"/>
                  <a:gd name="connsiteY19" fmla="*/ 28766 h 55394"/>
                  <a:gd name="connsiteX20" fmla="*/ 39116 w 51526"/>
                  <a:gd name="connsiteY20" fmla="*/ 24883 h 5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26" h="55394">
                    <a:moveTo>
                      <a:pt x="32528" y="55395"/>
                    </a:moveTo>
                    <a:cubicBezTo>
                      <a:pt x="32528" y="55395"/>
                      <a:pt x="22542" y="51928"/>
                      <a:pt x="10615" y="46380"/>
                    </a:cubicBezTo>
                    <a:cubicBezTo>
                      <a:pt x="907" y="41942"/>
                      <a:pt x="-2768" y="37018"/>
                      <a:pt x="2224" y="26339"/>
                    </a:cubicBezTo>
                    <a:lnTo>
                      <a:pt x="10338" y="9003"/>
                    </a:lnTo>
                    <a:cubicBezTo>
                      <a:pt x="14360" y="404"/>
                      <a:pt x="22542" y="-2369"/>
                      <a:pt x="32181" y="2138"/>
                    </a:cubicBezTo>
                    <a:lnTo>
                      <a:pt x="41543" y="6507"/>
                    </a:lnTo>
                    <a:cubicBezTo>
                      <a:pt x="51320" y="11014"/>
                      <a:pt x="53678" y="18711"/>
                      <a:pt x="49656" y="27310"/>
                    </a:cubicBezTo>
                    <a:lnTo>
                      <a:pt x="43831" y="39862"/>
                    </a:lnTo>
                    <a:cubicBezTo>
                      <a:pt x="43484" y="40555"/>
                      <a:pt x="43346" y="40763"/>
                      <a:pt x="42652" y="40416"/>
                    </a:cubicBezTo>
                    <a:lnTo>
                      <a:pt x="13666" y="26963"/>
                    </a:lnTo>
                    <a:lnTo>
                      <a:pt x="12349" y="29737"/>
                    </a:lnTo>
                    <a:cubicBezTo>
                      <a:pt x="9436" y="35909"/>
                      <a:pt x="10338" y="36533"/>
                      <a:pt x="15816" y="39099"/>
                    </a:cubicBezTo>
                    <a:lnTo>
                      <a:pt x="35926" y="48460"/>
                    </a:lnTo>
                    <a:lnTo>
                      <a:pt x="32528" y="55395"/>
                    </a:lnTo>
                    <a:close/>
                    <a:moveTo>
                      <a:pt x="39185" y="24814"/>
                    </a:moveTo>
                    <a:cubicBezTo>
                      <a:pt x="42652" y="17325"/>
                      <a:pt x="40849" y="15799"/>
                      <a:pt x="35856" y="13511"/>
                    </a:cubicBezTo>
                    <a:lnTo>
                      <a:pt x="30586" y="11084"/>
                    </a:lnTo>
                    <a:cubicBezTo>
                      <a:pt x="25524" y="8726"/>
                      <a:pt x="22612" y="7755"/>
                      <a:pt x="19006" y="15522"/>
                    </a:cubicBezTo>
                    <a:lnTo>
                      <a:pt x="17133" y="19543"/>
                    </a:lnTo>
                    <a:lnTo>
                      <a:pt x="37313" y="28766"/>
                    </a:lnTo>
                    <a:lnTo>
                      <a:pt x="39116" y="24883"/>
                    </a:lnTo>
                    <a:close/>
                  </a:path>
                </a:pathLst>
              </a:custGeom>
              <a:solidFill>
                <a:srgbClr val="006086"/>
              </a:solidFill>
              <a:ln w="6930" cap="flat">
                <a:noFill/>
                <a:prstDash val="solid"/>
                <a:miter/>
              </a:ln>
            </p:spPr>
            <p:txBody>
              <a:bodyPr rtlCol="0" anchor="ctr"/>
              <a:lstStyle/>
              <a:p>
                <a:endParaRPr lang="en-US"/>
              </a:p>
            </p:txBody>
          </p:sp>
        </p:grpSp>
        <p:grpSp>
          <p:nvGrpSpPr>
            <p:cNvPr id="158" name="Graphic 10">
              <a:extLst>
                <a:ext uri="{FF2B5EF4-FFF2-40B4-BE49-F238E27FC236}">
                  <a16:creationId xmlns:a16="http://schemas.microsoft.com/office/drawing/2014/main" id="{8DC7D498-1BF3-A33C-87B5-C5C21A7B718D}"/>
                </a:ext>
              </a:extLst>
            </p:cNvPr>
            <p:cNvGrpSpPr/>
            <p:nvPr/>
          </p:nvGrpSpPr>
          <p:grpSpPr>
            <a:xfrm>
              <a:off x="7177129" y="2010751"/>
              <a:ext cx="185893" cy="1129206"/>
              <a:chOff x="7177129" y="2010751"/>
              <a:chExt cx="185893" cy="1129206"/>
            </a:xfrm>
            <a:solidFill>
              <a:srgbClr val="006086"/>
            </a:solidFill>
          </p:grpSpPr>
          <p:sp>
            <p:nvSpPr>
              <p:cNvPr id="159" name="Freeform 158">
                <a:extLst>
                  <a:ext uri="{FF2B5EF4-FFF2-40B4-BE49-F238E27FC236}">
                    <a16:creationId xmlns:a16="http://schemas.microsoft.com/office/drawing/2014/main" id="{7651450E-39E1-B34B-59AE-76832F571FF7}"/>
                  </a:ext>
                </a:extLst>
              </p:cNvPr>
              <p:cNvSpPr/>
              <p:nvPr/>
            </p:nvSpPr>
            <p:spPr>
              <a:xfrm>
                <a:off x="7178238" y="2010751"/>
                <a:ext cx="80994" cy="83629"/>
              </a:xfrm>
              <a:custGeom>
                <a:avLst/>
                <a:gdLst>
                  <a:gd name="connsiteX0" fmla="*/ 74199 w 80994"/>
                  <a:gd name="connsiteY0" fmla="*/ 45767 h 83629"/>
                  <a:gd name="connsiteX1" fmla="*/ 75239 w 80994"/>
                  <a:gd name="connsiteY1" fmla="*/ 46322 h 83629"/>
                  <a:gd name="connsiteX2" fmla="*/ 80994 w 80994"/>
                  <a:gd name="connsiteY2" fmla="*/ 59151 h 83629"/>
                  <a:gd name="connsiteX3" fmla="*/ 26420 w 80994"/>
                  <a:gd name="connsiteY3" fmla="*/ 83630 h 83629"/>
                  <a:gd name="connsiteX4" fmla="*/ 21982 w 80994"/>
                  <a:gd name="connsiteY4" fmla="*/ 73644 h 83629"/>
                  <a:gd name="connsiteX5" fmla="*/ 59428 w 80994"/>
                  <a:gd name="connsiteY5" fmla="*/ 56863 h 83629"/>
                  <a:gd name="connsiteX6" fmla="*/ 59151 w 80994"/>
                  <a:gd name="connsiteY6" fmla="*/ 56239 h 83629"/>
                  <a:gd name="connsiteX7" fmla="*/ 16712 w 80994"/>
                  <a:gd name="connsiteY7" fmla="*/ 59498 h 83629"/>
                  <a:gd name="connsiteX8" fmla="*/ 15395 w 80994"/>
                  <a:gd name="connsiteY8" fmla="*/ 58874 h 83629"/>
                  <a:gd name="connsiteX9" fmla="*/ 11095 w 80994"/>
                  <a:gd name="connsiteY9" fmla="*/ 49235 h 83629"/>
                  <a:gd name="connsiteX10" fmla="*/ 11511 w 80994"/>
                  <a:gd name="connsiteY10" fmla="*/ 47848 h 83629"/>
                  <a:gd name="connsiteX11" fmla="*/ 42161 w 80994"/>
                  <a:gd name="connsiteY11" fmla="*/ 18307 h 83629"/>
                  <a:gd name="connsiteX12" fmla="*/ 41884 w 80994"/>
                  <a:gd name="connsiteY12" fmla="*/ 17683 h 83629"/>
                  <a:gd name="connsiteX13" fmla="*/ 4438 w 80994"/>
                  <a:gd name="connsiteY13" fmla="*/ 34464 h 83629"/>
                  <a:gd name="connsiteX14" fmla="*/ 0 w 80994"/>
                  <a:gd name="connsiteY14" fmla="*/ 24479 h 83629"/>
                  <a:gd name="connsiteX15" fmla="*/ 54574 w 80994"/>
                  <a:gd name="connsiteY15" fmla="*/ 0 h 83629"/>
                  <a:gd name="connsiteX16" fmla="*/ 60399 w 80994"/>
                  <a:gd name="connsiteY16" fmla="*/ 12967 h 83629"/>
                  <a:gd name="connsiteX17" fmla="*/ 60122 w 80994"/>
                  <a:gd name="connsiteY17" fmla="*/ 14008 h 83629"/>
                  <a:gd name="connsiteX18" fmla="*/ 27114 w 80994"/>
                  <a:gd name="connsiteY18" fmla="*/ 47362 h 83629"/>
                  <a:gd name="connsiteX19" fmla="*/ 27460 w 80994"/>
                  <a:gd name="connsiteY19" fmla="*/ 48195 h 83629"/>
                  <a:gd name="connsiteX20" fmla="*/ 74268 w 80994"/>
                  <a:gd name="connsiteY20" fmla="*/ 45767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94" h="83629">
                    <a:moveTo>
                      <a:pt x="74199" y="45767"/>
                    </a:moveTo>
                    <a:cubicBezTo>
                      <a:pt x="74199" y="45767"/>
                      <a:pt x="74892" y="45629"/>
                      <a:pt x="75239" y="46322"/>
                    </a:cubicBezTo>
                    <a:lnTo>
                      <a:pt x="80994" y="59151"/>
                    </a:lnTo>
                    <a:lnTo>
                      <a:pt x="26420" y="83630"/>
                    </a:lnTo>
                    <a:lnTo>
                      <a:pt x="21982" y="73644"/>
                    </a:lnTo>
                    <a:lnTo>
                      <a:pt x="59428" y="56863"/>
                    </a:lnTo>
                    <a:lnTo>
                      <a:pt x="59151" y="56239"/>
                    </a:lnTo>
                    <a:lnTo>
                      <a:pt x="16712" y="59498"/>
                    </a:lnTo>
                    <a:cubicBezTo>
                      <a:pt x="16712" y="59498"/>
                      <a:pt x="15741" y="59636"/>
                      <a:pt x="15395" y="58874"/>
                    </a:cubicBezTo>
                    <a:lnTo>
                      <a:pt x="11095" y="49235"/>
                    </a:lnTo>
                    <a:cubicBezTo>
                      <a:pt x="10679" y="48403"/>
                      <a:pt x="11511" y="47848"/>
                      <a:pt x="11511" y="47848"/>
                    </a:cubicBezTo>
                    <a:lnTo>
                      <a:pt x="42161" y="18307"/>
                    </a:lnTo>
                    <a:lnTo>
                      <a:pt x="41884" y="17683"/>
                    </a:lnTo>
                    <a:lnTo>
                      <a:pt x="4438" y="34464"/>
                    </a:lnTo>
                    <a:lnTo>
                      <a:pt x="0" y="24479"/>
                    </a:lnTo>
                    <a:lnTo>
                      <a:pt x="54574" y="0"/>
                    </a:lnTo>
                    <a:lnTo>
                      <a:pt x="60399" y="12967"/>
                    </a:lnTo>
                    <a:cubicBezTo>
                      <a:pt x="60677" y="13591"/>
                      <a:pt x="60122" y="14008"/>
                      <a:pt x="60122" y="14008"/>
                    </a:cubicBezTo>
                    <a:lnTo>
                      <a:pt x="27114" y="47362"/>
                    </a:lnTo>
                    <a:lnTo>
                      <a:pt x="27460" y="48195"/>
                    </a:lnTo>
                    <a:lnTo>
                      <a:pt x="74268" y="45767"/>
                    </a:lnTo>
                    <a:close/>
                  </a:path>
                </a:pathLst>
              </a:custGeom>
              <a:solidFill>
                <a:srgbClr val="006086"/>
              </a:solidFill>
              <a:ln w="6930"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94A238C2-78D9-8178-A50D-4800B29D077A}"/>
                  </a:ext>
                </a:extLst>
              </p:cNvPr>
              <p:cNvSpPr/>
              <p:nvPr/>
            </p:nvSpPr>
            <p:spPr>
              <a:xfrm>
                <a:off x="7211775" y="2090101"/>
                <a:ext cx="54073" cy="50593"/>
              </a:xfrm>
              <a:custGeom>
                <a:avLst/>
                <a:gdLst>
                  <a:gd name="connsiteX0" fmla="*/ 43020 w 54073"/>
                  <a:gd name="connsiteY0" fmla="*/ 42628 h 50593"/>
                  <a:gd name="connsiteX1" fmla="*/ 27070 w 54073"/>
                  <a:gd name="connsiteY1" fmla="*/ 48799 h 50593"/>
                  <a:gd name="connsiteX2" fmla="*/ 5990 w 54073"/>
                  <a:gd name="connsiteY2" fmla="*/ 39646 h 50593"/>
                  <a:gd name="connsiteX3" fmla="*/ 1760 w 54073"/>
                  <a:gd name="connsiteY3" fmla="*/ 28828 h 50593"/>
                  <a:gd name="connsiteX4" fmla="*/ 11191 w 54073"/>
                  <a:gd name="connsiteY4" fmla="*/ 7955 h 50593"/>
                  <a:gd name="connsiteX5" fmla="*/ 27140 w 54073"/>
                  <a:gd name="connsiteY5" fmla="*/ 1784 h 50593"/>
                  <a:gd name="connsiteX6" fmla="*/ 48151 w 54073"/>
                  <a:gd name="connsiteY6" fmla="*/ 10868 h 50593"/>
                  <a:gd name="connsiteX7" fmla="*/ 52312 w 54073"/>
                  <a:gd name="connsiteY7" fmla="*/ 21686 h 50593"/>
                  <a:gd name="connsiteX8" fmla="*/ 42950 w 54073"/>
                  <a:gd name="connsiteY8" fmla="*/ 42628 h 50593"/>
                  <a:gd name="connsiteX9" fmla="*/ 23187 w 54073"/>
                  <a:gd name="connsiteY9" fmla="*/ 38952 h 50593"/>
                  <a:gd name="connsiteX10" fmla="*/ 39691 w 54073"/>
                  <a:gd name="connsiteY10" fmla="*/ 32573 h 50593"/>
                  <a:gd name="connsiteX11" fmla="*/ 43574 w 54073"/>
                  <a:gd name="connsiteY11" fmla="*/ 23350 h 50593"/>
                  <a:gd name="connsiteX12" fmla="*/ 40523 w 54073"/>
                  <a:gd name="connsiteY12" fmla="*/ 15514 h 50593"/>
                  <a:gd name="connsiteX13" fmla="*/ 31508 w 54073"/>
                  <a:gd name="connsiteY13" fmla="*/ 11423 h 50593"/>
                  <a:gd name="connsiteX14" fmla="*/ 15004 w 54073"/>
                  <a:gd name="connsiteY14" fmla="*/ 17802 h 50593"/>
                  <a:gd name="connsiteX15" fmla="*/ 11052 w 54073"/>
                  <a:gd name="connsiteY15" fmla="*/ 26956 h 50593"/>
                  <a:gd name="connsiteX16" fmla="*/ 14103 w 54073"/>
                  <a:gd name="connsiteY16" fmla="*/ 34792 h 50593"/>
                  <a:gd name="connsiteX17" fmla="*/ 23256 w 54073"/>
                  <a:gd name="connsiteY17" fmla="*/ 38952 h 5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073" h="50593">
                    <a:moveTo>
                      <a:pt x="43020" y="42628"/>
                    </a:moveTo>
                    <a:lnTo>
                      <a:pt x="27070" y="48799"/>
                    </a:lnTo>
                    <a:cubicBezTo>
                      <a:pt x="16045" y="53029"/>
                      <a:pt x="9873" y="49701"/>
                      <a:pt x="5990" y="39646"/>
                    </a:cubicBezTo>
                    <a:lnTo>
                      <a:pt x="1760" y="28828"/>
                    </a:lnTo>
                    <a:cubicBezTo>
                      <a:pt x="-2124" y="18842"/>
                      <a:pt x="165" y="12185"/>
                      <a:pt x="11191" y="7955"/>
                    </a:cubicBezTo>
                    <a:lnTo>
                      <a:pt x="27140" y="1784"/>
                    </a:lnTo>
                    <a:cubicBezTo>
                      <a:pt x="38166" y="-2446"/>
                      <a:pt x="44268" y="952"/>
                      <a:pt x="48151" y="10868"/>
                    </a:cubicBezTo>
                    <a:lnTo>
                      <a:pt x="52312" y="21686"/>
                    </a:lnTo>
                    <a:cubicBezTo>
                      <a:pt x="56195" y="31741"/>
                      <a:pt x="53907" y="38398"/>
                      <a:pt x="42950" y="42628"/>
                    </a:cubicBezTo>
                    <a:close/>
                    <a:moveTo>
                      <a:pt x="23187" y="38952"/>
                    </a:moveTo>
                    <a:lnTo>
                      <a:pt x="39691" y="32573"/>
                    </a:lnTo>
                    <a:cubicBezTo>
                      <a:pt x="44545" y="30700"/>
                      <a:pt x="45377" y="28135"/>
                      <a:pt x="43574" y="23350"/>
                    </a:cubicBezTo>
                    <a:lnTo>
                      <a:pt x="40523" y="15514"/>
                    </a:lnTo>
                    <a:cubicBezTo>
                      <a:pt x="38720" y="10799"/>
                      <a:pt x="36362" y="9481"/>
                      <a:pt x="31508" y="11423"/>
                    </a:cubicBezTo>
                    <a:lnTo>
                      <a:pt x="15004" y="17802"/>
                    </a:lnTo>
                    <a:cubicBezTo>
                      <a:pt x="10081" y="19744"/>
                      <a:pt x="9180" y="22240"/>
                      <a:pt x="11052" y="26956"/>
                    </a:cubicBezTo>
                    <a:lnTo>
                      <a:pt x="14103" y="34792"/>
                    </a:lnTo>
                    <a:cubicBezTo>
                      <a:pt x="15975" y="39577"/>
                      <a:pt x="18264" y="40894"/>
                      <a:pt x="23256" y="38952"/>
                    </a:cubicBezTo>
                    <a:close/>
                  </a:path>
                </a:pathLst>
              </a:custGeom>
              <a:solidFill>
                <a:srgbClr val="006086"/>
              </a:solidFill>
              <a:ln w="6930"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0C826158-8B2F-9703-4390-30BDEC296A9B}"/>
                  </a:ext>
                </a:extLst>
              </p:cNvPr>
              <p:cNvSpPr/>
              <p:nvPr/>
            </p:nvSpPr>
            <p:spPr>
              <a:xfrm>
                <a:off x="7229840" y="2139907"/>
                <a:ext cx="70236" cy="53012"/>
              </a:xfrm>
              <a:custGeom>
                <a:avLst/>
                <a:gdLst>
                  <a:gd name="connsiteX0" fmla="*/ 66838 w 70236"/>
                  <a:gd name="connsiteY0" fmla="*/ 22709 h 53012"/>
                  <a:gd name="connsiteX1" fmla="*/ 70236 w 70236"/>
                  <a:gd name="connsiteY1" fmla="*/ 32764 h 53012"/>
                  <a:gd name="connsiteX2" fmla="*/ 10808 w 70236"/>
                  <a:gd name="connsiteY2" fmla="*/ 53013 h 53012"/>
                  <a:gd name="connsiteX3" fmla="*/ 7410 w 70236"/>
                  <a:gd name="connsiteY3" fmla="*/ 42958 h 53012"/>
                  <a:gd name="connsiteX4" fmla="*/ 11154 w 70236"/>
                  <a:gd name="connsiteY4" fmla="*/ 41710 h 53012"/>
                  <a:gd name="connsiteX5" fmla="*/ 2625 w 70236"/>
                  <a:gd name="connsiteY5" fmla="*/ 30268 h 53012"/>
                  <a:gd name="connsiteX6" fmla="*/ 1724 w 70236"/>
                  <a:gd name="connsiteY6" fmla="*/ 27633 h 53012"/>
                  <a:gd name="connsiteX7" fmla="*/ 10114 w 70236"/>
                  <a:gd name="connsiteY7" fmla="*/ 8216 h 53012"/>
                  <a:gd name="connsiteX8" fmla="*/ 30155 w 70236"/>
                  <a:gd name="connsiteY8" fmla="*/ 1351 h 53012"/>
                  <a:gd name="connsiteX9" fmla="*/ 48670 w 70236"/>
                  <a:gd name="connsiteY9" fmla="*/ 11683 h 53012"/>
                  <a:gd name="connsiteX10" fmla="*/ 49571 w 70236"/>
                  <a:gd name="connsiteY10" fmla="*/ 14318 h 53012"/>
                  <a:gd name="connsiteX11" fmla="*/ 49918 w 70236"/>
                  <a:gd name="connsiteY11" fmla="*/ 28534 h 53012"/>
                  <a:gd name="connsiteX12" fmla="*/ 66908 w 70236"/>
                  <a:gd name="connsiteY12" fmla="*/ 22778 h 53012"/>
                  <a:gd name="connsiteX13" fmla="*/ 18713 w 70236"/>
                  <a:gd name="connsiteY13" fmla="*/ 39074 h 53012"/>
                  <a:gd name="connsiteX14" fmla="*/ 42221 w 70236"/>
                  <a:gd name="connsiteY14" fmla="*/ 31030 h 53012"/>
                  <a:gd name="connsiteX15" fmla="*/ 41250 w 70236"/>
                  <a:gd name="connsiteY15" fmla="*/ 18826 h 53012"/>
                  <a:gd name="connsiteX16" fmla="*/ 40418 w 70236"/>
                  <a:gd name="connsiteY16" fmla="*/ 16399 h 53012"/>
                  <a:gd name="connsiteX17" fmla="*/ 31889 w 70236"/>
                  <a:gd name="connsiteY17" fmla="*/ 11822 h 53012"/>
                  <a:gd name="connsiteX18" fmla="*/ 15038 w 70236"/>
                  <a:gd name="connsiteY18" fmla="*/ 17578 h 53012"/>
                  <a:gd name="connsiteX19" fmla="*/ 11154 w 70236"/>
                  <a:gd name="connsiteY19" fmla="*/ 26384 h 53012"/>
                  <a:gd name="connsiteX20" fmla="*/ 11987 w 70236"/>
                  <a:gd name="connsiteY20" fmla="*/ 28811 h 53012"/>
                  <a:gd name="connsiteX21" fmla="*/ 18644 w 70236"/>
                  <a:gd name="connsiteY21" fmla="*/ 39074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236" h="53012">
                    <a:moveTo>
                      <a:pt x="66838" y="22709"/>
                    </a:moveTo>
                    <a:lnTo>
                      <a:pt x="70236" y="32764"/>
                    </a:lnTo>
                    <a:lnTo>
                      <a:pt x="10808" y="53013"/>
                    </a:lnTo>
                    <a:lnTo>
                      <a:pt x="7410" y="42958"/>
                    </a:lnTo>
                    <a:lnTo>
                      <a:pt x="11154" y="41710"/>
                    </a:lnTo>
                    <a:cubicBezTo>
                      <a:pt x="8173" y="38797"/>
                      <a:pt x="4081" y="34567"/>
                      <a:pt x="2625" y="30268"/>
                    </a:cubicBezTo>
                    <a:lnTo>
                      <a:pt x="1724" y="27633"/>
                    </a:lnTo>
                    <a:cubicBezTo>
                      <a:pt x="-1535" y="17716"/>
                      <a:pt x="-911" y="11891"/>
                      <a:pt x="10114" y="8216"/>
                    </a:cubicBezTo>
                    <a:lnTo>
                      <a:pt x="30155" y="1351"/>
                    </a:lnTo>
                    <a:cubicBezTo>
                      <a:pt x="41250" y="-2394"/>
                      <a:pt x="45203" y="1836"/>
                      <a:pt x="48670" y="11683"/>
                    </a:cubicBezTo>
                    <a:lnTo>
                      <a:pt x="49571" y="14318"/>
                    </a:lnTo>
                    <a:cubicBezTo>
                      <a:pt x="51028" y="18618"/>
                      <a:pt x="50473" y="24373"/>
                      <a:pt x="49918" y="28534"/>
                    </a:cubicBezTo>
                    <a:lnTo>
                      <a:pt x="66908" y="22778"/>
                    </a:lnTo>
                    <a:close/>
                    <a:moveTo>
                      <a:pt x="18713" y="39074"/>
                    </a:moveTo>
                    <a:lnTo>
                      <a:pt x="42221" y="31030"/>
                    </a:lnTo>
                    <a:cubicBezTo>
                      <a:pt x="42013" y="27008"/>
                      <a:pt x="42429" y="22362"/>
                      <a:pt x="41250" y="18826"/>
                    </a:cubicBezTo>
                    <a:lnTo>
                      <a:pt x="40418" y="16399"/>
                    </a:lnTo>
                    <a:cubicBezTo>
                      <a:pt x="38754" y="11614"/>
                      <a:pt x="36951" y="10088"/>
                      <a:pt x="31889" y="11822"/>
                    </a:cubicBezTo>
                    <a:lnTo>
                      <a:pt x="15038" y="17578"/>
                    </a:lnTo>
                    <a:cubicBezTo>
                      <a:pt x="10114" y="19242"/>
                      <a:pt x="9560" y="21600"/>
                      <a:pt x="11154" y="26384"/>
                    </a:cubicBezTo>
                    <a:lnTo>
                      <a:pt x="11987" y="28811"/>
                    </a:lnTo>
                    <a:cubicBezTo>
                      <a:pt x="13166" y="32348"/>
                      <a:pt x="16355" y="35815"/>
                      <a:pt x="18644" y="39074"/>
                    </a:cubicBezTo>
                    <a:close/>
                  </a:path>
                </a:pathLst>
              </a:custGeom>
              <a:solidFill>
                <a:srgbClr val="006086"/>
              </a:solidFill>
              <a:ln w="6930"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1650A2D3-9F9A-B4DC-DD81-028B7BE1DEBA}"/>
                  </a:ext>
                </a:extLst>
              </p:cNvPr>
              <p:cNvSpPr/>
              <p:nvPr/>
            </p:nvSpPr>
            <p:spPr>
              <a:xfrm>
                <a:off x="7246122" y="2191435"/>
                <a:ext cx="52856" cy="48153"/>
              </a:xfrm>
              <a:custGeom>
                <a:avLst/>
                <a:gdLst>
                  <a:gd name="connsiteX0" fmla="*/ 9227 w 52856"/>
                  <a:gd name="connsiteY0" fmla="*/ 48153 h 48153"/>
                  <a:gd name="connsiteX1" fmla="*/ 1461 w 52856"/>
                  <a:gd name="connsiteY1" fmla="*/ 25755 h 48153"/>
                  <a:gd name="connsiteX2" fmla="*/ 10961 w 52856"/>
                  <a:gd name="connsiteY2" fmla="*/ 6200 h 48153"/>
                  <a:gd name="connsiteX3" fmla="*/ 29337 w 52856"/>
                  <a:gd name="connsiteY3" fmla="*/ 791 h 48153"/>
                  <a:gd name="connsiteX4" fmla="*/ 48962 w 52856"/>
                  <a:gd name="connsiteY4" fmla="*/ 12649 h 48153"/>
                  <a:gd name="connsiteX5" fmla="*/ 51874 w 52856"/>
                  <a:gd name="connsiteY5" fmla="*/ 22565 h 48153"/>
                  <a:gd name="connsiteX6" fmla="*/ 41611 w 52856"/>
                  <a:gd name="connsiteY6" fmla="*/ 42398 h 48153"/>
                  <a:gd name="connsiteX7" fmla="*/ 28297 w 52856"/>
                  <a:gd name="connsiteY7" fmla="*/ 46281 h 48153"/>
                  <a:gd name="connsiteX8" fmla="*/ 27049 w 52856"/>
                  <a:gd name="connsiteY8" fmla="*/ 45726 h 48153"/>
                  <a:gd name="connsiteX9" fmla="*/ 18034 w 52856"/>
                  <a:gd name="connsiteY9" fmla="*/ 15076 h 48153"/>
                  <a:gd name="connsiteX10" fmla="*/ 15052 w 52856"/>
                  <a:gd name="connsiteY10" fmla="*/ 15908 h 48153"/>
                  <a:gd name="connsiteX11" fmla="*/ 10337 w 52856"/>
                  <a:gd name="connsiteY11" fmla="*/ 24715 h 48153"/>
                  <a:gd name="connsiteX12" fmla="*/ 16647 w 52856"/>
                  <a:gd name="connsiteY12" fmla="*/ 46004 h 48153"/>
                  <a:gd name="connsiteX13" fmla="*/ 9227 w 52856"/>
                  <a:gd name="connsiteY13" fmla="*/ 48014 h 48153"/>
                  <a:gd name="connsiteX14" fmla="*/ 36618 w 52856"/>
                  <a:gd name="connsiteY14" fmla="*/ 32897 h 48153"/>
                  <a:gd name="connsiteX15" fmla="*/ 42929 w 52856"/>
                  <a:gd name="connsiteY15" fmla="*/ 22912 h 48153"/>
                  <a:gd name="connsiteX16" fmla="*/ 41264 w 52856"/>
                  <a:gd name="connsiteY16" fmla="*/ 17364 h 48153"/>
                  <a:gd name="connsiteX17" fmla="*/ 30308 w 52856"/>
                  <a:gd name="connsiteY17" fmla="*/ 11609 h 48153"/>
                  <a:gd name="connsiteX18" fmla="*/ 26078 w 52856"/>
                  <a:gd name="connsiteY18" fmla="*/ 12857 h 48153"/>
                  <a:gd name="connsiteX19" fmla="*/ 32527 w 52856"/>
                  <a:gd name="connsiteY19" fmla="*/ 34146 h 48153"/>
                  <a:gd name="connsiteX20" fmla="*/ 36618 w 52856"/>
                  <a:gd name="connsiteY20" fmla="*/ 32967 h 4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856" h="48153">
                    <a:moveTo>
                      <a:pt x="9227" y="48153"/>
                    </a:moveTo>
                    <a:cubicBezTo>
                      <a:pt x="9227" y="48153"/>
                      <a:pt x="5205" y="38376"/>
                      <a:pt x="1461" y="25755"/>
                    </a:cubicBezTo>
                    <a:cubicBezTo>
                      <a:pt x="-1660" y="15561"/>
                      <a:pt x="-342" y="9528"/>
                      <a:pt x="10961" y="6200"/>
                    </a:cubicBezTo>
                    <a:lnTo>
                      <a:pt x="29337" y="791"/>
                    </a:lnTo>
                    <a:cubicBezTo>
                      <a:pt x="38421" y="-1914"/>
                      <a:pt x="45911" y="2386"/>
                      <a:pt x="48962" y="12649"/>
                    </a:cubicBezTo>
                    <a:lnTo>
                      <a:pt x="51874" y="22565"/>
                    </a:lnTo>
                    <a:cubicBezTo>
                      <a:pt x="54925" y="32897"/>
                      <a:pt x="50695" y="39763"/>
                      <a:pt x="41611" y="42398"/>
                    </a:cubicBezTo>
                    <a:lnTo>
                      <a:pt x="28297" y="46281"/>
                    </a:lnTo>
                    <a:cubicBezTo>
                      <a:pt x="27534" y="46489"/>
                      <a:pt x="27257" y="46489"/>
                      <a:pt x="27049" y="45726"/>
                    </a:cubicBezTo>
                    <a:lnTo>
                      <a:pt x="18034" y="15076"/>
                    </a:lnTo>
                    <a:lnTo>
                      <a:pt x="15052" y="15908"/>
                    </a:lnTo>
                    <a:cubicBezTo>
                      <a:pt x="8465" y="17850"/>
                      <a:pt x="8603" y="18890"/>
                      <a:pt x="10337" y="24715"/>
                    </a:cubicBezTo>
                    <a:lnTo>
                      <a:pt x="16647" y="46004"/>
                    </a:lnTo>
                    <a:lnTo>
                      <a:pt x="9227" y="48014"/>
                    </a:lnTo>
                    <a:close/>
                    <a:moveTo>
                      <a:pt x="36618" y="32897"/>
                    </a:moveTo>
                    <a:cubicBezTo>
                      <a:pt x="44593" y="30540"/>
                      <a:pt x="44454" y="28182"/>
                      <a:pt x="42929" y="22912"/>
                    </a:cubicBezTo>
                    <a:lnTo>
                      <a:pt x="41264" y="17364"/>
                    </a:lnTo>
                    <a:cubicBezTo>
                      <a:pt x="39670" y="12025"/>
                      <a:pt x="38491" y="9182"/>
                      <a:pt x="30308" y="11609"/>
                    </a:cubicBezTo>
                    <a:lnTo>
                      <a:pt x="26078" y="12857"/>
                    </a:lnTo>
                    <a:lnTo>
                      <a:pt x="32527" y="34146"/>
                    </a:lnTo>
                    <a:lnTo>
                      <a:pt x="36618" y="32967"/>
                    </a:lnTo>
                    <a:close/>
                  </a:path>
                </a:pathLst>
              </a:custGeom>
              <a:solidFill>
                <a:srgbClr val="006086"/>
              </a:solidFill>
              <a:ln w="6930"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79ED4DE5-2E06-C996-DF44-BE3D39B810CC}"/>
                  </a:ext>
                </a:extLst>
              </p:cNvPr>
              <p:cNvSpPr/>
              <p:nvPr/>
            </p:nvSpPr>
            <p:spPr>
              <a:xfrm>
                <a:off x="7257707" y="2239727"/>
                <a:ext cx="55059" cy="31205"/>
              </a:xfrm>
              <a:custGeom>
                <a:avLst/>
                <a:gdLst>
                  <a:gd name="connsiteX0" fmla="*/ 47293 w 55059"/>
                  <a:gd name="connsiteY0" fmla="*/ 0 h 31205"/>
                  <a:gd name="connsiteX1" fmla="*/ 49928 w 55059"/>
                  <a:gd name="connsiteY1" fmla="*/ 10263 h 31205"/>
                  <a:gd name="connsiteX2" fmla="*/ 45421 w 55059"/>
                  <a:gd name="connsiteY2" fmla="*/ 11442 h 31205"/>
                  <a:gd name="connsiteX3" fmla="*/ 53673 w 55059"/>
                  <a:gd name="connsiteY3" fmla="*/ 23369 h 31205"/>
                  <a:gd name="connsiteX4" fmla="*/ 55060 w 55059"/>
                  <a:gd name="connsiteY4" fmla="*/ 28847 h 31205"/>
                  <a:gd name="connsiteX5" fmla="*/ 45837 w 55059"/>
                  <a:gd name="connsiteY5" fmla="*/ 31205 h 31205"/>
                  <a:gd name="connsiteX6" fmla="*/ 44034 w 55059"/>
                  <a:gd name="connsiteY6" fmla="*/ 24063 h 31205"/>
                  <a:gd name="connsiteX7" fmla="*/ 38001 w 55059"/>
                  <a:gd name="connsiteY7" fmla="*/ 13314 h 31205"/>
                  <a:gd name="connsiteX8" fmla="*/ 2635 w 55059"/>
                  <a:gd name="connsiteY8" fmla="*/ 22398 h 31205"/>
                  <a:gd name="connsiteX9" fmla="*/ 0 w 55059"/>
                  <a:gd name="connsiteY9" fmla="*/ 12135 h 31205"/>
                  <a:gd name="connsiteX10" fmla="*/ 47224 w 55059"/>
                  <a:gd name="connsiteY10" fmla="*/ 0 h 3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59" h="31205">
                    <a:moveTo>
                      <a:pt x="47293" y="0"/>
                    </a:moveTo>
                    <a:lnTo>
                      <a:pt x="49928" y="10263"/>
                    </a:lnTo>
                    <a:lnTo>
                      <a:pt x="45421" y="11442"/>
                    </a:lnTo>
                    <a:cubicBezTo>
                      <a:pt x="48403" y="14562"/>
                      <a:pt x="52563" y="18931"/>
                      <a:pt x="53673" y="23369"/>
                    </a:cubicBezTo>
                    <a:lnTo>
                      <a:pt x="55060" y="28847"/>
                    </a:lnTo>
                    <a:lnTo>
                      <a:pt x="45837" y="31205"/>
                    </a:lnTo>
                    <a:lnTo>
                      <a:pt x="44034" y="24063"/>
                    </a:lnTo>
                    <a:cubicBezTo>
                      <a:pt x="43132" y="20526"/>
                      <a:pt x="40705" y="16643"/>
                      <a:pt x="38001" y="13314"/>
                    </a:cubicBezTo>
                    <a:lnTo>
                      <a:pt x="2635" y="22398"/>
                    </a:lnTo>
                    <a:lnTo>
                      <a:pt x="0" y="12135"/>
                    </a:lnTo>
                    <a:lnTo>
                      <a:pt x="47224" y="0"/>
                    </a:lnTo>
                    <a:close/>
                  </a:path>
                </a:pathLst>
              </a:custGeom>
              <a:solidFill>
                <a:srgbClr val="006086"/>
              </a:solidFill>
              <a:ln w="6930"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1A4F5C56-A9EC-9BF1-FB6F-05C2E80281BE}"/>
                  </a:ext>
                </a:extLst>
              </p:cNvPr>
              <p:cNvSpPr/>
              <p:nvPr/>
            </p:nvSpPr>
            <p:spPr>
              <a:xfrm>
                <a:off x="7266652" y="2275856"/>
                <a:ext cx="54722" cy="51939"/>
              </a:xfrm>
              <a:custGeom>
                <a:avLst/>
                <a:gdLst>
                  <a:gd name="connsiteX0" fmla="*/ 47571 w 54722"/>
                  <a:gd name="connsiteY0" fmla="*/ 0 h 51939"/>
                  <a:gd name="connsiteX1" fmla="*/ 49859 w 54722"/>
                  <a:gd name="connsiteY1" fmla="*/ 10332 h 51939"/>
                  <a:gd name="connsiteX2" fmla="*/ 46184 w 54722"/>
                  <a:gd name="connsiteY2" fmla="*/ 11165 h 51939"/>
                  <a:gd name="connsiteX3" fmla="*/ 53257 w 54722"/>
                  <a:gd name="connsiteY3" fmla="*/ 23508 h 51939"/>
                  <a:gd name="connsiteX4" fmla="*/ 53812 w 54722"/>
                  <a:gd name="connsiteY4" fmla="*/ 26074 h 51939"/>
                  <a:gd name="connsiteX5" fmla="*/ 43410 w 54722"/>
                  <a:gd name="connsiteY5" fmla="*/ 44450 h 51939"/>
                  <a:gd name="connsiteX6" fmla="*/ 9154 w 54722"/>
                  <a:gd name="connsiteY6" fmla="*/ 51939 h 51939"/>
                  <a:gd name="connsiteX7" fmla="*/ 6865 w 54722"/>
                  <a:gd name="connsiteY7" fmla="*/ 41607 h 51939"/>
                  <a:gd name="connsiteX8" fmla="*/ 39457 w 54722"/>
                  <a:gd name="connsiteY8" fmla="*/ 34464 h 51939"/>
                  <a:gd name="connsiteX9" fmla="*/ 44311 w 54722"/>
                  <a:gd name="connsiteY9" fmla="*/ 26143 h 51939"/>
                  <a:gd name="connsiteX10" fmla="*/ 43826 w 54722"/>
                  <a:gd name="connsiteY10" fmla="*/ 23785 h 51939"/>
                  <a:gd name="connsiteX11" fmla="*/ 38348 w 54722"/>
                  <a:gd name="connsiteY11" fmla="*/ 12829 h 51939"/>
                  <a:gd name="connsiteX12" fmla="*/ 2288 w 54722"/>
                  <a:gd name="connsiteY12" fmla="*/ 20734 h 51939"/>
                  <a:gd name="connsiteX13" fmla="*/ 0 w 54722"/>
                  <a:gd name="connsiteY13" fmla="*/ 10402 h 51939"/>
                  <a:gd name="connsiteX14" fmla="*/ 47571 w 54722"/>
                  <a:gd name="connsiteY14" fmla="*/ 0 h 5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722" h="51939">
                    <a:moveTo>
                      <a:pt x="47571" y="0"/>
                    </a:moveTo>
                    <a:lnTo>
                      <a:pt x="49859" y="10332"/>
                    </a:lnTo>
                    <a:lnTo>
                      <a:pt x="46184" y="11165"/>
                    </a:lnTo>
                    <a:cubicBezTo>
                      <a:pt x="48819" y="14424"/>
                      <a:pt x="52286" y="19070"/>
                      <a:pt x="53257" y="23508"/>
                    </a:cubicBezTo>
                    <a:lnTo>
                      <a:pt x="53812" y="26074"/>
                    </a:lnTo>
                    <a:cubicBezTo>
                      <a:pt x="56030" y="36267"/>
                      <a:pt x="54782" y="41954"/>
                      <a:pt x="43410" y="44450"/>
                    </a:cubicBezTo>
                    <a:lnTo>
                      <a:pt x="9154" y="51939"/>
                    </a:lnTo>
                    <a:lnTo>
                      <a:pt x="6865" y="41607"/>
                    </a:lnTo>
                    <a:lnTo>
                      <a:pt x="39457" y="34464"/>
                    </a:lnTo>
                    <a:cubicBezTo>
                      <a:pt x="44519" y="33355"/>
                      <a:pt x="45351" y="31066"/>
                      <a:pt x="44311" y="26143"/>
                    </a:cubicBezTo>
                    <a:lnTo>
                      <a:pt x="43826" y="23785"/>
                    </a:lnTo>
                    <a:cubicBezTo>
                      <a:pt x="42994" y="20179"/>
                      <a:pt x="40289" y="16365"/>
                      <a:pt x="38348" y="12829"/>
                    </a:cubicBezTo>
                    <a:lnTo>
                      <a:pt x="2288" y="20734"/>
                    </a:lnTo>
                    <a:lnTo>
                      <a:pt x="0" y="10402"/>
                    </a:lnTo>
                    <a:lnTo>
                      <a:pt x="47571" y="0"/>
                    </a:lnTo>
                    <a:close/>
                  </a:path>
                </a:pathLst>
              </a:custGeom>
              <a:solidFill>
                <a:srgbClr val="006086"/>
              </a:solidFill>
              <a:ln w="6930"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4150AF4D-4C98-AC2B-53D9-D5B4A0B05A24}"/>
                  </a:ext>
                </a:extLst>
              </p:cNvPr>
              <p:cNvSpPr/>
              <p:nvPr/>
            </p:nvSpPr>
            <p:spPr>
              <a:xfrm>
                <a:off x="7277470" y="2325396"/>
                <a:ext cx="67869" cy="22509"/>
              </a:xfrm>
              <a:custGeom>
                <a:avLst/>
                <a:gdLst>
                  <a:gd name="connsiteX0" fmla="*/ 2011 w 67869"/>
                  <a:gd name="connsiteY0" fmla="*/ 22509 h 22509"/>
                  <a:gd name="connsiteX1" fmla="*/ 0 w 67869"/>
                  <a:gd name="connsiteY1" fmla="*/ 12107 h 22509"/>
                  <a:gd name="connsiteX2" fmla="*/ 47848 w 67869"/>
                  <a:gd name="connsiteY2" fmla="*/ 3093 h 22509"/>
                  <a:gd name="connsiteX3" fmla="*/ 49789 w 67869"/>
                  <a:gd name="connsiteY3" fmla="*/ 13494 h 22509"/>
                  <a:gd name="connsiteX4" fmla="*/ 1942 w 67869"/>
                  <a:gd name="connsiteY4" fmla="*/ 22509 h 22509"/>
                  <a:gd name="connsiteX5" fmla="*/ 67750 w 67869"/>
                  <a:gd name="connsiteY5" fmla="*/ 4687 h 22509"/>
                  <a:gd name="connsiteX6" fmla="*/ 63312 w 67869"/>
                  <a:gd name="connsiteY6" fmla="*/ 11414 h 22509"/>
                  <a:gd name="connsiteX7" fmla="*/ 56793 w 67869"/>
                  <a:gd name="connsiteY7" fmla="*/ 6768 h 22509"/>
                  <a:gd name="connsiteX8" fmla="*/ 61162 w 67869"/>
                  <a:gd name="connsiteY8" fmla="*/ 111 h 22509"/>
                  <a:gd name="connsiteX9" fmla="*/ 67750 w 67869"/>
                  <a:gd name="connsiteY9" fmla="*/ 4687 h 2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69" h="22509">
                    <a:moveTo>
                      <a:pt x="2011" y="22509"/>
                    </a:moveTo>
                    <a:lnTo>
                      <a:pt x="0" y="12107"/>
                    </a:lnTo>
                    <a:lnTo>
                      <a:pt x="47848" y="3093"/>
                    </a:lnTo>
                    <a:lnTo>
                      <a:pt x="49789" y="13494"/>
                    </a:lnTo>
                    <a:lnTo>
                      <a:pt x="1942" y="22509"/>
                    </a:lnTo>
                    <a:close/>
                    <a:moveTo>
                      <a:pt x="67750" y="4687"/>
                    </a:moveTo>
                    <a:cubicBezTo>
                      <a:pt x="68374" y="7877"/>
                      <a:pt x="66501" y="10859"/>
                      <a:pt x="63312" y="11414"/>
                    </a:cubicBezTo>
                    <a:cubicBezTo>
                      <a:pt x="60191" y="11969"/>
                      <a:pt x="57348" y="9958"/>
                      <a:pt x="56793" y="6768"/>
                    </a:cubicBezTo>
                    <a:cubicBezTo>
                      <a:pt x="56239" y="3647"/>
                      <a:pt x="58041" y="666"/>
                      <a:pt x="61162" y="111"/>
                    </a:cubicBezTo>
                    <a:cubicBezTo>
                      <a:pt x="64352" y="-513"/>
                      <a:pt x="67195" y="1567"/>
                      <a:pt x="67750" y="4687"/>
                    </a:cubicBezTo>
                    <a:close/>
                  </a:path>
                </a:pathLst>
              </a:custGeom>
              <a:solidFill>
                <a:srgbClr val="006086"/>
              </a:solidFill>
              <a:ln w="6930"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A13DF25-DE23-40A1-76FB-82C83CDE73B3}"/>
                  </a:ext>
                </a:extLst>
              </p:cNvPr>
              <p:cNvSpPr/>
              <p:nvPr/>
            </p:nvSpPr>
            <p:spPr>
              <a:xfrm>
                <a:off x="7281076" y="2349708"/>
                <a:ext cx="54851" cy="47570"/>
              </a:xfrm>
              <a:custGeom>
                <a:avLst/>
                <a:gdLst>
                  <a:gd name="connsiteX0" fmla="*/ 48403 w 54851"/>
                  <a:gd name="connsiteY0" fmla="*/ 69 h 47570"/>
                  <a:gd name="connsiteX1" fmla="*/ 54852 w 54851"/>
                  <a:gd name="connsiteY1" fmla="*/ 39873 h 47570"/>
                  <a:gd name="connsiteX2" fmla="*/ 47154 w 54851"/>
                  <a:gd name="connsiteY2" fmla="*/ 41121 h 47570"/>
                  <a:gd name="connsiteX3" fmla="*/ 11719 w 54851"/>
                  <a:gd name="connsiteY3" fmla="*/ 19902 h 47570"/>
                  <a:gd name="connsiteX4" fmla="*/ 15949 w 54851"/>
                  <a:gd name="connsiteY4" fmla="*/ 46114 h 47570"/>
                  <a:gd name="connsiteX5" fmla="*/ 6726 w 54851"/>
                  <a:gd name="connsiteY5" fmla="*/ 47570 h 47570"/>
                  <a:gd name="connsiteX6" fmla="*/ 0 w 54851"/>
                  <a:gd name="connsiteY6" fmla="*/ 6033 h 47570"/>
                  <a:gd name="connsiteX7" fmla="*/ 7767 w 54851"/>
                  <a:gd name="connsiteY7" fmla="*/ 4785 h 47570"/>
                  <a:gd name="connsiteX8" fmla="*/ 43271 w 54851"/>
                  <a:gd name="connsiteY8" fmla="*/ 26906 h 47570"/>
                  <a:gd name="connsiteX9" fmla="*/ 39180 w 54851"/>
                  <a:gd name="connsiteY9" fmla="*/ 1456 h 47570"/>
                  <a:gd name="connsiteX10" fmla="*/ 48403 w 54851"/>
                  <a:gd name="connsiteY10" fmla="*/ 0 h 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1" h="47570">
                    <a:moveTo>
                      <a:pt x="48403" y="69"/>
                    </a:moveTo>
                    <a:lnTo>
                      <a:pt x="54852" y="39873"/>
                    </a:lnTo>
                    <a:lnTo>
                      <a:pt x="47154" y="41121"/>
                    </a:lnTo>
                    <a:lnTo>
                      <a:pt x="11719" y="19902"/>
                    </a:lnTo>
                    <a:lnTo>
                      <a:pt x="15949" y="46114"/>
                    </a:lnTo>
                    <a:lnTo>
                      <a:pt x="6726" y="47570"/>
                    </a:lnTo>
                    <a:lnTo>
                      <a:pt x="0" y="6033"/>
                    </a:lnTo>
                    <a:lnTo>
                      <a:pt x="7767" y="4785"/>
                    </a:lnTo>
                    <a:lnTo>
                      <a:pt x="43271" y="26906"/>
                    </a:lnTo>
                    <a:lnTo>
                      <a:pt x="39180" y="1456"/>
                    </a:lnTo>
                    <a:lnTo>
                      <a:pt x="48403" y="0"/>
                    </a:lnTo>
                    <a:close/>
                  </a:path>
                </a:pathLst>
              </a:custGeom>
              <a:solidFill>
                <a:srgbClr val="006086"/>
              </a:solidFill>
              <a:ln w="6930"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6969FBC7-45ED-D135-5E82-EEF2D9403CBA}"/>
                  </a:ext>
                </a:extLst>
              </p:cNvPr>
              <p:cNvSpPr/>
              <p:nvPr/>
            </p:nvSpPr>
            <p:spPr>
              <a:xfrm>
                <a:off x="7289933" y="2399270"/>
                <a:ext cx="50769" cy="44906"/>
              </a:xfrm>
              <a:custGeom>
                <a:avLst/>
                <a:gdLst>
                  <a:gd name="connsiteX0" fmla="*/ 4318 w 50769"/>
                  <a:gd name="connsiteY0" fmla="*/ 43567 h 44906"/>
                  <a:gd name="connsiteX1" fmla="*/ 366 w 50769"/>
                  <a:gd name="connsiteY1" fmla="*/ 20198 h 44906"/>
                  <a:gd name="connsiteX2" fmla="*/ 12917 w 50769"/>
                  <a:gd name="connsiteY2" fmla="*/ 2446 h 44906"/>
                  <a:gd name="connsiteX3" fmla="*/ 31917 w 50769"/>
                  <a:gd name="connsiteY3" fmla="*/ 158 h 44906"/>
                  <a:gd name="connsiteX4" fmla="*/ 49323 w 50769"/>
                  <a:gd name="connsiteY4" fmla="*/ 15067 h 44906"/>
                  <a:gd name="connsiteX5" fmla="*/ 50571 w 50769"/>
                  <a:gd name="connsiteY5" fmla="*/ 25330 h 44906"/>
                  <a:gd name="connsiteX6" fmla="*/ 37188 w 50769"/>
                  <a:gd name="connsiteY6" fmla="*/ 43221 h 44906"/>
                  <a:gd name="connsiteX7" fmla="*/ 23457 w 50769"/>
                  <a:gd name="connsiteY7" fmla="*/ 44885 h 44906"/>
                  <a:gd name="connsiteX8" fmla="*/ 22348 w 50769"/>
                  <a:gd name="connsiteY8" fmla="*/ 44192 h 44906"/>
                  <a:gd name="connsiteX9" fmla="*/ 18465 w 50769"/>
                  <a:gd name="connsiteY9" fmla="*/ 12432 h 44906"/>
                  <a:gd name="connsiteX10" fmla="*/ 15413 w 50769"/>
                  <a:gd name="connsiteY10" fmla="*/ 12778 h 44906"/>
                  <a:gd name="connsiteX11" fmla="*/ 9311 w 50769"/>
                  <a:gd name="connsiteY11" fmla="*/ 20684 h 44906"/>
                  <a:gd name="connsiteX12" fmla="*/ 12016 w 50769"/>
                  <a:gd name="connsiteY12" fmla="*/ 42735 h 44906"/>
                  <a:gd name="connsiteX13" fmla="*/ 4388 w 50769"/>
                  <a:gd name="connsiteY13" fmla="*/ 43498 h 44906"/>
                  <a:gd name="connsiteX14" fmla="*/ 33859 w 50769"/>
                  <a:gd name="connsiteY14" fmla="*/ 33027 h 44906"/>
                  <a:gd name="connsiteX15" fmla="*/ 41765 w 50769"/>
                  <a:gd name="connsiteY15" fmla="*/ 24220 h 44906"/>
                  <a:gd name="connsiteX16" fmla="*/ 41071 w 50769"/>
                  <a:gd name="connsiteY16" fmla="*/ 18465 h 44906"/>
                  <a:gd name="connsiteX17" fmla="*/ 31224 w 50769"/>
                  <a:gd name="connsiteY17" fmla="*/ 10975 h 44906"/>
                  <a:gd name="connsiteX18" fmla="*/ 26786 w 50769"/>
                  <a:gd name="connsiteY18" fmla="*/ 11530 h 44906"/>
                  <a:gd name="connsiteX19" fmla="*/ 29629 w 50769"/>
                  <a:gd name="connsiteY19" fmla="*/ 33582 h 44906"/>
                  <a:gd name="connsiteX20" fmla="*/ 33859 w 50769"/>
                  <a:gd name="connsiteY20" fmla="*/ 33027 h 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769" h="44906">
                    <a:moveTo>
                      <a:pt x="4318" y="43567"/>
                    </a:moveTo>
                    <a:cubicBezTo>
                      <a:pt x="4318" y="43567"/>
                      <a:pt x="1961" y="33235"/>
                      <a:pt x="366" y="20198"/>
                    </a:cubicBezTo>
                    <a:cubicBezTo>
                      <a:pt x="-1021" y="9589"/>
                      <a:pt x="1198" y="3902"/>
                      <a:pt x="12917" y="2446"/>
                    </a:cubicBezTo>
                    <a:lnTo>
                      <a:pt x="31917" y="158"/>
                    </a:lnTo>
                    <a:cubicBezTo>
                      <a:pt x="41348" y="-1021"/>
                      <a:pt x="48075" y="4457"/>
                      <a:pt x="49323" y="15067"/>
                    </a:cubicBezTo>
                    <a:lnTo>
                      <a:pt x="50571" y="25330"/>
                    </a:lnTo>
                    <a:cubicBezTo>
                      <a:pt x="51889" y="36009"/>
                      <a:pt x="46549" y="42111"/>
                      <a:pt x="37188" y="43221"/>
                    </a:cubicBezTo>
                    <a:lnTo>
                      <a:pt x="23457" y="44885"/>
                    </a:lnTo>
                    <a:cubicBezTo>
                      <a:pt x="22695" y="44954"/>
                      <a:pt x="22417" y="44885"/>
                      <a:pt x="22348" y="44192"/>
                    </a:cubicBezTo>
                    <a:lnTo>
                      <a:pt x="18465" y="12432"/>
                    </a:lnTo>
                    <a:lnTo>
                      <a:pt x="15413" y="12778"/>
                    </a:lnTo>
                    <a:cubicBezTo>
                      <a:pt x="8618" y="13610"/>
                      <a:pt x="8548" y="14651"/>
                      <a:pt x="9311" y="20684"/>
                    </a:cubicBezTo>
                    <a:lnTo>
                      <a:pt x="12016" y="42735"/>
                    </a:lnTo>
                    <a:lnTo>
                      <a:pt x="4388" y="43498"/>
                    </a:lnTo>
                    <a:close/>
                    <a:moveTo>
                      <a:pt x="33859" y="33027"/>
                    </a:moveTo>
                    <a:cubicBezTo>
                      <a:pt x="42111" y="32056"/>
                      <a:pt x="42389" y="29629"/>
                      <a:pt x="41765" y="24220"/>
                    </a:cubicBezTo>
                    <a:lnTo>
                      <a:pt x="41071" y="18465"/>
                    </a:lnTo>
                    <a:cubicBezTo>
                      <a:pt x="40378" y="12986"/>
                      <a:pt x="39684" y="9935"/>
                      <a:pt x="31224" y="10975"/>
                    </a:cubicBezTo>
                    <a:lnTo>
                      <a:pt x="26786" y="11530"/>
                    </a:lnTo>
                    <a:lnTo>
                      <a:pt x="29629" y="33582"/>
                    </a:lnTo>
                    <a:lnTo>
                      <a:pt x="33859" y="33027"/>
                    </a:lnTo>
                    <a:close/>
                  </a:path>
                </a:pathLst>
              </a:custGeom>
              <a:solidFill>
                <a:srgbClr val="006086"/>
              </a:solidFill>
              <a:ln w="6930"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2E9EE0E0-C771-30C1-CB4A-076B18C620EF}"/>
                  </a:ext>
                </a:extLst>
              </p:cNvPr>
              <p:cNvSpPr/>
              <p:nvPr/>
            </p:nvSpPr>
            <p:spPr>
              <a:xfrm>
                <a:off x="7296401" y="2470714"/>
                <a:ext cx="60468" cy="15463"/>
              </a:xfrm>
              <a:custGeom>
                <a:avLst/>
                <a:gdLst>
                  <a:gd name="connsiteX0" fmla="*/ 832 w 60468"/>
                  <a:gd name="connsiteY0" fmla="*/ 15464 h 15463"/>
                  <a:gd name="connsiteX1" fmla="*/ 0 w 60468"/>
                  <a:gd name="connsiteY1" fmla="*/ 4577 h 15463"/>
                  <a:gd name="connsiteX2" fmla="*/ 59636 w 60468"/>
                  <a:gd name="connsiteY2" fmla="*/ 0 h 15463"/>
                  <a:gd name="connsiteX3" fmla="*/ 60469 w 60468"/>
                  <a:gd name="connsiteY3" fmla="*/ 10887 h 15463"/>
                  <a:gd name="connsiteX4" fmla="*/ 832 w 60468"/>
                  <a:gd name="connsiteY4" fmla="*/ 15464 h 1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68" h="15463">
                    <a:moveTo>
                      <a:pt x="832" y="15464"/>
                    </a:moveTo>
                    <a:lnTo>
                      <a:pt x="0" y="4577"/>
                    </a:lnTo>
                    <a:lnTo>
                      <a:pt x="59636" y="0"/>
                    </a:lnTo>
                    <a:lnTo>
                      <a:pt x="60469" y="10887"/>
                    </a:lnTo>
                    <a:lnTo>
                      <a:pt x="832" y="15464"/>
                    </a:lnTo>
                    <a:close/>
                  </a:path>
                </a:pathLst>
              </a:custGeom>
              <a:solidFill>
                <a:srgbClr val="006086"/>
              </a:solidFill>
              <a:ln w="6930"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0A285DBE-F552-6247-4510-ACB559B29184}"/>
                  </a:ext>
                </a:extLst>
              </p:cNvPr>
              <p:cNvSpPr/>
              <p:nvPr/>
            </p:nvSpPr>
            <p:spPr>
              <a:xfrm>
                <a:off x="7298967" y="2491657"/>
                <a:ext cx="61092" cy="49858"/>
              </a:xfrm>
              <a:custGeom>
                <a:avLst/>
                <a:gdLst>
                  <a:gd name="connsiteX0" fmla="*/ 51731 w 61092"/>
                  <a:gd name="connsiteY0" fmla="*/ 49859 h 49858"/>
                  <a:gd name="connsiteX1" fmla="*/ 50830 w 61092"/>
                  <a:gd name="connsiteY1" fmla="*/ 30650 h 49858"/>
                  <a:gd name="connsiteX2" fmla="*/ 485 w 61092"/>
                  <a:gd name="connsiteY2" fmla="*/ 33008 h 49858"/>
                  <a:gd name="connsiteX3" fmla="*/ 0 w 61092"/>
                  <a:gd name="connsiteY3" fmla="*/ 22052 h 49858"/>
                  <a:gd name="connsiteX4" fmla="*/ 50344 w 61092"/>
                  <a:gd name="connsiteY4" fmla="*/ 19694 h 49858"/>
                  <a:gd name="connsiteX5" fmla="*/ 49443 w 61092"/>
                  <a:gd name="connsiteY5" fmla="*/ 416 h 49858"/>
                  <a:gd name="connsiteX6" fmla="*/ 58804 w 61092"/>
                  <a:gd name="connsiteY6" fmla="*/ 0 h 49858"/>
                  <a:gd name="connsiteX7" fmla="*/ 61093 w 61092"/>
                  <a:gd name="connsiteY7" fmla="*/ 49443 h 49858"/>
                  <a:gd name="connsiteX8" fmla="*/ 51731 w 61092"/>
                  <a:gd name="connsiteY8" fmla="*/ 49859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92" h="49858">
                    <a:moveTo>
                      <a:pt x="51731" y="49859"/>
                    </a:moveTo>
                    <a:lnTo>
                      <a:pt x="50830" y="30650"/>
                    </a:lnTo>
                    <a:lnTo>
                      <a:pt x="485" y="33008"/>
                    </a:lnTo>
                    <a:lnTo>
                      <a:pt x="0" y="22052"/>
                    </a:lnTo>
                    <a:lnTo>
                      <a:pt x="50344" y="19694"/>
                    </a:lnTo>
                    <a:lnTo>
                      <a:pt x="49443" y="416"/>
                    </a:lnTo>
                    <a:lnTo>
                      <a:pt x="58804" y="0"/>
                    </a:lnTo>
                    <a:lnTo>
                      <a:pt x="61093" y="49443"/>
                    </a:lnTo>
                    <a:lnTo>
                      <a:pt x="51731" y="49859"/>
                    </a:lnTo>
                    <a:close/>
                  </a:path>
                </a:pathLst>
              </a:custGeom>
              <a:solidFill>
                <a:srgbClr val="006086"/>
              </a:solidFill>
              <a:ln w="6930"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983768A0-249F-EAD3-59A5-13C2373DEDEB}"/>
                  </a:ext>
                </a:extLst>
              </p:cNvPr>
              <p:cNvSpPr/>
              <p:nvPr/>
            </p:nvSpPr>
            <p:spPr>
              <a:xfrm>
                <a:off x="7300493" y="2571056"/>
                <a:ext cx="59775" cy="10956"/>
              </a:xfrm>
              <a:custGeom>
                <a:avLst/>
                <a:gdLst>
                  <a:gd name="connsiteX0" fmla="*/ 0 w 59775"/>
                  <a:gd name="connsiteY0" fmla="*/ 10957 h 10956"/>
                  <a:gd name="connsiteX1" fmla="*/ 0 w 59775"/>
                  <a:gd name="connsiteY1" fmla="*/ 0 h 10956"/>
                  <a:gd name="connsiteX2" fmla="*/ 59775 w 59775"/>
                  <a:gd name="connsiteY2" fmla="*/ 0 h 10956"/>
                  <a:gd name="connsiteX3" fmla="*/ 59775 w 59775"/>
                  <a:gd name="connsiteY3" fmla="*/ 10957 h 10956"/>
                  <a:gd name="connsiteX4" fmla="*/ 0 w 59775"/>
                  <a:gd name="connsiteY4" fmla="*/ 10957 h 1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5" h="10956">
                    <a:moveTo>
                      <a:pt x="0" y="10957"/>
                    </a:moveTo>
                    <a:lnTo>
                      <a:pt x="0" y="0"/>
                    </a:lnTo>
                    <a:cubicBezTo>
                      <a:pt x="0" y="0"/>
                      <a:pt x="59775" y="0"/>
                      <a:pt x="59775" y="0"/>
                    </a:cubicBezTo>
                    <a:lnTo>
                      <a:pt x="59775" y="10957"/>
                    </a:lnTo>
                    <a:cubicBezTo>
                      <a:pt x="59775" y="10957"/>
                      <a:pt x="0" y="10957"/>
                      <a:pt x="0" y="10957"/>
                    </a:cubicBezTo>
                    <a:close/>
                  </a:path>
                </a:pathLst>
              </a:custGeom>
              <a:solidFill>
                <a:srgbClr val="006086"/>
              </a:solidFill>
              <a:ln w="6930"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86AB048-6946-1BA4-87F6-DB37EDFA9C21}"/>
                  </a:ext>
                </a:extLst>
              </p:cNvPr>
              <p:cNvSpPr/>
              <p:nvPr/>
            </p:nvSpPr>
            <p:spPr>
              <a:xfrm>
                <a:off x="7299314" y="2593316"/>
                <a:ext cx="49997" cy="43564"/>
              </a:xfrm>
              <a:custGeom>
                <a:avLst/>
                <a:gdLst>
                  <a:gd name="connsiteX0" fmla="*/ 49928 w 49997"/>
                  <a:gd name="connsiteY0" fmla="*/ 1456 h 43564"/>
                  <a:gd name="connsiteX1" fmla="*/ 49582 w 49997"/>
                  <a:gd name="connsiteY1" fmla="*/ 12066 h 43564"/>
                  <a:gd name="connsiteX2" fmla="*/ 45837 w 49997"/>
                  <a:gd name="connsiteY2" fmla="*/ 12066 h 43564"/>
                  <a:gd name="connsiteX3" fmla="*/ 49720 w 49997"/>
                  <a:gd name="connsiteY3" fmla="*/ 25658 h 43564"/>
                  <a:gd name="connsiteX4" fmla="*/ 49720 w 49997"/>
                  <a:gd name="connsiteY4" fmla="*/ 28293 h 43564"/>
                  <a:gd name="connsiteX5" fmla="*/ 35088 w 49997"/>
                  <a:gd name="connsiteY5" fmla="*/ 43549 h 43564"/>
                  <a:gd name="connsiteX6" fmla="*/ 0 w 49997"/>
                  <a:gd name="connsiteY6" fmla="*/ 42508 h 43564"/>
                  <a:gd name="connsiteX7" fmla="*/ 347 w 49997"/>
                  <a:gd name="connsiteY7" fmla="*/ 31899 h 43564"/>
                  <a:gd name="connsiteX8" fmla="*/ 33702 w 49997"/>
                  <a:gd name="connsiteY8" fmla="*/ 32870 h 43564"/>
                  <a:gd name="connsiteX9" fmla="*/ 40428 w 49997"/>
                  <a:gd name="connsiteY9" fmla="*/ 26004 h 43564"/>
                  <a:gd name="connsiteX10" fmla="*/ 40428 w 49997"/>
                  <a:gd name="connsiteY10" fmla="*/ 23647 h 43564"/>
                  <a:gd name="connsiteX11" fmla="*/ 37862 w 49997"/>
                  <a:gd name="connsiteY11" fmla="*/ 11719 h 43564"/>
                  <a:gd name="connsiteX12" fmla="*/ 971 w 49997"/>
                  <a:gd name="connsiteY12" fmla="*/ 10610 h 43564"/>
                  <a:gd name="connsiteX13" fmla="*/ 1318 w 49997"/>
                  <a:gd name="connsiteY13" fmla="*/ 0 h 43564"/>
                  <a:gd name="connsiteX14" fmla="*/ 49998 w 49997"/>
                  <a:gd name="connsiteY14" fmla="*/ 1456 h 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997" h="43564">
                    <a:moveTo>
                      <a:pt x="49928" y="1456"/>
                    </a:moveTo>
                    <a:lnTo>
                      <a:pt x="49582" y="12066"/>
                    </a:lnTo>
                    <a:lnTo>
                      <a:pt x="45837" y="12066"/>
                    </a:lnTo>
                    <a:cubicBezTo>
                      <a:pt x="47571" y="15811"/>
                      <a:pt x="49859" y="21150"/>
                      <a:pt x="49720" y="25658"/>
                    </a:cubicBezTo>
                    <a:lnTo>
                      <a:pt x="49720" y="28293"/>
                    </a:lnTo>
                    <a:cubicBezTo>
                      <a:pt x="49304" y="38694"/>
                      <a:pt x="46669" y="43895"/>
                      <a:pt x="35088" y="43549"/>
                    </a:cubicBezTo>
                    <a:lnTo>
                      <a:pt x="0" y="42508"/>
                    </a:lnTo>
                    <a:lnTo>
                      <a:pt x="347" y="31899"/>
                    </a:lnTo>
                    <a:lnTo>
                      <a:pt x="33702" y="32870"/>
                    </a:lnTo>
                    <a:cubicBezTo>
                      <a:pt x="38902" y="33008"/>
                      <a:pt x="40289" y="30997"/>
                      <a:pt x="40428" y="26004"/>
                    </a:cubicBezTo>
                    <a:lnTo>
                      <a:pt x="40428" y="23647"/>
                    </a:lnTo>
                    <a:cubicBezTo>
                      <a:pt x="40636" y="19971"/>
                      <a:pt x="38833" y="15533"/>
                      <a:pt x="37862" y="11719"/>
                    </a:cubicBezTo>
                    <a:lnTo>
                      <a:pt x="971" y="10610"/>
                    </a:lnTo>
                    <a:lnTo>
                      <a:pt x="1318" y="0"/>
                    </a:lnTo>
                    <a:lnTo>
                      <a:pt x="49998" y="1456"/>
                    </a:lnTo>
                    <a:close/>
                  </a:path>
                </a:pathLst>
              </a:custGeom>
              <a:solidFill>
                <a:srgbClr val="006086"/>
              </a:solidFill>
              <a:ln w="6930"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E6761595-C0B7-AB8B-2B0C-D6D06F329008}"/>
                  </a:ext>
                </a:extLst>
              </p:cNvPr>
              <p:cNvSpPr/>
              <p:nvPr/>
            </p:nvSpPr>
            <p:spPr>
              <a:xfrm>
                <a:off x="7297719" y="2644145"/>
                <a:ext cx="65303" cy="32245"/>
              </a:xfrm>
              <a:custGeom>
                <a:avLst/>
                <a:gdLst>
                  <a:gd name="connsiteX0" fmla="*/ 49859 w 65303"/>
                  <a:gd name="connsiteY0" fmla="*/ 555 h 32245"/>
                  <a:gd name="connsiteX1" fmla="*/ 49443 w 65303"/>
                  <a:gd name="connsiteY1" fmla="*/ 7489 h 32245"/>
                  <a:gd name="connsiteX2" fmla="*/ 53257 w 65303"/>
                  <a:gd name="connsiteY2" fmla="*/ 7767 h 32245"/>
                  <a:gd name="connsiteX3" fmla="*/ 65253 w 65303"/>
                  <a:gd name="connsiteY3" fmla="*/ 20803 h 32245"/>
                  <a:gd name="connsiteX4" fmla="*/ 63381 w 65303"/>
                  <a:gd name="connsiteY4" fmla="*/ 32245 h 32245"/>
                  <a:gd name="connsiteX5" fmla="*/ 56100 w 65303"/>
                  <a:gd name="connsiteY5" fmla="*/ 30928 h 32245"/>
                  <a:gd name="connsiteX6" fmla="*/ 56654 w 65303"/>
                  <a:gd name="connsiteY6" fmla="*/ 23369 h 32245"/>
                  <a:gd name="connsiteX7" fmla="*/ 51246 w 65303"/>
                  <a:gd name="connsiteY7" fmla="*/ 18307 h 32245"/>
                  <a:gd name="connsiteX8" fmla="*/ 48333 w 65303"/>
                  <a:gd name="connsiteY8" fmla="*/ 18099 h 32245"/>
                  <a:gd name="connsiteX9" fmla="*/ 47501 w 65303"/>
                  <a:gd name="connsiteY9" fmla="*/ 31483 h 32245"/>
                  <a:gd name="connsiteX10" fmla="*/ 38694 w 65303"/>
                  <a:gd name="connsiteY10" fmla="*/ 30928 h 32245"/>
                  <a:gd name="connsiteX11" fmla="*/ 39526 w 65303"/>
                  <a:gd name="connsiteY11" fmla="*/ 17544 h 32245"/>
                  <a:gd name="connsiteX12" fmla="*/ 0 w 65303"/>
                  <a:gd name="connsiteY12" fmla="*/ 14978 h 32245"/>
                  <a:gd name="connsiteX13" fmla="*/ 693 w 65303"/>
                  <a:gd name="connsiteY13" fmla="*/ 4369 h 32245"/>
                  <a:gd name="connsiteX14" fmla="*/ 40220 w 65303"/>
                  <a:gd name="connsiteY14" fmla="*/ 6934 h 32245"/>
                  <a:gd name="connsiteX15" fmla="*/ 40636 w 65303"/>
                  <a:gd name="connsiteY15" fmla="*/ 0 h 32245"/>
                  <a:gd name="connsiteX16" fmla="*/ 49789 w 65303"/>
                  <a:gd name="connsiteY16" fmla="*/ 555 h 3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303" h="32245">
                    <a:moveTo>
                      <a:pt x="49859" y="555"/>
                    </a:moveTo>
                    <a:lnTo>
                      <a:pt x="49443" y="7489"/>
                    </a:lnTo>
                    <a:lnTo>
                      <a:pt x="53257" y="7767"/>
                    </a:lnTo>
                    <a:cubicBezTo>
                      <a:pt x="60607" y="8252"/>
                      <a:pt x="65877" y="11442"/>
                      <a:pt x="65253" y="20803"/>
                    </a:cubicBezTo>
                    <a:cubicBezTo>
                      <a:pt x="64906" y="25727"/>
                      <a:pt x="63381" y="32245"/>
                      <a:pt x="63381" y="32245"/>
                    </a:cubicBezTo>
                    <a:lnTo>
                      <a:pt x="56100" y="30928"/>
                    </a:lnTo>
                    <a:cubicBezTo>
                      <a:pt x="56100" y="30928"/>
                      <a:pt x="56585" y="24479"/>
                      <a:pt x="56654" y="23369"/>
                    </a:cubicBezTo>
                    <a:cubicBezTo>
                      <a:pt x="56862" y="19902"/>
                      <a:pt x="56377" y="18654"/>
                      <a:pt x="51246" y="18307"/>
                    </a:cubicBezTo>
                    <a:lnTo>
                      <a:pt x="48333" y="18099"/>
                    </a:lnTo>
                    <a:lnTo>
                      <a:pt x="47501" y="31483"/>
                    </a:lnTo>
                    <a:lnTo>
                      <a:pt x="38694" y="30928"/>
                    </a:lnTo>
                    <a:lnTo>
                      <a:pt x="39526" y="17544"/>
                    </a:lnTo>
                    <a:lnTo>
                      <a:pt x="0" y="14978"/>
                    </a:lnTo>
                    <a:lnTo>
                      <a:pt x="693" y="4369"/>
                    </a:lnTo>
                    <a:lnTo>
                      <a:pt x="40220" y="6934"/>
                    </a:lnTo>
                    <a:lnTo>
                      <a:pt x="40636" y="0"/>
                    </a:lnTo>
                    <a:lnTo>
                      <a:pt x="49789" y="555"/>
                    </a:lnTo>
                    <a:close/>
                  </a:path>
                </a:pathLst>
              </a:custGeom>
              <a:solidFill>
                <a:srgbClr val="006086"/>
              </a:solidFill>
              <a:ln w="6930"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C0C0D3C0-FEAC-166E-C011-B1647644E937}"/>
                  </a:ext>
                </a:extLst>
              </p:cNvPr>
              <p:cNvSpPr/>
              <p:nvPr/>
            </p:nvSpPr>
            <p:spPr>
              <a:xfrm>
                <a:off x="7295361" y="2679650"/>
                <a:ext cx="49511" cy="34117"/>
              </a:xfrm>
              <a:custGeom>
                <a:avLst/>
                <a:gdLst>
                  <a:gd name="connsiteX0" fmla="*/ 49512 w 49511"/>
                  <a:gd name="connsiteY0" fmla="*/ 4369 h 34117"/>
                  <a:gd name="connsiteX1" fmla="*/ 48541 w 49511"/>
                  <a:gd name="connsiteY1" fmla="*/ 14909 h 34117"/>
                  <a:gd name="connsiteX2" fmla="*/ 43964 w 49511"/>
                  <a:gd name="connsiteY2" fmla="*/ 14493 h 34117"/>
                  <a:gd name="connsiteX3" fmla="*/ 47709 w 49511"/>
                  <a:gd name="connsiteY3" fmla="*/ 28501 h 34117"/>
                  <a:gd name="connsiteX4" fmla="*/ 47154 w 49511"/>
                  <a:gd name="connsiteY4" fmla="*/ 34118 h 34117"/>
                  <a:gd name="connsiteX5" fmla="*/ 37723 w 49511"/>
                  <a:gd name="connsiteY5" fmla="*/ 33285 h 34117"/>
                  <a:gd name="connsiteX6" fmla="*/ 38417 w 49511"/>
                  <a:gd name="connsiteY6" fmla="*/ 26004 h 34117"/>
                  <a:gd name="connsiteX7" fmla="*/ 36337 w 49511"/>
                  <a:gd name="connsiteY7" fmla="*/ 13869 h 34117"/>
                  <a:gd name="connsiteX8" fmla="*/ 0 w 49511"/>
                  <a:gd name="connsiteY8" fmla="*/ 10540 h 34117"/>
                  <a:gd name="connsiteX9" fmla="*/ 971 w 49511"/>
                  <a:gd name="connsiteY9" fmla="*/ 0 h 34117"/>
                  <a:gd name="connsiteX10" fmla="*/ 49443 w 49511"/>
                  <a:gd name="connsiteY10" fmla="*/ 4438 h 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11" h="34117">
                    <a:moveTo>
                      <a:pt x="49512" y="4369"/>
                    </a:moveTo>
                    <a:lnTo>
                      <a:pt x="48541" y="14909"/>
                    </a:lnTo>
                    <a:lnTo>
                      <a:pt x="43964" y="14493"/>
                    </a:lnTo>
                    <a:cubicBezTo>
                      <a:pt x="45767" y="18446"/>
                      <a:pt x="48125" y="23993"/>
                      <a:pt x="47709" y="28501"/>
                    </a:cubicBezTo>
                    <a:lnTo>
                      <a:pt x="47154" y="34118"/>
                    </a:lnTo>
                    <a:lnTo>
                      <a:pt x="37723" y="33285"/>
                    </a:lnTo>
                    <a:lnTo>
                      <a:pt x="38417" y="26004"/>
                    </a:lnTo>
                    <a:cubicBezTo>
                      <a:pt x="38764" y="22329"/>
                      <a:pt x="37793" y="17891"/>
                      <a:pt x="36337" y="13869"/>
                    </a:cubicBezTo>
                    <a:lnTo>
                      <a:pt x="0" y="10540"/>
                    </a:lnTo>
                    <a:lnTo>
                      <a:pt x="971" y="0"/>
                    </a:lnTo>
                    <a:lnTo>
                      <a:pt x="49443" y="4438"/>
                    </a:lnTo>
                    <a:close/>
                  </a:path>
                </a:pathLst>
              </a:custGeom>
              <a:solidFill>
                <a:srgbClr val="006086"/>
              </a:solidFill>
              <a:ln w="6930"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B7838887-CC7A-B902-3692-28AE7ECE38FC}"/>
                  </a:ext>
                </a:extLst>
              </p:cNvPr>
              <p:cNvSpPr/>
              <p:nvPr/>
            </p:nvSpPr>
            <p:spPr>
              <a:xfrm>
                <a:off x="7288357" y="2711015"/>
                <a:ext cx="52424" cy="46034"/>
              </a:xfrm>
              <a:custGeom>
                <a:avLst/>
                <a:gdLst>
                  <a:gd name="connsiteX0" fmla="*/ 50830 w 52424"/>
                  <a:gd name="connsiteY0" fmla="*/ 30698 h 46034"/>
                  <a:gd name="connsiteX1" fmla="*/ 34672 w 52424"/>
                  <a:gd name="connsiteY1" fmla="*/ 45816 h 46034"/>
                  <a:gd name="connsiteX2" fmla="*/ 0 w 52424"/>
                  <a:gd name="connsiteY2" fmla="*/ 41516 h 46034"/>
                  <a:gd name="connsiteX3" fmla="*/ 1318 w 52424"/>
                  <a:gd name="connsiteY3" fmla="*/ 30976 h 46034"/>
                  <a:gd name="connsiteX4" fmla="*/ 5201 w 52424"/>
                  <a:gd name="connsiteY4" fmla="*/ 31461 h 46034"/>
                  <a:gd name="connsiteX5" fmla="*/ 2566 w 52424"/>
                  <a:gd name="connsiteY5" fmla="*/ 17454 h 46034"/>
                  <a:gd name="connsiteX6" fmla="*/ 2982 w 52424"/>
                  <a:gd name="connsiteY6" fmla="*/ 14264 h 46034"/>
                  <a:gd name="connsiteX7" fmla="*/ 19000 w 52424"/>
                  <a:gd name="connsiteY7" fmla="*/ 325 h 46034"/>
                  <a:gd name="connsiteX8" fmla="*/ 23647 w 52424"/>
                  <a:gd name="connsiteY8" fmla="*/ 880 h 46034"/>
                  <a:gd name="connsiteX9" fmla="*/ 34464 w 52424"/>
                  <a:gd name="connsiteY9" fmla="*/ 18147 h 46034"/>
                  <a:gd name="connsiteX10" fmla="*/ 33771 w 52424"/>
                  <a:gd name="connsiteY10" fmla="*/ 23903 h 46034"/>
                  <a:gd name="connsiteX11" fmla="*/ 30720 w 52424"/>
                  <a:gd name="connsiteY11" fmla="*/ 34651 h 46034"/>
                  <a:gd name="connsiteX12" fmla="*/ 34256 w 52424"/>
                  <a:gd name="connsiteY12" fmla="*/ 35067 h 46034"/>
                  <a:gd name="connsiteX13" fmla="*/ 42577 w 52424"/>
                  <a:gd name="connsiteY13" fmla="*/ 28895 h 46034"/>
                  <a:gd name="connsiteX14" fmla="*/ 44935 w 52424"/>
                  <a:gd name="connsiteY14" fmla="*/ 8508 h 46034"/>
                  <a:gd name="connsiteX15" fmla="*/ 52425 w 52424"/>
                  <a:gd name="connsiteY15" fmla="*/ 9410 h 46034"/>
                  <a:gd name="connsiteX16" fmla="*/ 50830 w 52424"/>
                  <a:gd name="connsiteY16" fmla="*/ 30629 h 46034"/>
                  <a:gd name="connsiteX17" fmla="*/ 26004 w 52424"/>
                  <a:gd name="connsiteY17" fmla="*/ 23833 h 46034"/>
                  <a:gd name="connsiteX18" fmla="*/ 26628 w 52424"/>
                  <a:gd name="connsiteY18" fmla="*/ 18771 h 46034"/>
                  <a:gd name="connsiteX19" fmla="*/ 21011 w 52424"/>
                  <a:gd name="connsiteY19" fmla="*/ 10866 h 46034"/>
                  <a:gd name="connsiteX20" fmla="*/ 18515 w 52424"/>
                  <a:gd name="connsiteY20" fmla="*/ 10588 h 46034"/>
                  <a:gd name="connsiteX21" fmla="*/ 11164 w 52424"/>
                  <a:gd name="connsiteY21" fmla="*/ 16899 h 46034"/>
                  <a:gd name="connsiteX22" fmla="*/ 10748 w 52424"/>
                  <a:gd name="connsiteY22" fmla="*/ 20297 h 46034"/>
                  <a:gd name="connsiteX23" fmla="*/ 12274 w 52424"/>
                  <a:gd name="connsiteY23" fmla="*/ 32432 h 46034"/>
                  <a:gd name="connsiteX24" fmla="*/ 24063 w 52424"/>
                  <a:gd name="connsiteY24" fmla="*/ 33888 h 46034"/>
                  <a:gd name="connsiteX25" fmla="*/ 26004 w 52424"/>
                  <a:gd name="connsiteY25" fmla="*/ 23903 h 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24" h="46034">
                    <a:moveTo>
                      <a:pt x="50830" y="30698"/>
                    </a:moveTo>
                    <a:cubicBezTo>
                      <a:pt x="49581" y="41377"/>
                      <a:pt x="46322" y="47272"/>
                      <a:pt x="34672" y="45816"/>
                    </a:cubicBezTo>
                    <a:lnTo>
                      <a:pt x="0" y="41516"/>
                    </a:lnTo>
                    <a:lnTo>
                      <a:pt x="1318" y="30976"/>
                    </a:lnTo>
                    <a:lnTo>
                      <a:pt x="5201" y="31461"/>
                    </a:lnTo>
                    <a:cubicBezTo>
                      <a:pt x="3814" y="27508"/>
                      <a:pt x="2011" y="21961"/>
                      <a:pt x="2566" y="17454"/>
                    </a:cubicBezTo>
                    <a:lnTo>
                      <a:pt x="2982" y="14264"/>
                    </a:lnTo>
                    <a:cubicBezTo>
                      <a:pt x="4369" y="3862"/>
                      <a:pt x="5131" y="-1408"/>
                      <a:pt x="19000" y="325"/>
                    </a:cubicBezTo>
                    <a:lnTo>
                      <a:pt x="23647" y="880"/>
                    </a:lnTo>
                    <a:cubicBezTo>
                      <a:pt x="35435" y="2337"/>
                      <a:pt x="35782" y="7745"/>
                      <a:pt x="34464" y="18147"/>
                    </a:cubicBezTo>
                    <a:lnTo>
                      <a:pt x="33771" y="23903"/>
                    </a:lnTo>
                    <a:cubicBezTo>
                      <a:pt x="33077" y="29242"/>
                      <a:pt x="32245" y="30837"/>
                      <a:pt x="30720" y="34651"/>
                    </a:cubicBezTo>
                    <a:lnTo>
                      <a:pt x="34256" y="35067"/>
                    </a:lnTo>
                    <a:cubicBezTo>
                      <a:pt x="40151" y="35691"/>
                      <a:pt x="41884" y="34651"/>
                      <a:pt x="42577" y="28895"/>
                    </a:cubicBezTo>
                    <a:lnTo>
                      <a:pt x="44935" y="8508"/>
                    </a:lnTo>
                    <a:lnTo>
                      <a:pt x="52425" y="9410"/>
                    </a:lnTo>
                    <a:cubicBezTo>
                      <a:pt x="52425" y="9410"/>
                      <a:pt x="52425" y="17523"/>
                      <a:pt x="50830" y="30629"/>
                    </a:cubicBezTo>
                    <a:close/>
                    <a:moveTo>
                      <a:pt x="26004" y="23833"/>
                    </a:moveTo>
                    <a:lnTo>
                      <a:pt x="26628" y="18771"/>
                    </a:lnTo>
                    <a:cubicBezTo>
                      <a:pt x="27322" y="13154"/>
                      <a:pt x="27252" y="11629"/>
                      <a:pt x="21011" y="10866"/>
                    </a:cubicBezTo>
                    <a:lnTo>
                      <a:pt x="18515" y="10588"/>
                    </a:lnTo>
                    <a:cubicBezTo>
                      <a:pt x="13383" y="9964"/>
                      <a:pt x="11858" y="11837"/>
                      <a:pt x="11164" y="16899"/>
                    </a:cubicBezTo>
                    <a:lnTo>
                      <a:pt x="10748" y="20297"/>
                    </a:lnTo>
                    <a:cubicBezTo>
                      <a:pt x="10263" y="23972"/>
                      <a:pt x="11650" y="28479"/>
                      <a:pt x="12274" y="32432"/>
                    </a:cubicBezTo>
                    <a:lnTo>
                      <a:pt x="24063" y="33888"/>
                    </a:lnTo>
                    <a:cubicBezTo>
                      <a:pt x="24964" y="30144"/>
                      <a:pt x="25519" y="27508"/>
                      <a:pt x="26004" y="23903"/>
                    </a:cubicBezTo>
                    <a:close/>
                  </a:path>
                </a:pathLst>
              </a:custGeom>
              <a:solidFill>
                <a:srgbClr val="006086"/>
              </a:solidFill>
              <a:ln w="6930"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BA97CA4-240A-1F36-9CC7-F5C40CE38E60}"/>
                  </a:ext>
                </a:extLst>
              </p:cNvPr>
              <p:cNvSpPr/>
              <p:nvPr/>
            </p:nvSpPr>
            <p:spPr>
              <a:xfrm>
                <a:off x="7282279" y="2760298"/>
                <a:ext cx="51654" cy="45143"/>
              </a:xfrm>
              <a:custGeom>
                <a:avLst/>
                <a:gdLst>
                  <a:gd name="connsiteX0" fmla="*/ 41513 w 51654"/>
                  <a:gd name="connsiteY0" fmla="*/ 23369 h 45143"/>
                  <a:gd name="connsiteX1" fmla="*/ 39919 w 51654"/>
                  <a:gd name="connsiteY1" fmla="*/ 16781 h 45143"/>
                  <a:gd name="connsiteX2" fmla="*/ 38046 w 51654"/>
                  <a:gd name="connsiteY2" fmla="*/ 16504 h 45143"/>
                  <a:gd name="connsiteX3" fmla="*/ 34579 w 51654"/>
                  <a:gd name="connsiteY3" fmla="*/ 18446 h 45143"/>
                  <a:gd name="connsiteX4" fmla="*/ 29378 w 51654"/>
                  <a:gd name="connsiteY4" fmla="*/ 32661 h 45143"/>
                  <a:gd name="connsiteX5" fmla="*/ 15717 w 51654"/>
                  <a:gd name="connsiteY5" fmla="*/ 43618 h 45143"/>
                  <a:gd name="connsiteX6" fmla="*/ 11695 w 51654"/>
                  <a:gd name="connsiteY6" fmla="*/ 42924 h 45143"/>
                  <a:gd name="connsiteX7" fmla="*/ 531 w 51654"/>
                  <a:gd name="connsiteY7" fmla="*/ 24271 h 45143"/>
                  <a:gd name="connsiteX8" fmla="*/ 5662 w 51654"/>
                  <a:gd name="connsiteY8" fmla="*/ 0 h 45143"/>
                  <a:gd name="connsiteX9" fmla="*/ 13776 w 51654"/>
                  <a:gd name="connsiteY9" fmla="*/ 1387 h 45143"/>
                  <a:gd name="connsiteX10" fmla="*/ 10031 w 51654"/>
                  <a:gd name="connsiteY10" fmla="*/ 24340 h 45143"/>
                  <a:gd name="connsiteX11" fmla="*/ 13914 w 51654"/>
                  <a:gd name="connsiteY11" fmla="*/ 33493 h 45143"/>
                  <a:gd name="connsiteX12" fmla="*/ 15856 w 51654"/>
                  <a:gd name="connsiteY12" fmla="*/ 33840 h 45143"/>
                  <a:gd name="connsiteX13" fmla="*/ 19947 w 51654"/>
                  <a:gd name="connsiteY13" fmla="*/ 31552 h 45143"/>
                  <a:gd name="connsiteX14" fmla="*/ 26396 w 51654"/>
                  <a:gd name="connsiteY14" fmla="*/ 12482 h 45143"/>
                  <a:gd name="connsiteX15" fmla="*/ 37630 w 51654"/>
                  <a:gd name="connsiteY15" fmla="*/ 5686 h 45143"/>
                  <a:gd name="connsiteX16" fmla="*/ 41444 w 51654"/>
                  <a:gd name="connsiteY16" fmla="*/ 6310 h 45143"/>
                  <a:gd name="connsiteX17" fmla="*/ 50875 w 51654"/>
                  <a:gd name="connsiteY17" fmla="*/ 24271 h 45143"/>
                  <a:gd name="connsiteX18" fmla="*/ 46784 w 51654"/>
                  <a:gd name="connsiteY18" fmla="*/ 45143 h 45143"/>
                  <a:gd name="connsiteX19" fmla="*/ 38254 w 51654"/>
                  <a:gd name="connsiteY19" fmla="*/ 43756 h 45143"/>
                  <a:gd name="connsiteX20" fmla="*/ 41583 w 51654"/>
                  <a:gd name="connsiteY20" fmla="*/ 23439 h 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54" h="45143">
                    <a:moveTo>
                      <a:pt x="41513" y="23369"/>
                    </a:moveTo>
                    <a:cubicBezTo>
                      <a:pt x="42276" y="18931"/>
                      <a:pt x="42554" y="17198"/>
                      <a:pt x="39919" y="16781"/>
                    </a:cubicBezTo>
                    <a:lnTo>
                      <a:pt x="38046" y="16504"/>
                    </a:lnTo>
                    <a:cubicBezTo>
                      <a:pt x="35619" y="16088"/>
                      <a:pt x="35272" y="16643"/>
                      <a:pt x="34579" y="18446"/>
                    </a:cubicBezTo>
                    <a:lnTo>
                      <a:pt x="29378" y="32661"/>
                    </a:lnTo>
                    <a:cubicBezTo>
                      <a:pt x="26466" y="40497"/>
                      <a:pt x="24801" y="45074"/>
                      <a:pt x="15717" y="43618"/>
                    </a:cubicBezTo>
                    <a:lnTo>
                      <a:pt x="11695" y="42924"/>
                    </a:lnTo>
                    <a:cubicBezTo>
                      <a:pt x="1294" y="41191"/>
                      <a:pt x="-1272" y="34811"/>
                      <a:pt x="531" y="24271"/>
                    </a:cubicBezTo>
                    <a:cubicBezTo>
                      <a:pt x="2681" y="11095"/>
                      <a:pt x="5662" y="0"/>
                      <a:pt x="5662" y="0"/>
                    </a:cubicBezTo>
                    <a:lnTo>
                      <a:pt x="13776" y="1387"/>
                    </a:lnTo>
                    <a:lnTo>
                      <a:pt x="10031" y="24340"/>
                    </a:lnTo>
                    <a:cubicBezTo>
                      <a:pt x="9060" y="30165"/>
                      <a:pt x="9962" y="32800"/>
                      <a:pt x="13914" y="33493"/>
                    </a:cubicBezTo>
                    <a:lnTo>
                      <a:pt x="15856" y="33840"/>
                    </a:lnTo>
                    <a:cubicBezTo>
                      <a:pt x="17798" y="34187"/>
                      <a:pt x="18976" y="34256"/>
                      <a:pt x="19947" y="31552"/>
                    </a:cubicBezTo>
                    <a:cubicBezTo>
                      <a:pt x="21612" y="26767"/>
                      <a:pt x="24732" y="17198"/>
                      <a:pt x="26396" y="12482"/>
                    </a:cubicBezTo>
                    <a:cubicBezTo>
                      <a:pt x="28407" y="7004"/>
                      <a:pt x="30280" y="4438"/>
                      <a:pt x="37630" y="5686"/>
                    </a:cubicBezTo>
                    <a:lnTo>
                      <a:pt x="41444" y="6310"/>
                    </a:lnTo>
                    <a:cubicBezTo>
                      <a:pt x="51846" y="8044"/>
                      <a:pt x="52747" y="13591"/>
                      <a:pt x="50875" y="24271"/>
                    </a:cubicBezTo>
                    <a:cubicBezTo>
                      <a:pt x="48725" y="37307"/>
                      <a:pt x="46784" y="45143"/>
                      <a:pt x="46784" y="45143"/>
                    </a:cubicBezTo>
                    <a:lnTo>
                      <a:pt x="38254" y="43756"/>
                    </a:lnTo>
                    <a:lnTo>
                      <a:pt x="41583" y="23439"/>
                    </a:lnTo>
                    <a:close/>
                  </a:path>
                </a:pathLst>
              </a:custGeom>
              <a:solidFill>
                <a:srgbClr val="006086"/>
              </a:solidFill>
              <a:ln w="6930"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4F4521A-5FFA-228D-35A6-6D5ECE745926}"/>
                  </a:ext>
                </a:extLst>
              </p:cNvPr>
              <p:cNvSpPr/>
              <p:nvPr/>
            </p:nvSpPr>
            <p:spPr>
              <a:xfrm>
                <a:off x="7275043" y="2811890"/>
                <a:ext cx="62202" cy="32106"/>
              </a:xfrm>
              <a:custGeom>
                <a:avLst/>
                <a:gdLst>
                  <a:gd name="connsiteX0" fmla="*/ 52702 w 62202"/>
                  <a:gd name="connsiteY0" fmla="*/ 1734 h 32106"/>
                  <a:gd name="connsiteX1" fmla="*/ 51384 w 62202"/>
                  <a:gd name="connsiteY1" fmla="*/ 8529 h 32106"/>
                  <a:gd name="connsiteX2" fmla="*/ 62202 w 62202"/>
                  <a:gd name="connsiteY2" fmla="*/ 10679 h 32106"/>
                  <a:gd name="connsiteX3" fmla="*/ 60191 w 62202"/>
                  <a:gd name="connsiteY3" fmla="*/ 21081 h 32106"/>
                  <a:gd name="connsiteX4" fmla="*/ 49304 w 62202"/>
                  <a:gd name="connsiteY4" fmla="*/ 18931 h 32106"/>
                  <a:gd name="connsiteX5" fmla="*/ 46738 w 62202"/>
                  <a:gd name="connsiteY5" fmla="*/ 32107 h 32106"/>
                  <a:gd name="connsiteX6" fmla="*/ 37793 w 62202"/>
                  <a:gd name="connsiteY6" fmla="*/ 30304 h 32106"/>
                  <a:gd name="connsiteX7" fmla="*/ 40359 w 62202"/>
                  <a:gd name="connsiteY7" fmla="*/ 17128 h 32106"/>
                  <a:gd name="connsiteX8" fmla="*/ 15395 w 62202"/>
                  <a:gd name="connsiteY8" fmla="*/ 12205 h 32106"/>
                  <a:gd name="connsiteX9" fmla="*/ 9362 w 62202"/>
                  <a:gd name="connsiteY9" fmla="*/ 15811 h 32106"/>
                  <a:gd name="connsiteX10" fmla="*/ 7697 w 62202"/>
                  <a:gd name="connsiteY10" fmla="*/ 24964 h 32106"/>
                  <a:gd name="connsiteX11" fmla="*/ 0 w 62202"/>
                  <a:gd name="connsiteY11" fmla="*/ 23369 h 32106"/>
                  <a:gd name="connsiteX12" fmla="*/ 1040 w 62202"/>
                  <a:gd name="connsiteY12" fmla="*/ 10194 h 32106"/>
                  <a:gd name="connsiteX13" fmla="*/ 15811 w 62202"/>
                  <a:gd name="connsiteY13" fmla="*/ 1526 h 32106"/>
                  <a:gd name="connsiteX14" fmla="*/ 42370 w 62202"/>
                  <a:gd name="connsiteY14" fmla="*/ 6796 h 32106"/>
                  <a:gd name="connsiteX15" fmla="*/ 43687 w 62202"/>
                  <a:gd name="connsiteY15" fmla="*/ 0 h 32106"/>
                  <a:gd name="connsiteX16" fmla="*/ 52702 w 62202"/>
                  <a:gd name="connsiteY16" fmla="*/ 1803 h 3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02" h="32106">
                    <a:moveTo>
                      <a:pt x="52702" y="1734"/>
                    </a:moveTo>
                    <a:lnTo>
                      <a:pt x="51384" y="8529"/>
                    </a:lnTo>
                    <a:lnTo>
                      <a:pt x="62202" y="10679"/>
                    </a:lnTo>
                    <a:lnTo>
                      <a:pt x="60191" y="21081"/>
                    </a:lnTo>
                    <a:lnTo>
                      <a:pt x="49304" y="18931"/>
                    </a:lnTo>
                    <a:lnTo>
                      <a:pt x="46738" y="32107"/>
                    </a:lnTo>
                    <a:lnTo>
                      <a:pt x="37793" y="30304"/>
                    </a:lnTo>
                    <a:lnTo>
                      <a:pt x="40359" y="17128"/>
                    </a:lnTo>
                    <a:lnTo>
                      <a:pt x="15395" y="12205"/>
                    </a:lnTo>
                    <a:cubicBezTo>
                      <a:pt x="11719" y="11442"/>
                      <a:pt x="10055" y="12343"/>
                      <a:pt x="9362" y="15811"/>
                    </a:cubicBezTo>
                    <a:cubicBezTo>
                      <a:pt x="9154" y="16920"/>
                      <a:pt x="7697" y="24964"/>
                      <a:pt x="7697" y="24964"/>
                    </a:cubicBezTo>
                    <a:lnTo>
                      <a:pt x="0" y="23369"/>
                    </a:lnTo>
                    <a:cubicBezTo>
                      <a:pt x="0" y="23369"/>
                      <a:pt x="69" y="15048"/>
                      <a:pt x="1040" y="10194"/>
                    </a:cubicBezTo>
                    <a:cubicBezTo>
                      <a:pt x="2843" y="971"/>
                      <a:pt x="8668" y="139"/>
                      <a:pt x="15811" y="1526"/>
                    </a:cubicBezTo>
                    <a:lnTo>
                      <a:pt x="42370" y="6796"/>
                    </a:lnTo>
                    <a:lnTo>
                      <a:pt x="43687" y="0"/>
                    </a:lnTo>
                    <a:lnTo>
                      <a:pt x="52702" y="1803"/>
                    </a:lnTo>
                    <a:close/>
                  </a:path>
                </a:pathLst>
              </a:custGeom>
              <a:solidFill>
                <a:srgbClr val="006086"/>
              </a:solidFill>
              <a:ln w="6930"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2C06775D-0C49-2C3C-BD46-119AE41CD472}"/>
                  </a:ext>
                </a:extLst>
              </p:cNvPr>
              <p:cNvSpPr/>
              <p:nvPr/>
            </p:nvSpPr>
            <p:spPr>
              <a:xfrm>
                <a:off x="7269981" y="2842263"/>
                <a:ext cx="49858" cy="39942"/>
              </a:xfrm>
              <a:custGeom>
                <a:avLst/>
                <a:gdLst>
                  <a:gd name="connsiteX0" fmla="*/ 49789 w 49858"/>
                  <a:gd name="connsiteY0" fmla="*/ 10818 h 39942"/>
                  <a:gd name="connsiteX1" fmla="*/ 47432 w 49858"/>
                  <a:gd name="connsiteY1" fmla="*/ 21150 h 39942"/>
                  <a:gd name="connsiteX2" fmla="*/ 42924 w 49858"/>
                  <a:gd name="connsiteY2" fmla="*/ 20110 h 39942"/>
                  <a:gd name="connsiteX3" fmla="*/ 44866 w 49858"/>
                  <a:gd name="connsiteY3" fmla="*/ 34464 h 39942"/>
                  <a:gd name="connsiteX4" fmla="*/ 43618 w 49858"/>
                  <a:gd name="connsiteY4" fmla="*/ 39942 h 39942"/>
                  <a:gd name="connsiteX5" fmla="*/ 34395 w 49858"/>
                  <a:gd name="connsiteY5" fmla="*/ 37862 h 39942"/>
                  <a:gd name="connsiteX6" fmla="*/ 35990 w 49858"/>
                  <a:gd name="connsiteY6" fmla="*/ 30720 h 39942"/>
                  <a:gd name="connsiteX7" fmla="*/ 35574 w 49858"/>
                  <a:gd name="connsiteY7" fmla="*/ 18446 h 39942"/>
                  <a:gd name="connsiteX8" fmla="*/ 0 w 49858"/>
                  <a:gd name="connsiteY8" fmla="*/ 10332 h 39942"/>
                  <a:gd name="connsiteX9" fmla="*/ 2358 w 49858"/>
                  <a:gd name="connsiteY9" fmla="*/ 0 h 39942"/>
                  <a:gd name="connsiteX10" fmla="*/ 49859 w 49858"/>
                  <a:gd name="connsiteY10" fmla="*/ 10818 h 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58" h="39942">
                    <a:moveTo>
                      <a:pt x="49789" y="10818"/>
                    </a:moveTo>
                    <a:lnTo>
                      <a:pt x="47432" y="21150"/>
                    </a:lnTo>
                    <a:lnTo>
                      <a:pt x="42924" y="20110"/>
                    </a:lnTo>
                    <a:cubicBezTo>
                      <a:pt x="44172" y="24271"/>
                      <a:pt x="45837" y="30096"/>
                      <a:pt x="44866" y="34464"/>
                    </a:cubicBezTo>
                    <a:lnTo>
                      <a:pt x="43618" y="39942"/>
                    </a:lnTo>
                    <a:lnTo>
                      <a:pt x="34395" y="37862"/>
                    </a:lnTo>
                    <a:lnTo>
                      <a:pt x="35990" y="30720"/>
                    </a:lnTo>
                    <a:cubicBezTo>
                      <a:pt x="36822" y="27114"/>
                      <a:pt x="36475" y="22606"/>
                      <a:pt x="35574" y="18446"/>
                    </a:cubicBezTo>
                    <a:lnTo>
                      <a:pt x="0" y="10332"/>
                    </a:lnTo>
                    <a:lnTo>
                      <a:pt x="2358" y="0"/>
                    </a:lnTo>
                    <a:lnTo>
                      <a:pt x="49859" y="10818"/>
                    </a:lnTo>
                    <a:close/>
                  </a:path>
                </a:pathLst>
              </a:custGeom>
              <a:solidFill>
                <a:srgbClr val="006086"/>
              </a:solidFill>
              <a:ln w="6930"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3BC4EEB3-9018-6B2F-4FF9-FA3F119748B9}"/>
                  </a:ext>
                </a:extLst>
              </p:cNvPr>
              <p:cNvSpPr/>
              <p:nvPr/>
            </p:nvSpPr>
            <p:spPr>
              <a:xfrm>
                <a:off x="7253408" y="2879011"/>
                <a:ext cx="58041" cy="51458"/>
              </a:xfrm>
              <a:custGeom>
                <a:avLst/>
                <a:gdLst>
                  <a:gd name="connsiteX0" fmla="*/ 69 w 58041"/>
                  <a:gd name="connsiteY0" fmla="*/ 38976 h 51458"/>
                  <a:gd name="connsiteX1" fmla="*/ 2774 w 58041"/>
                  <a:gd name="connsiteY1" fmla="*/ 28713 h 51458"/>
                  <a:gd name="connsiteX2" fmla="*/ 6380 w 58041"/>
                  <a:gd name="connsiteY2" fmla="*/ 29684 h 51458"/>
                  <a:gd name="connsiteX3" fmla="*/ 5825 w 58041"/>
                  <a:gd name="connsiteY3" fmla="*/ 15052 h 51458"/>
                  <a:gd name="connsiteX4" fmla="*/ 6449 w 58041"/>
                  <a:gd name="connsiteY4" fmla="*/ 12556 h 51458"/>
                  <a:gd name="connsiteX5" fmla="*/ 24201 w 58041"/>
                  <a:gd name="connsiteY5" fmla="*/ 906 h 51458"/>
                  <a:gd name="connsiteX6" fmla="*/ 58041 w 58041"/>
                  <a:gd name="connsiteY6" fmla="*/ 9851 h 51458"/>
                  <a:gd name="connsiteX7" fmla="*/ 55337 w 58041"/>
                  <a:gd name="connsiteY7" fmla="*/ 20114 h 51458"/>
                  <a:gd name="connsiteX8" fmla="*/ 23092 w 58041"/>
                  <a:gd name="connsiteY8" fmla="*/ 11585 h 51458"/>
                  <a:gd name="connsiteX9" fmla="*/ 14909 w 58041"/>
                  <a:gd name="connsiteY9" fmla="*/ 16855 h 51458"/>
                  <a:gd name="connsiteX10" fmla="*/ 14354 w 58041"/>
                  <a:gd name="connsiteY10" fmla="*/ 19074 h 51458"/>
                  <a:gd name="connsiteX11" fmla="*/ 14077 w 58041"/>
                  <a:gd name="connsiteY11" fmla="*/ 31764 h 51458"/>
                  <a:gd name="connsiteX12" fmla="*/ 49789 w 58041"/>
                  <a:gd name="connsiteY12" fmla="*/ 41195 h 51458"/>
                  <a:gd name="connsiteX13" fmla="*/ 47085 w 58041"/>
                  <a:gd name="connsiteY13" fmla="*/ 51458 h 51458"/>
                  <a:gd name="connsiteX14" fmla="*/ 0 w 58041"/>
                  <a:gd name="connsiteY14" fmla="*/ 39045 h 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41" h="51458">
                    <a:moveTo>
                      <a:pt x="69" y="38976"/>
                    </a:moveTo>
                    <a:lnTo>
                      <a:pt x="2774" y="28713"/>
                    </a:lnTo>
                    <a:lnTo>
                      <a:pt x="6380" y="29684"/>
                    </a:lnTo>
                    <a:cubicBezTo>
                      <a:pt x="5617" y="25592"/>
                      <a:pt x="4646" y="19421"/>
                      <a:pt x="5825" y="15052"/>
                    </a:cubicBezTo>
                    <a:lnTo>
                      <a:pt x="6449" y="12556"/>
                    </a:lnTo>
                    <a:cubicBezTo>
                      <a:pt x="9154" y="2431"/>
                      <a:pt x="12898" y="-2076"/>
                      <a:pt x="24201" y="906"/>
                    </a:cubicBezTo>
                    <a:lnTo>
                      <a:pt x="58041" y="9851"/>
                    </a:lnTo>
                    <a:lnTo>
                      <a:pt x="55337" y="20114"/>
                    </a:lnTo>
                    <a:lnTo>
                      <a:pt x="23092" y="11585"/>
                    </a:lnTo>
                    <a:cubicBezTo>
                      <a:pt x="17960" y="10198"/>
                      <a:pt x="16227" y="11862"/>
                      <a:pt x="14909" y="16855"/>
                    </a:cubicBezTo>
                    <a:lnTo>
                      <a:pt x="14354" y="19074"/>
                    </a:lnTo>
                    <a:cubicBezTo>
                      <a:pt x="13383" y="22680"/>
                      <a:pt x="14077" y="27742"/>
                      <a:pt x="14077" y="31764"/>
                    </a:cubicBezTo>
                    <a:lnTo>
                      <a:pt x="49789" y="41195"/>
                    </a:lnTo>
                    <a:lnTo>
                      <a:pt x="47085" y="51458"/>
                    </a:lnTo>
                    <a:lnTo>
                      <a:pt x="0" y="39045"/>
                    </a:lnTo>
                    <a:close/>
                  </a:path>
                </a:pathLst>
              </a:custGeom>
              <a:solidFill>
                <a:srgbClr val="006086"/>
              </a:solidFill>
              <a:ln w="6930"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1DC5A0A4-4E57-5B04-9601-23A155C16142}"/>
                  </a:ext>
                </a:extLst>
              </p:cNvPr>
              <p:cNvSpPr/>
              <p:nvPr/>
            </p:nvSpPr>
            <p:spPr>
              <a:xfrm>
                <a:off x="7240510" y="2929874"/>
                <a:ext cx="54100" cy="47403"/>
              </a:xfrm>
              <a:custGeom>
                <a:avLst/>
                <a:gdLst>
                  <a:gd name="connsiteX0" fmla="*/ 0 w 54100"/>
                  <a:gd name="connsiteY0" fmla="*/ 33326 h 47403"/>
                  <a:gd name="connsiteX1" fmla="*/ 5409 w 54100"/>
                  <a:gd name="connsiteY1" fmla="*/ 12038 h 47403"/>
                  <a:gd name="connsiteX2" fmla="*/ 24895 w 54100"/>
                  <a:gd name="connsiteY2" fmla="*/ 1220 h 47403"/>
                  <a:gd name="connsiteX3" fmla="*/ 42647 w 54100"/>
                  <a:gd name="connsiteY3" fmla="*/ 6698 h 47403"/>
                  <a:gd name="connsiteX4" fmla="*/ 52702 w 54100"/>
                  <a:gd name="connsiteY4" fmla="*/ 26600 h 47403"/>
                  <a:gd name="connsiteX5" fmla="*/ 45629 w 54100"/>
                  <a:gd name="connsiteY5" fmla="*/ 47403 h 47403"/>
                  <a:gd name="connsiteX6" fmla="*/ 37377 w 54100"/>
                  <a:gd name="connsiteY6" fmla="*/ 44837 h 47403"/>
                  <a:gd name="connsiteX7" fmla="*/ 43340 w 54100"/>
                  <a:gd name="connsiteY7" fmla="*/ 25421 h 47403"/>
                  <a:gd name="connsiteX8" fmla="*/ 38833 w 54100"/>
                  <a:gd name="connsiteY8" fmla="*/ 16614 h 47403"/>
                  <a:gd name="connsiteX9" fmla="*/ 22606 w 54100"/>
                  <a:gd name="connsiteY9" fmla="*/ 11622 h 47403"/>
                  <a:gd name="connsiteX10" fmla="*/ 13938 w 54100"/>
                  <a:gd name="connsiteY10" fmla="*/ 16337 h 47403"/>
                  <a:gd name="connsiteX11" fmla="*/ 7975 w 54100"/>
                  <a:gd name="connsiteY11" fmla="*/ 35753 h 47403"/>
                  <a:gd name="connsiteX12" fmla="*/ 139 w 54100"/>
                  <a:gd name="connsiteY12" fmla="*/ 33326 h 4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00" h="47403">
                    <a:moveTo>
                      <a:pt x="0" y="33326"/>
                    </a:moveTo>
                    <a:cubicBezTo>
                      <a:pt x="0" y="33326"/>
                      <a:pt x="1526" y="24589"/>
                      <a:pt x="5409" y="12038"/>
                    </a:cubicBezTo>
                    <a:cubicBezTo>
                      <a:pt x="8460" y="1775"/>
                      <a:pt x="13661" y="-2247"/>
                      <a:pt x="24895" y="1220"/>
                    </a:cubicBezTo>
                    <a:lnTo>
                      <a:pt x="42647" y="6698"/>
                    </a:lnTo>
                    <a:cubicBezTo>
                      <a:pt x="53881" y="10165"/>
                      <a:pt x="55961" y="16406"/>
                      <a:pt x="52702" y="26600"/>
                    </a:cubicBezTo>
                    <a:cubicBezTo>
                      <a:pt x="48818" y="39359"/>
                      <a:pt x="45629" y="47403"/>
                      <a:pt x="45629" y="47403"/>
                    </a:cubicBezTo>
                    <a:lnTo>
                      <a:pt x="37377" y="44837"/>
                    </a:lnTo>
                    <a:lnTo>
                      <a:pt x="43340" y="25421"/>
                    </a:lnTo>
                    <a:cubicBezTo>
                      <a:pt x="44797" y="20636"/>
                      <a:pt x="43826" y="18140"/>
                      <a:pt x="38833" y="16614"/>
                    </a:cubicBezTo>
                    <a:lnTo>
                      <a:pt x="22606" y="11622"/>
                    </a:lnTo>
                    <a:cubicBezTo>
                      <a:pt x="17613" y="10096"/>
                      <a:pt x="15395" y="11622"/>
                      <a:pt x="13938" y="16337"/>
                    </a:cubicBezTo>
                    <a:lnTo>
                      <a:pt x="7975" y="35753"/>
                    </a:lnTo>
                    <a:lnTo>
                      <a:pt x="139" y="33326"/>
                    </a:lnTo>
                    <a:close/>
                  </a:path>
                </a:pathLst>
              </a:custGeom>
              <a:solidFill>
                <a:srgbClr val="006086"/>
              </a:solidFill>
              <a:ln w="6930"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58DDD2C5-64A2-397E-DC4A-D753C0F655BC}"/>
                  </a:ext>
                </a:extLst>
              </p:cNvPr>
              <p:cNvSpPr/>
              <p:nvPr/>
            </p:nvSpPr>
            <p:spPr>
              <a:xfrm>
                <a:off x="7229553" y="2975895"/>
                <a:ext cx="63381" cy="35776"/>
              </a:xfrm>
              <a:custGeom>
                <a:avLst/>
                <a:gdLst>
                  <a:gd name="connsiteX0" fmla="*/ 55198 w 63381"/>
                  <a:gd name="connsiteY0" fmla="*/ 6513 h 35776"/>
                  <a:gd name="connsiteX1" fmla="*/ 52979 w 63381"/>
                  <a:gd name="connsiteY1" fmla="*/ 13101 h 35776"/>
                  <a:gd name="connsiteX2" fmla="*/ 63381 w 63381"/>
                  <a:gd name="connsiteY2" fmla="*/ 16638 h 35776"/>
                  <a:gd name="connsiteX3" fmla="*/ 59983 w 63381"/>
                  <a:gd name="connsiteY3" fmla="*/ 26693 h 35776"/>
                  <a:gd name="connsiteX4" fmla="*/ 49443 w 63381"/>
                  <a:gd name="connsiteY4" fmla="*/ 23087 h 35776"/>
                  <a:gd name="connsiteX5" fmla="*/ 45143 w 63381"/>
                  <a:gd name="connsiteY5" fmla="*/ 35777 h 35776"/>
                  <a:gd name="connsiteX6" fmla="*/ 36475 w 63381"/>
                  <a:gd name="connsiteY6" fmla="*/ 32795 h 35776"/>
                  <a:gd name="connsiteX7" fmla="*/ 40844 w 63381"/>
                  <a:gd name="connsiteY7" fmla="*/ 20105 h 35776"/>
                  <a:gd name="connsiteX8" fmla="*/ 16712 w 63381"/>
                  <a:gd name="connsiteY8" fmla="*/ 11853 h 35776"/>
                  <a:gd name="connsiteX9" fmla="*/ 10263 w 63381"/>
                  <a:gd name="connsiteY9" fmla="*/ 14627 h 35776"/>
                  <a:gd name="connsiteX10" fmla="*/ 7420 w 63381"/>
                  <a:gd name="connsiteY10" fmla="*/ 23503 h 35776"/>
                  <a:gd name="connsiteX11" fmla="*/ 0 w 63381"/>
                  <a:gd name="connsiteY11" fmla="*/ 20868 h 35776"/>
                  <a:gd name="connsiteX12" fmla="*/ 2774 w 63381"/>
                  <a:gd name="connsiteY12" fmla="*/ 7900 h 35776"/>
                  <a:gd name="connsiteX13" fmla="*/ 18584 w 63381"/>
                  <a:gd name="connsiteY13" fmla="*/ 1313 h 35776"/>
                  <a:gd name="connsiteX14" fmla="*/ 44242 w 63381"/>
                  <a:gd name="connsiteY14" fmla="*/ 10050 h 35776"/>
                  <a:gd name="connsiteX15" fmla="*/ 46461 w 63381"/>
                  <a:gd name="connsiteY15" fmla="*/ 3532 h 35776"/>
                  <a:gd name="connsiteX16" fmla="*/ 55198 w 63381"/>
                  <a:gd name="connsiteY16" fmla="*/ 6513 h 3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81" h="35776">
                    <a:moveTo>
                      <a:pt x="55198" y="6513"/>
                    </a:moveTo>
                    <a:lnTo>
                      <a:pt x="52979" y="13101"/>
                    </a:lnTo>
                    <a:lnTo>
                      <a:pt x="63381" y="16638"/>
                    </a:lnTo>
                    <a:lnTo>
                      <a:pt x="59983" y="26693"/>
                    </a:lnTo>
                    <a:lnTo>
                      <a:pt x="49443" y="23087"/>
                    </a:lnTo>
                    <a:lnTo>
                      <a:pt x="45143" y="35777"/>
                    </a:lnTo>
                    <a:lnTo>
                      <a:pt x="36475" y="32795"/>
                    </a:lnTo>
                    <a:lnTo>
                      <a:pt x="40844" y="20105"/>
                    </a:lnTo>
                    <a:lnTo>
                      <a:pt x="16712" y="11853"/>
                    </a:lnTo>
                    <a:cubicBezTo>
                      <a:pt x="13175" y="10674"/>
                      <a:pt x="11373" y="11298"/>
                      <a:pt x="10263" y="14627"/>
                    </a:cubicBezTo>
                    <a:cubicBezTo>
                      <a:pt x="9916" y="15667"/>
                      <a:pt x="7420" y="23503"/>
                      <a:pt x="7420" y="23503"/>
                    </a:cubicBezTo>
                    <a:lnTo>
                      <a:pt x="0" y="20868"/>
                    </a:lnTo>
                    <a:cubicBezTo>
                      <a:pt x="0" y="20868"/>
                      <a:pt x="1179" y="12616"/>
                      <a:pt x="2774" y="7900"/>
                    </a:cubicBezTo>
                    <a:cubicBezTo>
                      <a:pt x="5825" y="-976"/>
                      <a:pt x="11719" y="-1045"/>
                      <a:pt x="18584" y="1313"/>
                    </a:cubicBezTo>
                    <a:lnTo>
                      <a:pt x="44242" y="10050"/>
                    </a:lnTo>
                    <a:lnTo>
                      <a:pt x="46461" y="3532"/>
                    </a:lnTo>
                    <a:lnTo>
                      <a:pt x="55198" y="6513"/>
                    </a:lnTo>
                    <a:close/>
                  </a:path>
                </a:pathLst>
              </a:custGeom>
              <a:solidFill>
                <a:srgbClr val="006086"/>
              </a:solidFill>
              <a:ln w="6930"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B31F2C85-10BA-5274-D3D5-AA4FD7212D87}"/>
                  </a:ext>
                </a:extLst>
              </p:cNvPr>
              <p:cNvSpPr/>
              <p:nvPr/>
            </p:nvSpPr>
            <p:spPr>
              <a:xfrm>
                <a:off x="7210969" y="3005617"/>
                <a:ext cx="60745" cy="54318"/>
              </a:xfrm>
              <a:custGeom>
                <a:avLst/>
                <a:gdLst>
                  <a:gd name="connsiteX0" fmla="*/ 0 w 60745"/>
                  <a:gd name="connsiteY0" fmla="*/ 36914 h 54318"/>
                  <a:gd name="connsiteX1" fmla="*/ 3745 w 60745"/>
                  <a:gd name="connsiteY1" fmla="*/ 26997 h 54318"/>
                  <a:gd name="connsiteX2" fmla="*/ 7281 w 60745"/>
                  <a:gd name="connsiteY2" fmla="*/ 28315 h 54318"/>
                  <a:gd name="connsiteX3" fmla="*/ 8321 w 60745"/>
                  <a:gd name="connsiteY3" fmla="*/ 13683 h 54318"/>
                  <a:gd name="connsiteX4" fmla="*/ 9223 w 60745"/>
                  <a:gd name="connsiteY4" fmla="*/ 11325 h 54318"/>
                  <a:gd name="connsiteX5" fmla="*/ 28084 w 60745"/>
                  <a:gd name="connsiteY5" fmla="*/ 1617 h 54318"/>
                  <a:gd name="connsiteX6" fmla="*/ 60746 w 60745"/>
                  <a:gd name="connsiteY6" fmla="*/ 14099 h 54318"/>
                  <a:gd name="connsiteX7" fmla="*/ 57001 w 60745"/>
                  <a:gd name="connsiteY7" fmla="*/ 24015 h 54318"/>
                  <a:gd name="connsiteX8" fmla="*/ 25866 w 60745"/>
                  <a:gd name="connsiteY8" fmla="*/ 12158 h 54318"/>
                  <a:gd name="connsiteX9" fmla="*/ 17198 w 60745"/>
                  <a:gd name="connsiteY9" fmla="*/ 16526 h 54318"/>
                  <a:gd name="connsiteX10" fmla="*/ 16365 w 60745"/>
                  <a:gd name="connsiteY10" fmla="*/ 18676 h 54318"/>
                  <a:gd name="connsiteX11" fmla="*/ 14770 w 60745"/>
                  <a:gd name="connsiteY11" fmla="*/ 31227 h 54318"/>
                  <a:gd name="connsiteX12" fmla="*/ 49235 w 60745"/>
                  <a:gd name="connsiteY12" fmla="*/ 44403 h 54318"/>
                  <a:gd name="connsiteX13" fmla="*/ 45490 w 60745"/>
                  <a:gd name="connsiteY13" fmla="*/ 54319 h 54318"/>
                  <a:gd name="connsiteX14" fmla="*/ 0 w 60745"/>
                  <a:gd name="connsiteY14" fmla="*/ 36983 h 5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5" h="54318">
                    <a:moveTo>
                      <a:pt x="0" y="36914"/>
                    </a:moveTo>
                    <a:lnTo>
                      <a:pt x="3745" y="26997"/>
                    </a:lnTo>
                    <a:lnTo>
                      <a:pt x="7281" y="28315"/>
                    </a:lnTo>
                    <a:cubicBezTo>
                      <a:pt x="6934" y="24154"/>
                      <a:pt x="6657" y="17913"/>
                      <a:pt x="8321" y="13683"/>
                    </a:cubicBezTo>
                    <a:lnTo>
                      <a:pt x="9223" y="11325"/>
                    </a:lnTo>
                    <a:cubicBezTo>
                      <a:pt x="12967" y="1548"/>
                      <a:pt x="17198" y="-2544"/>
                      <a:pt x="28084" y="1617"/>
                    </a:cubicBezTo>
                    <a:lnTo>
                      <a:pt x="60746" y="14099"/>
                    </a:lnTo>
                    <a:lnTo>
                      <a:pt x="57001" y="24015"/>
                    </a:lnTo>
                    <a:lnTo>
                      <a:pt x="25866" y="12158"/>
                    </a:lnTo>
                    <a:cubicBezTo>
                      <a:pt x="20942" y="10285"/>
                      <a:pt x="19000" y="11741"/>
                      <a:pt x="17198" y="16526"/>
                    </a:cubicBezTo>
                    <a:lnTo>
                      <a:pt x="16365" y="18676"/>
                    </a:lnTo>
                    <a:cubicBezTo>
                      <a:pt x="15048" y="22212"/>
                      <a:pt x="15186" y="27275"/>
                      <a:pt x="14770" y="31227"/>
                    </a:cubicBezTo>
                    <a:lnTo>
                      <a:pt x="49235" y="44403"/>
                    </a:lnTo>
                    <a:lnTo>
                      <a:pt x="45490" y="54319"/>
                    </a:lnTo>
                    <a:lnTo>
                      <a:pt x="0" y="36983"/>
                    </a:lnTo>
                    <a:close/>
                  </a:path>
                </a:pathLst>
              </a:custGeom>
              <a:solidFill>
                <a:srgbClr val="006086"/>
              </a:solidFill>
              <a:ln w="6930"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9B89FCA4-1B84-9654-9B5D-3825C90DDEA1}"/>
                  </a:ext>
                </a:extLst>
              </p:cNvPr>
              <p:cNvSpPr/>
              <p:nvPr/>
            </p:nvSpPr>
            <p:spPr>
              <a:xfrm>
                <a:off x="7202855" y="3052100"/>
                <a:ext cx="48957" cy="46599"/>
              </a:xfrm>
              <a:custGeom>
                <a:avLst/>
                <a:gdLst>
                  <a:gd name="connsiteX0" fmla="*/ 48958 w 48957"/>
                  <a:gd name="connsiteY0" fmla="*/ 18931 h 46599"/>
                  <a:gd name="connsiteX1" fmla="*/ 44797 w 48957"/>
                  <a:gd name="connsiteY1" fmla="*/ 28709 h 46599"/>
                  <a:gd name="connsiteX2" fmla="*/ 40567 w 48957"/>
                  <a:gd name="connsiteY2" fmla="*/ 26906 h 46599"/>
                  <a:gd name="connsiteX3" fmla="*/ 39943 w 48957"/>
                  <a:gd name="connsiteY3" fmla="*/ 41399 h 46599"/>
                  <a:gd name="connsiteX4" fmla="*/ 37723 w 48957"/>
                  <a:gd name="connsiteY4" fmla="*/ 46600 h 46599"/>
                  <a:gd name="connsiteX5" fmla="*/ 28986 w 48957"/>
                  <a:gd name="connsiteY5" fmla="*/ 42924 h 46599"/>
                  <a:gd name="connsiteX6" fmla="*/ 31829 w 48957"/>
                  <a:gd name="connsiteY6" fmla="*/ 36129 h 46599"/>
                  <a:gd name="connsiteX7" fmla="*/ 33563 w 48957"/>
                  <a:gd name="connsiteY7" fmla="*/ 23993 h 46599"/>
                  <a:gd name="connsiteX8" fmla="*/ 0 w 48957"/>
                  <a:gd name="connsiteY8" fmla="*/ 9778 h 46599"/>
                  <a:gd name="connsiteX9" fmla="*/ 4092 w 48957"/>
                  <a:gd name="connsiteY9" fmla="*/ 0 h 46599"/>
                  <a:gd name="connsiteX10" fmla="*/ 48888 w 48957"/>
                  <a:gd name="connsiteY10" fmla="*/ 19001 h 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57" h="46599">
                    <a:moveTo>
                      <a:pt x="48958" y="18931"/>
                    </a:moveTo>
                    <a:lnTo>
                      <a:pt x="44797" y="28709"/>
                    </a:lnTo>
                    <a:lnTo>
                      <a:pt x="40567" y="26906"/>
                    </a:lnTo>
                    <a:cubicBezTo>
                      <a:pt x="41052" y="31205"/>
                      <a:pt x="41676" y="37238"/>
                      <a:pt x="39943" y="41399"/>
                    </a:cubicBezTo>
                    <a:lnTo>
                      <a:pt x="37723" y="46600"/>
                    </a:lnTo>
                    <a:lnTo>
                      <a:pt x="28986" y="42924"/>
                    </a:lnTo>
                    <a:lnTo>
                      <a:pt x="31829" y="36129"/>
                    </a:lnTo>
                    <a:cubicBezTo>
                      <a:pt x="33286" y="32731"/>
                      <a:pt x="33702" y="28223"/>
                      <a:pt x="33563" y="23993"/>
                    </a:cubicBezTo>
                    <a:lnTo>
                      <a:pt x="0" y="9778"/>
                    </a:lnTo>
                    <a:lnTo>
                      <a:pt x="4092" y="0"/>
                    </a:lnTo>
                    <a:lnTo>
                      <a:pt x="48888" y="19001"/>
                    </a:lnTo>
                    <a:close/>
                  </a:path>
                </a:pathLst>
              </a:custGeom>
              <a:solidFill>
                <a:srgbClr val="006086"/>
              </a:solidFill>
              <a:ln w="6930"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B5288E7C-4297-61C7-47F2-C68320F61AF4}"/>
                  </a:ext>
                </a:extLst>
              </p:cNvPr>
              <p:cNvSpPr/>
              <p:nvPr/>
            </p:nvSpPr>
            <p:spPr>
              <a:xfrm>
                <a:off x="7177129" y="3088431"/>
                <a:ext cx="55325" cy="51526"/>
              </a:xfrm>
              <a:custGeom>
                <a:avLst/>
                <a:gdLst>
                  <a:gd name="connsiteX0" fmla="*/ 0 w 55325"/>
                  <a:gd name="connsiteY0" fmla="*/ 32528 h 51526"/>
                  <a:gd name="connsiteX1" fmla="*/ 8946 w 55325"/>
                  <a:gd name="connsiteY1" fmla="*/ 10615 h 51526"/>
                  <a:gd name="connsiteX2" fmla="*/ 28986 w 55325"/>
                  <a:gd name="connsiteY2" fmla="*/ 2224 h 51526"/>
                  <a:gd name="connsiteX3" fmla="*/ 46322 w 55325"/>
                  <a:gd name="connsiteY3" fmla="*/ 10338 h 51526"/>
                  <a:gd name="connsiteX4" fmla="*/ 53187 w 55325"/>
                  <a:gd name="connsiteY4" fmla="*/ 32181 h 51526"/>
                  <a:gd name="connsiteX5" fmla="*/ 48819 w 55325"/>
                  <a:gd name="connsiteY5" fmla="*/ 41543 h 51526"/>
                  <a:gd name="connsiteX6" fmla="*/ 28015 w 55325"/>
                  <a:gd name="connsiteY6" fmla="*/ 49656 h 51526"/>
                  <a:gd name="connsiteX7" fmla="*/ 15464 w 55325"/>
                  <a:gd name="connsiteY7" fmla="*/ 43831 h 51526"/>
                  <a:gd name="connsiteX8" fmla="*/ 14909 w 55325"/>
                  <a:gd name="connsiteY8" fmla="*/ 42652 h 51526"/>
                  <a:gd name="connsiteX9" fmla="*/ 28431 w 55325"/>
                  <a:gd name="connsiteY9" fmla="*/ 13666 h 51526"/>
                  <a:gd name="connsiteX10" fmla="*/ 25658 w 55325"/>
                  <a:gd name="connsiteY10" fmla="*/ 12349 h 51526"/>
                  <a:gd name="connsiteX11" fmla="*/ 16296 w 55325"/>
                  <a:gd name="connsiteY11" fmla="*/ 15816 h 51526"/>
                  <a:gd name="connsiteX12" fmla="*/ 6934 w 55325"/>
                  <a:gd name="connsiteY12" fmla="*/ 35926 h 51526"/>
                  <a:gd name="connsiteX13" fmla="*/ 0 w 55325"/>
                  <a:gd name="connsiteY13" fmla="*/ 32528 h 51526"/>
                  <a:gd name="connsiteX14" fmla="*/ 30650 w 55325"/>
                  <a:gd name="connsiteY14" fmla="*/ 39116 h 51526"/>
                  <a:gd name="connsiteX15" fmla="*/ 41954 w 55325"/>
                  <a:gd name="connsiteY15" fmla="*/ 35787 h 51526"/>
                  <a:gd name="connsiteX16" fmla="*/ 44381 w 55325"/>
                  <a:gd name="connsiteY16" fmla="*/ 30517 h 51526"/>
                  <a:gd name="connsiteX17" fmla="*/ 39943 w 55325"/>
                  <a:gd name="connsiteY17" fmla="*/ 18936 h 51526"/>
                  <a:gd name="connsiteX18" fmla="*/ 35920 w 55325"/>
                  <a:gd name="connsiteY18" fmla="*/ 17064 h 51526"/>
                  <a:gd name="connsiteX19" fmla="*/ 26698 w 55325"/>
                  <a:gd name="connsiteY19" fmla="*/ 37244 h 51526"/>
                  <a:gd name="connsiteX20" fmla="*/ 30581 w 55325"/>
                  <a:gd name="connsiteY20" fmla="*/ 39047 h 5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25" h="51526">
                    <a:moveTo>
                      <a:pt x="0" y="32528"/>
                    </a:moveTo>
                    <a:cubicBezTo>
                      <a:pt x="0" y="32528"/>
                      <a:pt x="3467" y="22542"/>
                      <a:pt x="8946" y="10615"/>
                    </a:cubicBezTo>
                    <a:cubicBezTo>
                      <a:pt x="13383" y="907"/>
                      <a:pt x="18307" y="-2768"/>
                      <a:pt x="28986" y="2224"/>
                    </a:cubicBezTo>
                    <a:lnTo>
                      <a:pt x="46322" y="10338"/>
                    </a:lnTo>
                    <a:cubicBezTo>
                      <a:pt x="54921" y="14360"/>
                      <a:pt x="57695" y="22542"/>
                      <a:pt x="53187" y="32181"/>
                    </a:cubicBezTo>
                    <a:lnTo>
                      <a:pt x="48819" y="41543"/>
                    </a:lnTo>
                    <a:cubicBezTo>
                      <a:pt x="44242" y="51320"/>
                      <a:pt x="36614" y="53678"/>
                      <a:pt x="28015" y="49656"/>
                    </a:cubicBezTo>
                    <a:lnTo>
                      <a:pt x="15464" y="43831"/>
                    </a:lnTo>
                    <a:cubicBezTo>
                      <a:pt x="14770" y="43484"/>
                      <a:pt x="14562" y="43346"/>
                      <a:pt x="14909" y="42652"/>
                    </a:cubicBezTo>
                    <a:lnTo>
                      <a:pt x="28431" y="13666"/>
                    </a:lnTo>
                    <a:lnTo>
                      <a:pt x="25658" y="12349"/>
                    </a:lnTo>
                    <a:cubicBezTo>
                      <a:pt x="19486" y="9436"/>
                      <a:pt x="18862" y="10338"/>
                      <a:pt x="16296" y="15816"/>
                    </a:cubicBezTo>
                    <a:lnTo>
                      <a:pt x="6934" y="35926"/>
                    </a:lnTo>
                    <a:lnTo>
                      <a:pt x="0" y="32528"/>
                    </a:lnTo>
                    <a:close/>
                    <a:moveTo>
                      <a:pt x="30650" y="39116"/>
                    </a:moveTo>
                    <a:cubicBezTo>
                      <a:pt x="38140" y="42583"/>
                      <a:pt x="39665" y="40780"/>
                      <a:pt x="41954" y="35787"/>
                    </a:cubicBezTo>
                    <a:lnTo>
                      <a:pt x="44381" y="30517"/>
                    </a:lnTo>
                    <a:cubicBezTo>
                      <a:pt x="46738" y="25524"/>
                      <a:pt x="47709" y="22542"/>
                      <a:pt x="39943" y="18936"/>
                    </a:cubicBezTo>
                    <a:lnTo>
                      <a:pt x="35920" y="17064"/>
                    </a:lnTo>
                    <a:lnTo>
                      <a:pt x="26698" y="37244"/>
                    </a:lnTo>
                    <a:lnTo>
                      <a:pt x="30581" y="39047"/>
                    </a:lnTo>
                    <a:close/>
                  </a:path>
                </a:pathLst>
              </a:custGeom>
              <a:solidFill>
                <a:srgbClr val="006086"/>
              </a:solidFill>
              <a:ln w="6930" cap="flat">
                <a:noFill/>
                <a:prstDash val="solid"/>
                <a:miter/>
              </a:ln>
            </p:spPr>
            <p:txBody>
              <a:bodyPr rtlCol="0" anchor="ctr"/>
              <a:lstStyle/>
              <a:p>
                <a:endParaRPr lang="en-US"/>
              </a:p>
            </p:txBody>
          </p:sp>
        </p:grpSp>
        <p:grpSp>
          <p:nvGrpSpPr>
            <p:cNvPr id="184" name="Graphic 10">
              <a:extLst>
                <a:ext uri="{FF2B5EF4-FFF2-40B4-BE49-F238E27FC236}">
                  <a16:creationId xmlns:a16="http://schemas.microsoft.com/office/drawing/2014/main" id="{978554A7-3799-F007-519F-0CD3B23E5C18}"/>
                </a:ext>
              </a:extLst>
            </p:cNvPr>
            <p:cNvGrpSpPr/>
            <p:nvPr/>
          </p:nvGrpSpPr>
          <p:grpSpPr>
            <a:xfrm>
              <a:off x="4736425" y="2013111"/>
              <a:ext cx="185824" cy="1129136"/>
              <a:chOff x="4736425" y="2013111"/>
              <a:chExt cx="185824" cy="1129136"/>
            </a:xfrm>
            <a:solidFill>
              <a:srgbClr val="006086"/>
            </a:solidFill>
          </p:grpSpPr>
          <p:sp>
            <p:nvSpPr>
              <p:cNvPr id="187" name="Freeform 186">
                <a:extLst>
                  <a:ext uri="{FF2B5EF4-FFF2-40B4-BE49-F238E27FC236}">
                    <a16:creationId xmlns:a16="http://schemas.microsoft.com/office/drawing/2014/main" id="{57B8C010-C197-1C64-00F1-8311E1EB6B5E}"/>
                  </a:ext>
                </a:extLst>
              </p:cNvPr>
              <p:cNvSpPr/>
              <p:nvPr/>
            </p:nvSpPr>
            <p:spPr>
              <a:xfrm>
                <a:off x="4840214" y="3058618"/>
                <a:ext cx="81063" cy="83629"/>
              </a:xfrm>
              <a:custGeom>
                <a:avLst/>
                <a:gdLst>
                  <a:gd name="connsiteX0" fmla="*/ 6726 w 81063"/>
                  <a:gd name="connsiteY0" fmla="*/ 37932 h 83629"/>
                  <a:gd name="connsiteX1" fmla="*/ 5756 w 81063"/>
                  <a:gd name="connsiteY1" fmla="*/ 37377 h 83629"/>
                  <a:gd name="connsiteX2" fmla="*/ 0 w 81063"/>
                  <a:gd name="connsiteY2" fmla="*/ 24479 h 83629"/>
                  <a:gd name="connsiteX3" fmla="*/ 54574 w 81063"/>
                  <a:gd name="connsiteY3" fmla="*/ 0 h 83629"/>
                  <a:gd name="connsiteX4" fmla="*/ 59082 w 81063"/>
                  <a:gd name="connsiteY4" fmla="*/ 9986 h 83629"/>
                  <a:gd name="connsiteX5" fmla="*/ 21636 w 81063"/>
                  <a:gd name="connsiteY5" fmla="*/ 26767 h 83629"/>
                  <a:gd name="connsiteX6" fmla="*/ 21913 w 81063"/>
                  <a:gd name="connsiteY6" fmla="*/ 27391 h 83629"/>
                  <a:gd name="connsiteX7" fmla="*/ 64352 w 81063"/>
                  <a:gd name="connsiteY7" fmla="*/ 24132 h 83629"/>
                  <a:gd name="connsiteX8" fmla="*/ 65669 w 81063"/>
                  <a:gd name="connsiteY8" fmla="*/ 24756 h 83629"/>
                  <a:gd name="connsiteX9" fmla="*/ 69969 w 81063"/>
                  <a:gd name="connsiteY9" fmla="*/ 34395 h 83629"/>
                  <a:gd name="connsiteX10" fmla="*/ 69553 w 81063"/>
                  <a:gd name="connsiteY10" fmla="*/ 35782 h 83629"/>
                  <a:gd name="connsiteX11" fmla="*/ 38902 w 81063"/>
                  <a:gd name="connsiteY11" fmla="*/ 65323 h 83629"/>
                  <a:gd name="connsiteX12" fmla="*/ 39180 w 81063"/>
                  <a:gd name="connsiteY12" fmla="*/ 65947 h 83629"/>
                  <a:gd name="connsiteX13" fmla="*/ 76626 w 81063"/>
                  <a:gd name="connsiteY13" fmla="*/ 49165 h 83629"/>
                  <a:gd name="connsiteX14" fmla="*/ 81064 w 81063"/>
                  <a:gd name="connsiteY14" fmla="*/ 59151 h 83629"/>
                  <a:gd name="connsiteX15" fmla="*/ 26490 w 81063"/>
                  <a:gd name="connsiteY15" fmla="*/ 83630 h 83629"/>
                  <a:gd name="connsiteX16" fmla="*/ 20665 w 81063"/>
                  <a:gd name="connsiteY16" fmla="*/ 70662 h 83629"/>
                  <a:gd name="connsiteX17" fmla="*/ 20942 w 81063"/>
                  <a:gd name="connsiteY17" fmla="*/ 69622 h 83629"/>
                  <a:gd name="connsiteX18" fmla="*/ 53950 w 81063"/>
                  <a:gd name="connsiteY18" fmla="*/ 36267 h 83629"/>
                  <a:gd name="connsiteX19" fmla="*/ 53603 w 81063"/>
                  <a:gd name="connsiteY19" fmla="*/ 35435 h 83629"/>
                  <a:gd name="connsiteX20" fmla="*/ 6796 w 81063"/>
                  <a:gd name="connsiteY20" fmla="*/ 37862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63" h="83629">
                    <a:moveTo>
                      <a:pt x="6726" y="37932"/>
                    </a:moveTo>
                    <a:cubicBezTo>
                      <a:pt x="6726" y="37932"/>
                      <a:pt x="6033" y="38070"/>
                      <a:pt x="5756" y="37377"/>
                    </a:cubicBezTo>
                    <a:lnTo>
                      <a:pt x="0" y="24479"/>
                    </a:lnTo>
                    <a:lnTo>
                      <a:pt x="54574" y="0"/>
                    </a:lnTo>
                    <a:lnTo>
                      <a:pt x="59082" y="9986"/>
                    </a:lnTo>
                    <a:lnTo>
                      <a:pt x="21636" y="26767"/>
                    </a:lnTo>
                    <a:lnTo>
                      <a:pt x="21913" y="27391"/>
                    </a:lnTo>
                    <a:lnTo>
                      <a:pt x="64352" y="24132"/>
                    </a:lnTo>
                    <a:cubicBezTo>
                      <a:pt x="64352" y="24132"/>
                      <a:pt x="65323" y="23993"/>
                      <a:pt x="65669" y="24756"/>
                    </a:cubicBezTo>
                    <a:lnTo>
                      <a:pt x="69969" y="34395"/>
                    </a:lnTo>
                    <a:cubicBezTo>
                      <a:pt x="70385" y="35227"/>
                      <a:pt x="69553" y="35782"/>
                      <a:pt x="69553" y="35782"/>
                    </a:cubicBezTo>
                    <a:lnTo>
                      <a:pt x="38902" y="65323"/>
                    </a:lnTo>
                    <a:lnTo>
                      <a:pt x="39180" y="65947"/>
                    </a:lnTo>
                    <a:lnTo>
                      <a:pt x="76626" y="49165"/>
                    </a:lnTo>
                    <a:lnTo>
                      <a:pt x="81064" y="59151"/>
                    </a:lnTo>
                    <a:lnTo>
                      <a:pt x="26490" y="83630"/>
                    </a:lnTo>
                    <a:lnTo>
                      <a:pt x="20665" y="70662"/>
                    </a:lnTo>
                    <a:cubicBezTo>
                      <a:pt x="20387" y="70038"/>
                      <a:pt x="20942" y="69622"/>
                      <a:pt x="20942" y="69622"/>
                    </a:cubicBezTo>
                    <a:lnTo>
                      <a:pt x="53950" y="36267"/>
                    </a:lnTo>
                    <a:lnTo>
                      <a:pt x="53603" y="35435"/>
                    </a:lnTo>
                    <a:lnTo>
                      <a:pt x="6796" y="37862"/>
                    </a:lnTo>
                    <a:close/>
                  </a:path>
                </a:pathLst>
              </a:custGeom>
              <a:solidFill>
                <a:srgbClr val="006086"/>
              </a:solidFill>
              <a:ln w="6930"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0D4FA9E5-190E-ADF8-93AC-1355F29B9654}"/>
                  </a:ext>
                </a:extLst>
              </p:cNvPr>
              <p:cNvSpPr/>
              <p:nvPr/>
            </p:nvSpPr>
            <p:spPr>
              <a:xfrm>
                <a:off x="4833530" y="3012374"/>
                <a:ext cx="54073" cy="50605"/>
              </a:xfrm>
              <a:custGeom>
                <a:avLst/>
                <a:gdLst>
                  <a:gd name="connsiteX0" fmla="*/ 11123 w 54073"/>
                  <a:gd name="connsiteY0" fmla="*/ 7966 h 50605"/>
                  <a:gd name="connsiteX1" fmla="*/ 27072 w 54073"/>
                  <a:gd name="connsiteY1" fmla="*/ 1794 h 50605"/>
                  <a:gd name="connsiteX2" fmla="*/ 48153 w 54073"/>
                  <a:gd name="connsiteY2" fmla="*/ 10948 h 50605"/>
                  <a:gd name="connsiteX3" fmla="*/ 52314 w 54073"/>
                  <a:gd name="connsiteY3" fmla="*/ 21765 h 50605"/>
                  <a:gd name="connsiteX4" fmla="*/ 42883 w 54073"/>
                  <a:gd name="connsiteY4" fmla="*/ 42638 h 50605"/>
                  <a:gd name="connsiteX5" fmla="*/ 26933 w 54073"/>
                  <a:gd name="connsiteY5" fmla="*/ 48810 h 50605"/>
                  <a:gd name="connsiteX6" fmla="*/ 5922 w 54073"/>
                  <a:gd name="connsiteY6" fmla="*/ 39726 h 50605"/>
                  <a:gd name="connsiteX7" fmla="*/ 1761 w 54073"/>
                  <a:gd name="connsiteY7" fmla="*/ 28908 h 50605"/>
                  <a:gd name="connsiteX8" fmla="*/ 11123 w 54073"/>
                  <a:gd name="connsiteY8" fmla="*/ 7966 h 50605"/>
                  <a:gd name="connsiteX9" fmla="*/ 30955 w 54073"/>
                  <a:gd name="connsiteY9" fmla="*/ 11710 h 50605"/>
                  <a:gd name="connsiteX10" fmla="*/ 14452 w 54073"/>
                  <a:gd name="connsiteY10" fmla="*/ 18090 h 50605"/>
                  <a:gd name="connsiteX11" fmla="*/ 10568 w 54073"/>
                  <a:gd name="connsiteY11" fmla="*/ 27313 h 50605"/>
                  <a:gd name="connsiteX12" fmla="*/ 13619 w 54073"/>
                  <a:gd name="connsiteY12" fmla="*/ 35149 h 50605"/>
                  <a:gd name="connsiteX13" fmla="*/ 22634 w 54073"/>
                  <a:gd name="connsiteY13" fmla="*/ 39240 h 50605"/>
                  <a:gd name="connsiteX14" fmla="*/ 39138 w 54073"/>
                  <a:gd name="connsiteY14" fmla="*/ 32861 h 50605"/>
                  <a:gd name="connsiteX15" fmla="*/ 43091 w 54073"/>
                  <a:gd name="connsiteY15" fmla="*/ 23707 h 50605"/>
                  <a:gd name="connsiteX16" fmla="*/ 40040 w 54073"/>
                  <a:gd name="connsiteY16" fmla="*/ 15871 h 50605"/>
                  <a:gd name="connsiteX17" fmla="*/ 30886 w 54073"/>
                  <a:gd name="connsiteY17" fmla="*/ 11710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073" h="50605">
                    <a:moveTo>
                      <a:pt x="11123" y="7966"/>
                    </a:moveTo>
                    <a:lnTo>
                      <a:pt x="27072" y="1794"/>
                    </a:lnTo>
                    <a:cubicBezTo>
                      <a:pt x="38098" y="-2436"/>
                      <a:pt x="44200" y="893"/>
                      <a:pt x="48153" y="10948"/>
                    </a:cubicBezTo>
                    <a:lnTo>
                      <a:pt x="52314" y="21765"/>
                    </a:lnTo>
                    <a:cubicBezTo>
                      <a:pt x="56197" y="31751"/>
                      <a:pt x="53909" y="38408"/>
                      <a:pt x="42883" y="42638"/>
                    </a:cubicBezTo>
                    <a:lnTo>
                      <a:pt x="26933" y="48810"/>
                    </a:lnTo>
                    <a:cubicBezTo>
                      <a:pt x="15908" y="53040"/>
                      <a:pt x="9736" y="49711"/>
                      <a:pt x="5922" y="39726"/>
                    </a:cubicBezTo>
                    <a:lnTo>
                      <a:pt x="1761" y="28908"/>
                    </a:lnTo>
                    <a:cubicBezTo>
                      <a:pt x="-2122" y="18853"/>
                      <a:pt x="166" y="12196"/>
                      <a:pt x="11123" y="7966"/>
                    </a:cubicBezTo>
                    <a:close/>
                    <a:moveTo>
                      <a:pt x="30955" y="11710"/>
                    </a:moveTo>
                    <a:lnTo>
                      <a:pt x="14452" y="18090"/>
                    </a:lnTo>
                    <a:cubicBezTo>
                      <a:pt x="9597" y="19963"/>
                      <a:pt x="8765" y="22528"/>
                      <a:pt x="10568" y="27313"/>
                    </a:cubicBezTo>
                    <a:lnTo>
                      <a:pt x="13619" y="35149"/>
                    </a:lnTo>
                    <a:cubicBezTo>
                      <a:pt x="15422" y="39864"/>
                      <a:pt x="17780" y="41182"/>
                      <a:pt x="22634" y="39240"/>
                    </a:cubicBezTo>
                    <a:lnTo>
                      <a:pt x="39138" y="32861"/>
                    </a:lnTo>
                    <a:cubicBezTo>
                      <a:pt x="44062" y="30919"/>
                      <a:pt x="44963" y="28423"/>
                      <a:pt x="43091" y="23707"/>
                    </a:cubicBezTo>
                    <a:lnTo>
                      <a:pt x="40040" y="15871"/>
                    </a:lnTo>
                    <a:cubicBezTo>
                      <a:pt x="38167" y="11086"/>
                      <a:pt x="35879" y="9769"/>
                      <a:pt x="30886" y="11710"/>
                    </a:cubicBezTo>
                    <a:close/>
                  </a:path>
                </a:pathLst>
              </a:custGeom>
              <a:solidFill>
                <a:srgbClr val="006086"/>
              </a:solidFill>
              <a:ln w="6930"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7F01D341-B3B7-B01B-DBF8-B4AF2B0DB4EB}"/>
                  </a:ext>
                </a:extLst>
              </p:cNvPr>
              <p:cNvSpPr/>
              <p:nvPr/>
            </p:nvSpPr>
            <p:spPr>
              <a:xfrm>
                <a:off x="4799370" y="2960218"/>
                <a:ext cx="70236" cy="53012"/>
              </a:xfrm>
              <a:custGeom>
                <a:avLst/>
                <a:gdLst>
                  <a:gd name="connsiteX0" fmla="*/ 3398 w 70236"/>
                  <a:gd name="connsiteY0" fmla="*/ 30304 h 53012"/>
                  <a:gd name="connsiteX1" fmla="*/ 0 w 70236"/>
                  <a:gd name="connsiteY1" fmla="*/ 20249 h 53012"/>
                  <a:gd name="connsiteX2" fmla="*/ 59428 w 70236"/>
                  <a:gd name="connsiteY2" fmla="*/ 0 h 53012"/>
                  <a:gd name="connsiteX3" fmla="*/ 62826 w 70236"/>
                  <a:gd name="connsiteY3" fmla="*/ 10055 h 53012"/>
                  <a:gd name="connsiteX4" fmla="*/ 59082 w 70236"/>
                  <a:gd name="connsiteY4" fmla="*/ 11303 h 53012"/>
                  <a:gd name="connsiteX5" fmla="*/ 67611 w 70236"/>
                  <a:gd name="connsiteY5" fmla="*/ 22745 h 53012"/>
                  <a:gd name="connsiteX6" fmla="*/ 68512 w 70236"/>
                  <a:gd name="connsiteY6" fmla="*/ 25450 h 53012"/>
                  <a:gd name="connsiteX7" fmla="*/ 60122 w 70236"/>
                  <a:gd name="connsiteY7" fmla="*/ 44866 h 53012"/>
                  <a:gd name="connsiteX8" fmla="*/ 40081 w 70236"/>
                  <a:gd name="connsiteY8" fmla="*/ 51662 h 53012"/>
                  <a:gd name="connsiteX9" fmla="*/ 21566 w 70236"/>
                  <a:gd name="connsiteY9" fmla="*/ 41330 h 53012"/>
                  <a:gd name="connsiteX10" fmla="*/ 20665 w 70236"/>
                  <a:gd name="connsiteY10" fmla="*/ 38625 h 53012"/>
                  <a:gd name="connsiteX11" fmla="*/ 20318 w 70236"/>
                  <a:gd name="connsiteY11" fmla="*/ 24409 h 53012"/>
                  <a:gd name="connsiteX12" fmla="*/ 3329 w 70236"/>
                  <a:gd name="connsiteY12" fmla="*/ 30165 h 53012"/>
                  <a:gd name="connsiteX13" fmla="*/ 51523 w 70236"/>
                  <a:gd name="connsiteY13" fmla="*/ 13869 h 53012"/>
                  <a:gd name="connsiteX14" fmla="*/ 28015 w 70236"/>
                  <a:gd name="connsiteY14" fmla="*/ 21844 h 53012"/>
                  <a:gd name="connsiteX15" fmla="*/ 28986 w 70236"/>
                  <a:gd name="connsiteY15" fmla="*/ 34048 h 53012"/>
                  <a:gd name="connsiteX16" fmla="*/ 29818 w 70236"/>
                  <a:gd name="connsiteY16" fmla="*/ 36475 h 53012"/>
                  <a:gd name="connsiteX17" fmla="*/ 38348 w 70236"/>
                  <a:gd name="connsiteY17" fmla="*/ 41052 h 53012"/>
                  <a:gd name="connsiteX18" fmla="*/ 55198 w 70236"/>
                  <a:gd name="connsiteY18" fmla="*/ 35296 h 53012"/>
                  <a:gd name="connsiteX19" fmla="*/ 59082 w 70236"/>
                  <a:gd name="connsiteY19" fmla="*/ 26490 h 53012"/>
                  <a:gd name="connsiteX20" fmla="*/ 58250 w 70236"/>
                  <a:gd name="connsiteY20" fmla="*/ 24063 h 53012"/>
                  <a:gd name="connsiteX21" fmla="*/ 51592 w 70236"/>
                  <a:gd name="connsiteY21" fmla="*/ 1380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236" h="53012">
                    <a:moveTo>
                      <a:pt x="3398" y="30304"/>
                    </a:moveTo>
                    <a:lnTo>
                      <a:pt x="0" y="20249"/>
                    </a:lnTo>
                    <a:lnTo>
                      <a:pt x="59428" y="0"/>
                    </a:lnTo>
                    <a:lnTo>
                      <a:pt x="62826" y="10055"/>
                    </a:lnTo>
                    <a:lnTo>
                      <a:pt x="59082" y="11303"/>
                    </a:lnTo>
                    <a:cubicBezTo>
                      <a:pt x="62063" y="14285"/>
                      <a:pt x="66155" y="18446"/>
                      <a:pt x="67611" y="22745"/>
                    </a:cubicBezTo>
                    <a:lnTo>
                      <a:pt x="68512" y="25450"/>
                    </a:lnTo>
                    <a:cubicBezTo>
                      <a:pt x="71772" y="35366"/>
                      <a:pt x="71148" y="41122"/>
                      <a:pt x="60122" y="44866"/>
                    </a:cubicBezTo>
                    <a:lnTo>
                      <a:pt x="40081" y="51662"/>
                    </a:lnTo>
                    <a:cubicBezTo>
                      <a:pt x="28986" y="55407"/>
                      <a:pt x="25033" y="51176"/>
                      <a:pt x="21566" y="41330"/>
                    </a:cubicBezTo>
                    <a:lnTo>
                      <a:pt x="20665" y="38625"/>
                    </a:lnTo>
                    <a:cubicBezTo>
                      <a:pt x="19208" y="34326"/>
                      <a:pt x="19763" y="28570"/>
                      <a:pt x="20318" y="24409"/>
                    </a:cubicBezTo>
                    <a:lnTo>
                      <a:pt x="3329" y="30165"/>
                    </a:lnTo>
                    <a:close/>
                    <a:moveTo>
                      <a:pt x="51523" y="13869"/>
                    </a:moveTo>
                    <a:lnTo>
                      <a:pt x="28015" y="21844"/>
                    </a:lnTo>
                    <a:cubicBezTo>
                      <a:pt x="28223" y="25866"/>
                      <a:pt x="27807" y="30512"/>
                      <a:pt x="28986" y="34048"/>
                    </a:cubicBezTo>
                    <a:lnTo>
                      <a:pt x="29818" y="36475"/>
                    </a:lnTo>
                    <a:cubicBezTo>
                      <a:pt x="31413" y="41260"/>
                      <a:pt x="33285" y="42786"/>
                      <a:pt x="38348" y="41052"/>
                    </a:cubicBezTo>
                    <a:lnTo>
                      <a:pt x="55198" y="35296"/>
                    </a:lnTo>
                    <a:cubicBezTo>
                      <a:pt x="60122" y="33632"/>
                      <a:pt x="60677" y="31274"/>
                      <a:pt x="59082" y="26490"/>
                    </a:cubicBezTo>
                    <a:lnTo>
                      <a:pt x="58250" y="24063"/>
                    </a:lnTo>
                    <a:cubicBezTo>
                      <a:pt x="57071" y="20526"/>
                      <a:pt x="53881" y="17059"/>
                      <a:pt x="51592" y="13800"/>
                    </a:cubicBezTo>
                    <a:close/>
                  </a:path>
                </a:pathLst>
              </a:custGeom>
              <a:solidFill>
                <a:srgbClr val="006086"/>
              </a:solidFill>
              <a:ln w="6930"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C31A43BC-2672-D307-51E5-290C37E44335}"/>
                  </a:ext>
                </a:extLst>
              </p:cNvPr>
              <p:cNvSpPr/>
              <p:nvPr/>
            </p:nvSpPr>
            <p:spPr>
              <a:xfrm>
                <a:off x="4800399" y="2913480"/>
                <a:ext cx="52869" cy="48153"/>
              </a:xfrm>
              <a:custGeom>
                <a:avLst/>
                <a:gdLst>
                  <a:gd name="connsiteX0" fmla="*/ 43629 w 52869"/>
                  <a:gd name="connsiteY0" fmla="*/ 0 h 48153"/>
                  <a:gd name="connsiteX1" fmla="*/ 51396 w 52869"/>
                  <a:gd name="connsiteY1" fmla="*/ 22398 h 48153"/>
                  <a:gd name="connsiteX2" fmla="*/ 41896 w 52869"/>
                  <a:gd name="connsiteY2" fmla="*/ 41953 h 48153"/>
                  <a:gd name="connsiteX3" fmla="*/ 23520 w 52869"/>
                  <a:gd name="connsiteY3" fmla="*/ 47362 h 48153"/>
                  <a:gd name="connsiteX4" fmla="*/ 3895 w 52869"/>
                  <a:gd name="connsiteY4" fmla="*/ 35504 h 48153"/>
                  <a:gd name="connsiteX5" fmla="*/ 983 w 52869"/>
                  <a:gd name="connsiteY5" fmla="*/ 25588 h 48153"/>
                  <a:gd name="connsiteX6" fmla="*/ 11246 w 52869"/>
                  <a:gd name="connsiteY6" fmla="*/ 5756 h 48153"/>
                  <a:gd name="connsiteX7" fmla="*/ 24560 w 52869"/>
                  <a:gd name="connsiteY7" fmla="*/ 1872 h 48153"/>
                  <a:gd name="connsiteX8" fmla="*/ 25808 w 52869"/>
                  <a:gd name="connsiteY8" fmla="*/ 2427 h 48153"/>
                  <a:gd name="connsiteX9" fmla="*/ 34823 w 52869"/>
                  <a:gd name="connsiteY9" fmla="*/ 33077 h 48153"/>
                  <a:gd name="connsiteX10" fmla="*/ 37805 w 52869"/>
                  <a:gd name="connsiteY10" fmla="*/ 32245 h 48153"/>
                  <a:gd name="connsiteX11" fmla="*/ 42520 w 52869"/>
                  <a:gd name="connsiteY11" fmla="*/ 23439 h 48153"/>
                  <a:gd name="connsiteX12" fmla="*/ 36210 w 52869"/>
                  <a:gd name="connsiteY12" fmla="*/ 2150 h 48153"/>
                  <a:gd name="connsiteX13" fmla="*/ 43629 w 52869"/>
                  <a:gd name="connsiteY13" fmla="*/ 139 h 48153"/>
                  <a:gd name="connsiteX14" fmla="*/ 16238 w 52869"/>
                  <a:gd name="connsiteY14" fmla="*/ 15256 h 48153"/>
                  <a:gd name="connsiteX15" fmla="*/ 9928 w 52869"/>
                  <a:gd name="connsiteY15" fmla="*/ 25242 h 48153"/>
                  <a:gd name="connsiteX16" fmla="*/ 11592 w 52869"/>
                  <a:gd name="connsiteY16" fmla="*/ 30789 h 48153"/>
                  <a:gd name="connsiteX17" fmla="*/ 22549 w 52869"/>
                  <a:gd name="connsiteY17" fmla="*/ 36545 h 48153"/>
                  <a:gd name="connsiteX18" fmla="*/ 26779 w 52869"/>
                  <a:gd name="connsiteY18" fmla="*/ 35296 h 48153"/>
                  <a:gd name="connsiteX19" fmla="*/ 20330 w 52869"/>
                  <a:gd name="connsiteY19" fmla="*/ 14008 h 48153"/>
                  <a:gd name="connsiteX20" fmla="*/ 16238 w 52869"/>
                  <a:gd name="connsiteY20" fmla="*/ 15186 h 4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869" h="48153">
                    <a:moveTo>
                      <a:pt x="43629" y="0"/>
                    </a:moveTo>
                    <a:cubicBezTo>
                      <a:pt x="43629" y="0"/>
                      <a:pt x="47651" y="9778"/>
                      <a:pt x="51396" y="22398"/>
                    </a:cubicBezTo>
                    <a:cubicBezTo>
                      <a:pt x="54517" y="32592"/>
                      <a:pt x="53268" y="38625"/>
                      <a:pt x="41896" y="41953"/>
                    </a:cubicBezTo>
                    <a:lnTo>
                      <a:pt x="23520" y="47362"/>
                    </a:lnTo>
                    <a:cubicBezTo>
                      <a:pt x="14435" y="50067"/>
                      <a:pt x="6946" y="45768"/>
                      <a:pt x="3895" y="35504"/>
                    </a:cubicBezTo>
                    <a:lnTo>
                      <a:pt x="983" y="25588"/>
                    </a:lnTo>
                    <a:cubicBezTo>
                      <a:pt x="-2069" y="15256"/>
                      <a:pt x="2161" y="8391"/>
                      <a:pt x="11246" y="5756"/>
                    </a:cubicBezTo>
                    <a:lnTo>
                      <a:pt x="24560" y="1872"/>
                    </a:lnTo>
                    <a:cubicBezTo>
                      <a:pt x="25322" y="1664"/>
                      <a:pt x="25531" y="1664"/>
                      <a:pt x="25808" y="2427"/>
                    </a:cubicBezTo>
                    <a:lnTo>
                      <a:pt x="34823" y="33077"/>
                    </a:lnTo>
                    <a:lnTo>
                      <a:pt x="37805" y="32245"/>
                    </a:lnTo>
                    <a:cubicBezTo>
                      <a:pt x="44392" y="30304"/>
                      <a:pt x="44254" y="29263"/>
                      <a:pt x="42520" y="23439"/>
                    </a:cubicBezTo>
                    <a:lnTo>
                      <a:pt x="36210" y="2150"/>
                    </a:lnTo>
                    <a:lnTo>
                      <a:pt x="43629" y="139"/>
                    </a:lnTo>
                    <a:close/>
                    <a:moveTo>
                      <a:pt x="16238" y="15256"/>
                    </a:moveTo>
                    <a:cubicBezTo>
                      <a:pt x="8264" y="17614"/>
                      <a:pt x="8402" y="19971"/>
                      <a:pt x="9928" y="25242"/>
                    </a:cubicBezTo>
                    <a:lnTo>
                      <a:pt x="11592" y="30789"/>
                    </a:lnTo>
                    <a:cubicBezTo>
                      <a:pt x="13187" y="36128"/>
                      <a:pt x="14366" y="38972"/>
                      <a:pt x="22549" y="36545"/>
                    </a:cubicBezTo>
                    <a:lnTo>
                      <a:pt x="26779" y="35296"/>
                    </a:lnTo>
                    <a:lnTo>
                      <a:pt x="20330" y="14008"/>
                    </a:lnTo>
                    <a:lnTo>
                      <a:pt x="16238" y="15186"/>
                    </a:lnTo>
                    <a:close/>
                  </a:path>
                </a:pathLst>
              </a:custGeom>
              <a:solidFill>
                <a:srgbClr val="006086"/>
              </a:solidFill>
              <a:ln w="6930" cap="flat">
                <a:noFill/>
                <a:prstDash val="solid"/>
                <a:miter/>
              </a:ln>
            </p:spPr>
            <p:txBody>
              <a:bodyPr rtlCol="0" anchor="ctr"/>
              <a:lstStyle/>
              <a:p>
                <a:endParaRPr lang="en-US"/>
              </a:p>
            </p:txBody>
          </p:sp>
          <p:sp>
            <p:nvSpPr>
              <p:cNvPr id="191" name="Freeform 190">
                <a:extLst>
                  <a:ext uri="{FF2B5EF4-FFF2-40B4-BE49-F238E27FC236}">
                    <a16:creationId xmlns:a16="http://schemas.microsoft.com/office/drawing/2014/main" id="{74DBC088-963B-364F-4EFA-983DEA57FF9E}"/>
                  </a:ext>
                </a:extLst>
              </p:cNvPr>
              <p:cNvSpPr/>
              <p:nvPr/>
            </p:nvSpPr>
            <p:spPr>
              <a:xfrm>
                <a:off x="4786542" y="2882205"/>
                <a:ext cx="55059" cy="31205"/>
              </a:xfrm>
              <a:custGeom>
                <a:avLst/>
                <a:gdLst>
                  <a:gd name="connsiteX0" fmla="*/ 7836 w 55059"/>
                  <a:gd name="connsiteY0" fmla="*/ 31205 h 31205"/>
                  <a:gd name="connsiteX1" fmla="*/ 5201 w 55059"/>
                  <a:gd name="connsiteY1" fmla="*/ 20942 h 31205"/>
                  <a:gd name="connsiteX2" fmla="*/ 9639 w 55059"/>
                  <a:gd name="connsiteY2" fmla="*/ 19763 h 31205"/>
                  <a:gd name="connsiteX3" fmla="*/ 1387 w 55059"/>
                  <a:gd name="connsiteY3" fmla="*/ 7836 h 31205"/>
                  <a:gd name="connsiteX4" fmla="*/ 0 w 55059"/>
                  <a:gd name="connsiteY4" fmla="*/ 2358 h 31205"/>
                  <a:gd name="connsiteX5" fmla="*/ 9223 w 55059"/>
                  <a:gd name="connsiteY5" fmla="*/ 0 h 31205"/>
                  <a:gd name="connsiteX6" fmla="*/ 11026 w 55059"/>
                  <a:gd name="connsiteY6" fmla="*/ 7142 h 31205"/>
                  <a:gd name="connsiteX7" fmla="*/ 17059 w 55059"/>
                  <a:gd name="connsiteY7" fmla="*/ 17891 h 31205"/>
                  <a:gd name="connsiteX8" fmla="*/ 52425 w 55059"/>
                  <a:gd name="connsiteY8" fmla="*/ 8807 h 31205"/>
                  <a:gd name="connsiteX9" fmla="*/ 55060 w 55059"/>
                  <a:gd name="connsiteY9" fmla="*/ 19070 h 31205"/>
                  <a:gd name="connsiteX10" fmla="*/ 7836 w 55059"/>
                  <a:gd name="connsiteY10" fmla="*/ 31205 h 3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59" h="31205">
                    <a:moveTo>
                      <a:pt x="7836" y="31205"/>
                    </a:moveTo>
                    <a:lnTo>
                      <a:pt x="5201" y="20942"/>
                    </a:lnTo>
                    <a:lnTo>
                      <a:pt x="9639" y="19763"/>
                    </a:lnTo>
                    <a:cubicBezTo>
                      <a:pt x="6657" y="16643"/>
                      <a:pt x="2496" y="12274"/>
                      <a:pt x="1387" y="7836"/>
                    </a:cubicBezTo>
                    <a:lnTo>
                      <a:pt x="0" y="2358"/>
                    </a:lnTo>
                    <a:lnTo>
                      <a:pt x="9223" y="0"/>
                    </a:lnTo>
                    <a:lnTo>
                      <a:pt x="11026" y="7142"/>
                    </a:lnTo>
                    <a:cubicBezTo>
                      <a:pt x="11927" y="10679"/>
                      <a:pt x="14354" y="14562"/>
                      <a:pt x="17059" y="17891"/>
                    </a:cubicBezTo>
                    <a:lnTo>
                      <a:pt x="52425" y="8807"/>
                    </a:lnTo>
                    <a:lnTo>
                      <a:pt x="55060" y="19070"/>
                    </a:lnTo>
                    <a:lnTo>
                      <a:pt x="7836" y="31205"/>
                    </a:lnTo>
                    <a:close/>
                  </a:path>
                </a:pathLst>
              </a:custGeom>
              <a:solidFill>
                <a:srgbClr val="006086"/>
              </a:solidFill>
              <a:ln w="6930"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09997375-CC81-2C42-A47C-3A53A785837D}"/>
                  </a:ext>
                </a:extLst>
              </p:cNvPr>
              <p:cNvSpPr/>
              <p:nvPr/>
            </p:nvSpPr>
            <p:spPr>
              <a:xfrm>
                <a:off x="4778072" y="2825273"/>
                <a:ext cx="54722" cy="52008"/>
              </a:xfrm>
              <a:custGeom>
                <a:avLst/>
                <a:gdLst>
                  <a:gd name="connsiteX0" fmla="*/ 7152 w 54722"/>
                  <a:gd name="connsiteY0" fmla="*/ 51939 h 52008"/>
                  <a:gd name="connsiteX1" fmla="*/ 4863 w 54722"/>
                  <a:gd name="connsiteY1" fmla="*/ 41607 h 52008"/>
                  <a:gd name="connsiteX2" fmla="*/ 8539 w 54722"/>
                  <a:gd name="connsiteY2" fmla="*/ 40775 h 52008"/>
                  <a:gd name="connsiteX3" fmla="*/ 1466 w 54722"/>
                  <a:gd name="connsiteY3" fmla="*/ 28431 h 52008"/>
                  <a:gd name="connsiteX4" fmla="*/ 911 w 54722"/>
                  <a:gd name="connsiteY4" fmla="*/ 25866 h 52008"/>
                  <a:gd name="connsiteX5" fmla="*/ 11313 w 54722"/>
                  <a:gd name="connsiteY5" fmla="*/ 7489 h 52008"/>
                  <a:gd name="connsiteX6" fmla="*/ 45569 w 54722"/>
                  <a:gd name="connsiteY6" fmla="*/ 0 h 52008"/>
                  <a:gd name="connsiteX7" fmla="*/ 47857 w 54722"/>
                  <a:gd name="connsiteY7" fmla="*/ 10332 h 52008"/>
                  <a:gd name="connsiteX8" fmla="*/ 15265 w 54722"/>
                  <a:gd name="connsiteY8" fmla="*/ 17475 h 52008"/>
                  <a:gd name="connsiteX9" fmla="*/ 10411 w 54722"/>
                  <a:gd name="connsiteY9" fmla="*/ 25796 h 52008"/>
                  <a:gd name="connsiteX10" fmla="*/ 10896 w 54722"/>
                  <a:gd name="connsiteY10" fmla="*/ 28154 h 52008"/>
                  <a:gd name="connsiteX11" fmla="*/ 16375 w 54722"/>
                  <a:gd name="connsiteY11" fmla="*/ 39110 h 52008"/>
                  <a:gd name="connsiteX12" fmla="*/ 52434 w 54722"/>
                  <a:gd name="connsiteY12" fmla="*/ 31205 h 52008"/>
                  <a:gd name="connsiteX13" fmla="*/ 54722 w 54722"/>
                  <a:gd name="connsiteY13" fmla="*/ 41537 h 52008"/>
                  <a:gd name="connsiteX14" fmla="*/ 7152 w 54722"/>
                  <a:gd name="connsiteY14" fmla="*/ 52008 h 5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722" h="52008">
                    <a:moveTo>
                      <a:pt x="7152" y="51939"/>
                    </a:moveTo>
                    <a:lnTo>
                      <a:pt x="4863" y="41607"/>
                    </a:lnTo>
                    <a:lnTo>
                      <a:pt x="8539" y="40775"/>
                    </a:lnTo>
                    <a:cubicBezTo>
                      <a:pt x="5904" y="37515"/>
                      <a:pt x="2436" y="32869"/>
                      <a:pt x="1466" y="28431"/>
                    </a:cubicBezTo>
                    <a:lnTo>
                      <a:pt x="911" y="25866"/>
                    </a:lnTo>
                    <a:cubicBezTo>
                      <a:pt x="-1308" y="15672"/>
                      <a:pt x="-60" y="9986"/>
                      <a:pt x="11313" y="7489"/>
                    </a:cubicBezTo>
                    <a:lnTo>
                      <a:pt x="45569" y="0"/>
                    </a:lnTo>
                    <a:lnTo>
                      <a:pt x="47857" y="10332"/>
                    </a:lnTo>
                    <a:lnTo>
                      <a:pt x="15265" y="17475"/>
                    </a:lnTo>
                    <a:cubicBezTo>
                      <a:pt x="10203" y="18584"/>
                      <a:pt x="9371" y="20873"/>
                      <a:pt x="10411" y="25796"/>
                    </a:cubicBezTo>
                    <a:lnTo>
                      <a:pt x="10896" y="28154"/>
                    </a:lnTo>
                    <a:cubicBezTo>
                      <a:pt x="11659" y="31760"/>
                      <a:pt x="14433" y="35574"/>
                      <a:pt x="16375" y="39110"/>
                    </a:cubicBezTo>
                    <a:lnTo>
                      <a:pt x="52434" y="31205"/>
                    </a:lnTo>
                    <a:lnTo>
                      <a:pt x="54722" y="41537"/>
                    </a:lnTo>
                    <a:lnTo>
                      <a:pt x="7152" y="52008"/>
                    </a:lnTo>
                    <a:close/>
                  </a:path>
                </a:pathLst>
              </a:custGeom>
              <a:solidFill>
                <a:srgbClr val="006086"/>
              </a:solidFill>
              <a:ln w="6930"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D6E2DF48-0674-B242-CC93-3E79C3509F39}"/>
                  </a:ext>
                </a:extLst>
              </p:cNvPr>
              <p:cNvSpPr/>
              <p:nvPr/>
            </p:nvSpPr>
            <p:spPr>
              <a:xfrm>
                <a:off x="4754038" y="2805233"/>
                <a:ext cx="67869" cy="22439"/>
              </a:xfrm>
              <a:custGeom>
                <a:avLst/>
                <a:gdLst>
                  <a:gd name="connsiteX0" fmla="*/ 119 w 67869"/>
                  <a:gd name="connsiteY0" fmla="*/ 17752 h 22439"/>
                  <a:gd name="connsiteX1" fmla="*/ 4557 w 67869"/>
                  <a:gd name="connsiteY1" fmla="*/ 11026 h 22439"/>
                  <a:gd name="connsiteX2" fmla="*/ 11076 w 67869"/>
                  <a:gd name="connsiteY2" fmla="*/ 15672 h 22439"/>
                  <a:gd name="connsiteX3" fmla="*/ 6707 w 67869"/>
                  <a:gd name="connsiteY3" fmla="*/ 22329 h 22439"/>
                  <a:gd name="connsiteX4" fmla="*/ 119 w 67869"/>
                  <a:gd name="connsiteY4" fmla="*/ 17752 h 22439"/>
                  <a:gd name="connsiteX5" fmla="*/ 65927 w 67869"/>
                  <a:gd name="connsiteY5" fmla="*/ 0 h 22439"/>
                  <a:gd name="connsiteX6" fmla="*/ 67869 w 67869"/>
                  <a:gd name="connsiteY6" fmla="*/ 10402 h 22439"/>
                  <a:gd name="connsiteX7" fmla="*/ 20021 w 67869"/>
                  <a:gd name="connsiteY7" fmla="*/ 19416 h 22439"/>
                  <a:gd name="connsiteX8" fmla="*/ 18080 w 67869"/>
                  <a:gd name="connsiteY8" fmla="*/ 9015 h 22439"/>
                  <a:gd name="connsiteX9" fmla="*/ 65927 w 67869"/>
                  <a:gd name="connsiteY9" fmla="*/ 0 h 2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69" h="22439">
                    <a:moveTo>
                      <a:pt x="119" y="17752"/>
                    </a:moveTo>
                    <a:cubicBezTo>
                      <a:pt x="-505" y="14562"/>
                      <a:pt x="1368" y="11580"/>
                      <a:pt x="4557" y="11026"/>
                    </a:cubicBezTo>
                    <a:cubicBezTo>
                      <a:pt x="7678" y="10471"/>
                      <a:pt x="10521" y="12482"/>
                      <a:pt x="11076" y="15672"/>
                    </a:cubicBezTo>
                    <a:cubicBezTo>
                      <a:pt x="11700" y="18792"/>
                      <a:pt x="9758" y="21705"/>
                      <a:pt x="6707" y="22329"/>
                    </a:cubicBezTo>
                    <a:cubicBezTo>
                      <a:pt x="3517" y="22953"/>
                      <a:pt x="674" y="20873"/>
                      <a:pt x="119" y="17752"/>
                    </a:cubicBezTo>
                    <a:close/>
                    <a:moveTo>
                      <a:pt x="65927" y="0"/>
                    </a:moveTo>
                    <a:lnTo>
                      <a:pt x="67869" y="10402"/>
                    </a:lnTo>
                    <a:lnTo>
                      <a:pt x="20021" y="19416"/>
                    </a:lnTo>
                    <a:lnTo>
                      <a:pt x="18080" y="9015"/>
                    </a:lnTo>
                    <a:lnTo>
                      <a:pt x="65927" y="0"/>
                    </a:lnTo>
                    <a:close/>
                  </a:path>
                </a:pathLst>
              </a:custGeom>
              <a:solidFill>
                <a:srgbClr val="006086"/>
              </a:solidFill>
              <a:ln w="6930"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18105E3D-FC8B-E1BA-863F-3A739B3FD045}"/>
                  </a:ext>
                </a:extLst>
              </p:cNvPr>
              <p:cNvSpPr/>
              <p:nvPr/>
            </p:nvSpPr>
            <p:spPr>
              <a:xfrm>
                <a:off x="4763519" y="2755721"/>
                <a:ext cx="54851" cy="47570"/>
              </a:xfrm>
              <a:custGeom>
                <a:avLst/>
                <a:gdLst>
                  <a:gd name="connsiteX0" fmla="*/ 6449 w 54851"/>
                  <a:gd name="connsiteY0" fmla="*/ 47571 h 47570"/>
                  <a:gd name="connsiteX1" fmla="*/ 0 w 54851"/>
                  <a:gd name="connsiteY1" fmla="*/ 7767 h 47570"/>
                  <a:gd name="connsiteX2" fmla="*/ 7697 w 54851"/>
                  <a:gd name="connsiteY2" fmla="*/ 6518 h 47570"/>
                  <a:gd name="connsiteX3" fmla="*/ 43132 w 54851"/>
                  <a:gd name="connsiteY3" fmla="*/ 27668 h 47570"/>
                  <a:gd name="connsiteX4" fmla="*/ 38902 w 54851"/>
                  <a:gd name="connsiteY4" fmla="*/ 1456 h 47570"/>
                  <a:gd name="connsiteX5" fmla="*/ 48125 w 54851"/>
                  <a:gd name="connsiteY5" fmla="*/ 0 h 47570"/>
                  <a:gd name="connsiteX6" fmla="*/ 54852 w 54851"/>
                  <a:gd name="connsiteY6" fmla="*/ 41468 h 47570"/>
                  <a:gd name="connsiteX7" fmla="*/ 47085 w 54851"/>
                  <a:gd name="connsiteY7" fmla="*/ 42716 h 47570"/>
                  <a:gd name="connsiteX8" fmla="*/ 11581 w 54851"/>
                  <a:gd name="connsiteY8" fmla="*/ 20595 h 47570"/>
                  <a:gd name="connsiteX9" fmla="*/ 15672 w 54851"/>
                  <a:gd name="connsiteY9" fmla="*/ 46045 h 47570"/>
                  <a:gd name="connsiteX10" fmla="*/ 6449 w 54851"/>
                  <a:gd name="connsiteY10" fmla="*/ 47501 h 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1" h="47570">
                    <a:moveTo>
                      <a:pt x="6449" y="47571"/>
                    </a:moveTo>
                    <a:lnTo>
                      <a:pt x="0" y="7767"/>
                    </a:lnTo>
                    <a:lnTo>
                      <a:pt x="7697" y="6518"/>
                    </a:lnTo>
                    <a:lnTo>
                      <a:pt x="43132" y="27668"/>
                    </a:lnTo>
                    <a:lnTo>
                      <a:pt x="38902" y="1456"/>
                    </a:lnTo>
                    <a:lnTo>
                      <a:pt x="48125" y="0"/>
                    </a:lnTo>
                    <a:lnTo>
                      <a:pt x="54852" y="41468"/>
                    </a:lnTo>
                    <a:lnTo>
                      <a:pt x="47085" y="42716"/>
                    </a:lnTo>
                    <a:lnTo>
                      <a:pt x="11581" y="20595"/>
                    </a:lnTo>
                    <a:lnTo>
                      <a:pt x="15672" y="46045"/>
                    </a:lnTo>
                    <a:lnTo>
                      <a:pt x="6449" y="47501"/>
                    </a:lnTo>
                    <a:close/>
                  </a:path>
                </a:pathLst>
              </a:custGeom>
              <a:solidFill>
                <a:srgbClr val="006086"/>
              </a:solidFill>
              <a:ln w="6930"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6CAE04C4-53B4-C7A8-3484-7D40C37F91C2}"/>
                  </a:ext>
                </a:extLst>
              </p:cNvPr>
              <p:cNvSpPr/>
              <p:nvPr/>
            </p:nvSpPr>
            <p:spPr>
              <a:xfrm>
                <a:off x="4758673" y="2708892"/>
                <a:ext cx="50771" cy="44906"/>
              </a:xfrm>
              <a:custGeom>
                <a:avLst/>
                <a:gdLst>
                  <a:gd name="connsiteX0" fmla="*/ 46453 w 50771"/>
                  <a:gd name="connsiteY0" fmla="*/ 1339 h 44906"/>
                  <a:gd name="connsiteX1" fmla="*/ 50406 w 50771"/>
                  <a:gd name="connsiteY1" fmla="*/ 24708 h 44906"/>
                  <a:gd name="connsiteX2" fmla="*/ 37854 w 50771"/>
                  <a:gd name="connsiteY2" fmla="*/ 42460 h 44906"/>
                  <a:gd name="connsiteX3" fmla="*/ 18854 w 50771"/>
                  <a:gd name="connsiteY3" fmla="*/ 44749 h 44906"/>
                  <a:gd name="connsiteX4" fmla="*/ 1448 w 50771"/>
                  <a:gd name="connsiteY4" fmla="*/ 29839 h 44906"/>
                  <a:gd name="connsiteX5" fmla="*/ 200 w 50771"/>
                  <a:gd name="connsiteY5" fmla="*/ 19576 h 44906"/>
                  <a:gd name="connsiteX6" fmla="*/ 13584 w 50771"/>
                  <a:gd name="connsiteY6" fmla="*/ 1685 h 44906"/>
                  <a:gd name="connsiteX7" fmla="*/ 27314 w 50771"/>
                  <a:gd name="connsiteY7" fmla="*/ 21 h 44906"/>
                  <a:gd name="connsiteX8" fmla="*/ 28423 w 50771"/>
                  <a:gd name="connsiteY8" fmla="*/ 715 h 44906"/>
                  <a:gd name="connsiteX9" fmla="*/ 32307 w 50771"/>
                  <a:gd name="connsiteY9" fmla="*/ 32474 h 44906"/>
                  <a:gd name="connsiteX10" fmla="*/ 35358 w 50771"/>
                  <a:gd name="connsiteY10" fmla="*/ 32128 h 44906"/>
                  <a:gd name="connsiteX11" fmla="*/ 41460 w 50771"/>
                  <a:gd name="connsiteY11" fmla="*/ 24222 h 44906"/>
                  <a:gd name="connsiteX12" fmla="*/ 38756 w 50771"/>
                  <a:gd name="connsiteY12" fmla="*/ 2171 h 44906"/>
                  <a:gd name="connsiteX13" fmla="*/ 46384 w 50771"/>
                  <a:gd name="connsiteY13" fmla="*/ 1408 h 44906"/>
                  <a:gd name="connsiteX14" fmla="*/ 16982 w 50771"/>
                  <a:gd name="connsiteY14" fmla="*/ 11879 h 44906"/>
                  <a:gd name="connsiteX15" fmla="*/ 9076 w 50771"/>
                  <a:gd name="connsiteY15" fmla="*/ 20686 h 44906"/>
                  <a:gd name="connsiteX16" fmla="*/ 9770 w 50771"/>
                  <a:gd name="connsiteY16" fmla="*/ 26441 h 44906"/>
                  <a:gd name="connsiteX17" fmla="*/ 19617 w 50771"/>
                  <a:gd name="connsiteY17" fmla="*/ 33931 h 44906"/>
                  <a:gd name="connsiteX18" fmla="*/ 24055 w 50771"/>
                  <a:gd name="connsiteY18" fmla="*/ 33376 h 44906"/>
                  <a:gd name="connsiteX19" fmla="*/ 21212 w 50771"/>
                  <a:gd name="connsiteY19" fmla="*/ 11324 h 44906"/>
                  <a:gd name="connsiteX20" fmla="*/ 16982 w 50771"/>
                  <a:gd name="connsiteY20" fmla="*/ 11879 h 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771" h="44906">
                    <a:moveTo>
                      <a:pt x="46453" y="1339"/>
                    </a:moveTo>
                    <a:cubicBezTo>
                      <a:pt x="46453" y="1339"/>
                      <a:pt x="48811" y="11671"/>
                      <a:pt x="50406" y="24708"/>
                    </a:cubicBezTo>
                    <a:cubicBezTo>
                      <a:pt x="51793" y="35318"/>
                      <a:pt x="49574" y="41004"/>
                      <a:pt x="37854" y="42460"/>
                    </a:cubicBezTo>
                    <a:lnTo>
                      <a:pt x="18854" y="44749"/>
                    </a:lnTo>
                    <a:cubicBezTo>
                      <a:pt x="9423" y="45927"/>
                      <a:pt x="2766" y="40449"/>
                      <a:pt x="1448" y="29839"/>
                    </a:cubicBezTo>
                    <a:lnTo>
                      <a:pt x="200" y="19576"/>
                    </a:lnTo>
                    <a:cubicBezTo>
                      <a:pt x="-1117" y="8897"/>
                      <a:pt x="4153" y="2795"/>
                      <a:pt x="13584" y="1685"/>
                    </a:cubicBezTo>
                    <a:lnTo>
                      <a:pt x="27314" y="21"/>
                    </a:lnTo>
                    <a:cubicBezTo>
                      <a:pt x="28077" y="-48"/>
                      <a:pt x="28354" y="21"/>
                      <a:pt x="28423" y="715"/>
                    </a:cubicBezTo>
                    <a:lnTo>
                      <a:pt x="32307" y="32474"/>
                    </a:lnTo>
                    <a:lnTo>
                      <a:pt x="35358" y="32128"/>
                    </a:lnTo>
                    <a:cubicBezTo>
                      <a:pt x="42154" y="31296"/>
                      <a:pt x="42223" y="30256"/>
                      <a:pt x="41460" y="24222"/>
                    </a:cubicBezTo>
                    <a:lnTo>
                      <a:pt x="38756" y="2171"/>
                    </a:lnTo>
                    <a:lnTo>
                      <a:pt x="46384" y="1408"/>
                    </a:lnTo>
                    <a:close/>
                    <a:moveTo>
                      <a:pt x="16982" y="11879"/>
                    </a:moveTo>
                    <a:cubicBezTo>
                      <a:pt x="8730" y="12919"/>
                      <a:pt x="8452" y="15277"/>
                      <a:pt x="9076" y="20686"/>
                    </a:cubicBezTo>
                    <a:lnTo>
                      <a:pt x="9770" y="26441"/>
                    </a:lnTo>
                    <a:cubicBezTo>
                      <a:pt x="10463" y="31989"/>
                      <a:pt x="11157" y="34971"/>
                      <a:pt x="19617" y="33931"/>
                    </a:cubicBezTo>
                    <a:lnTo>
                      <a:pt x="24055" y="33376"/>
                    </a:lnTo>
                    <a:lnTo>
                      <a:pt x="21212" y="11324"/>
                    </a:lnTo>
                    <a:lnTo>
                      <a:pt x="16982" y="11879"/>
                    </a:lnTo>
                    <a:close/>
                  </a:path>
                </a:pathLst>
              </a:custGeom>
              <a:solidFill>
                <a:srgbClr val="006086"/>
              </a:solidFill>
              <a:ln w="6930"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3D3CF61E-CD0C-60E6-2468-A82BF1C35F72}"/>
                  </a:ext>
                </a:extLst>
              </p:cNvPr>
              <p:cNvSpPr/>
              <p:nvPr/>
            </p:nvSpPr>
            <p:spPr>
              <a:xfrm>
                <a:off x="4742577" y="2666890"/>
                <a:ext cx="60468" cy="15463"/>
              </a:xfrm>
              <a:custGeom>
                <a:avLst/>
                <a:gdLst>
                  <a:gd name="connsiteX0" fmla="*/ 59636 w 60468"/>
                  <a:gd name="connsiteY0" fmla="*/ 0 h 15463"/>
                  <a:gd name="connsiteX1" fmla="*/ 60469 w 60468"/>
                  <a:gd name="connsiteY1" fmla="*/ 10887 h 15463"/>
                  <a:gd name="connsiteX2" fmla="*/ 832 w 60468"/>
                  <a:gd name="connsiteY2" fmla="*/ 15464 h 15463"/>
                  <a:gd name="connsiteX3" fmla="*/ 0 w 60468"/>
                  <a:gd name="connsiteY3" fmla="*/ 4577 h 15463"/>
                  <a:gd name="connsiteX4" fmla="*/ 59636 w 60468"/>
                  <a:gd name="connsiteY4" fmla="*/ 69 h 1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68" h="15463">
                    <a:moveTo>
                      <a:pt x="59636" y="0"/>
                    </a:moveTo>
                    <a:lnTo>
                      <a:pt x="60469" y="10887"/>
                    </a:lnTo>
                    <a:lnTo>
                      <a:pt x="832" y="15464"/>
                    </a:lnTo>
                    <a:lnTo>
                      <a:pt x="0" y="4577"/>
                    </a:lnTo>
                    <a:lnTo>
                      <a:pt x="59636" y="69"/>
                    </a:lnTo>
                    <a:close/>
                  </a:path>
                </a:pathLst>
              </a:custGeom>
              <a:solidFill>
                <a:srgbClr val="006086"/>
              </a:solidFill>
              <a:ln w="6930"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FB4C6CC5-9196-8DEB-2260-2EACA9F229EA}"/>
                  </a:ext>
                </a:extLst>
              </p:cNvPr>
              <p:cNvSpPr/>
              <p:nvPr/>
            </p:nvSpPr>
            <p:spPr>
              <a:xfrm>
                <a:off x="4739387" y="2611553"/>
                <a:ext cx="61092" cy="49858"/>
              </a:xfrm>
              <a:custGeom>
                <a:avLst/>
                <a:gdLst>
                  <a:gd name="connsiteX0" fmla="*/ 9362 w 61092"/>
                  <a:gd name="connsiteY0" fmla="*/ 0 h 49858"/>
                  <a:gd name="connsiteX1" fmla="*/ 10263 w 61092"/>
                  <a:gd name="connsiteY1" fmla="*/ 19209 h 49858"/>
                  <a:gd name="connsiteX2" fmla="*/ 60607 w 61092"/>
                  <a:gd name="connsiteY2" fmla="*/ 16851 h 49858"/>
                  <a:gd name="connsiteX3" fmla="*/ 61093 w 61092"/>
                  <a:gd name="connsiteY3" fmla="*/ 27807 h 49858"/>
                  <a:gd name="connsiteX4" fmla="*/ 10748 w 61092"/>
                  <a:gd name="connsiteY4" fmla="*/ 30165 h 49858"/>
                  <a:gd name="connsiteX5" fmla="*/ 11650 w 61092"/>
                  <a:gd name="connsiteY5" fmla="*/ 49443 h 49858"/>
                  <a:gd name="connsiteX6" fmla="*/ 2288 w 61092"/>
                  <a:gd name="connsiteY6" fmla="*/ 49859 h 49858"/>
                  <a:gd name="connsiteX7" fmla="*/ 0 w 61092"/>
                  <a:gd name="connsiteY7" fmla="*/ 416 h 49858"/>
                  <a:gd name="connsiteX8" fmla="*/ 9362 w 61092"/>
                  <a:gd name="connsiteY8" fmla="*/ 0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92" h="49858">
                    <a:moveTo>
                      <a:pt x="9362" y="0"/>
                    </a:moveTo>
                    <a:lnTo>
                      <a:pt x="10263" y="19209"/>
                    </a:lnTo>
                    <a:lnTo>
                      <a:pt x="60607" y="16851"/>
                    </a:lnTo>
                    <a:lnTo>
                      <a:pt x="61093" y="27807"/>
                    </a:lnTo>
                    <a:lnTo>
                      <a:pt x="10748" y="30165"/>
                    </a:lnTo>
                    <a:lnTo>
                      <a:pt x="11650" y="49443"/>
                    </a:lnTo>
                    <a:lnTo>
                      <a:pt x="2288" y="49859"/>
                    </a:lnTo>
                    <a:lnTo>
                      <a:pt x="0" y="416"/>
                    </a:lnTo>
                    <a:lnTo>
                      <a:pt x="9362" y="0"/>
                    </a:lnTo>
                    <a:close/>
                  </a:path>
                </a:pathLst>
              </a:custGeom>
              <a:solidFill>
                <a:srgbClr val="006086"/>
              </a:solidFill>
              <a:ln w="6930"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ACB7AB82-237F-6B98-BC8B-E53F71C5BD93}"/>
                  </a:ext>
                </a:extLst>
              </p:cNvPr>
              <p:cNvSpPr/>
              <p:nvPr/>
            </p:nvSpPr>
            <p:spPr>
              <a:xfrm>
                <a:off x="4739110" y="2571056"/>
                <a:ext cx="59775" cy="10956"/>
              </a:xfrm>
              <a:custGeom>
                <a:avLst/>
                <a:gdLst>
                  <a:gd name="connsiteX0" fmla="*/ 59775 w 59775"/>
                  <a:gd name="connsiteY0" fmla="*/ 0 h 10956"/>
                  <a:gd name="connsiteX1" fmla="*/ 59775 w 59775"/>
                  <a:gd name="connsiteY1" fmla="*/ 10957 h 10956"/>
                  <a:gd name="connsiteX2" fmla="*/ 0 w 59775"/>
                  <a:gd name="connsiteY2" fmla="*/ 10957 h 10956"/>
                  <a:gd name="connsiteX3" fmla="*/ 0 w 59775"/>
                  <a:gd name="connsiteY3" fmla="*/ 0 h 10956"/>
                  <a:gd name="connsiteX4" fmla="*/ 59775 w 59775"/>
                  <a:gd name="connsiteY4" fmla="*/ 0 h 1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5" h="10956">
                    <a:moveTo>
                      <a:pt x="59775" y="0"/>
                    </a:moveTo>
                    <a:lnTo>
                      <a:pt x="59775" y="10957"/>
                    </a:lnTo>
                    <a:cubicBezTo>
                      <a:pt x="59775" y="10957"/>
                      <a:pt x="0" y="10957"/>
                      <a:pt x="0" y="10957"/>
                    </a:cubicBezTo>
                    <a:lnTo>
                      <a:pt x="0" y="0"/>
                    </a:lnTo>
                    <a:cubicBezTo>
                      <a:pt x="0" y="0"/>
                      <a:pt x="59775" y="0"/>
                      <a:pt x="59775" y="0"/>
                    </a:cubicBezTo>
                    <a:close/>
                  </a:path>
                </a:pathLst>
              </a:custGeom>
              <a:solidFill>
                <a:srgbClr val="006086"/>
              </a:solidFill>
              <a:ln w="6930"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59469579-1F04-D311-ACE1-ACA7D7A5E30F}"/>
                  </a:ext>
                </a:extLst>
              </p:cNvPr>
              <p:cNvSpPr/>
              <p:nvPr/>
            </p:nvSpPr>
            <p:spPr>
              <a:xfrm>
                <a:off x="4750136" y="2516258"/>
                <a:ext cx="49997" cy="43634"/>
              </a:xfrm>
              <a:custGeom>
                <a:avLst/>
                <a:gdLst>
                  <a:gd name="connsiteX0" fmla="*/ 69 w 49997"/>
                  <a:gd name="connsiteY0" fmla="*/ 42039 h 43634"/>
                  <a:gd name="connsiteX1" fmla="*/ 416 w 49997"/>
                  <a:gd name="connsiteY1" fmla="*/ 31429 h 43634"/>
                  <a:gd name="connsiteX2" fmla="*/ 4161 w 49997"/>
                  <a:gd name="connsiteY2" fmla="*/ 31568 h 43634"/>
                  <a:gd name="connsiteX3" fmla="*/ 277 w 49997"/>
                  <a:gd name="connsiteY3" fmla="*/ 17907 h 43634"/>
                  <a:gd name="connsiteX4" fmla="*/ 277 w 49997"/>
                  <a:gd name="connsiteY4" fmla="*/ 15272 h 43634"/>
                  <a:gd name="connsiteX5" fmla="*/ 14909 w 49997"/>
                  <a:gd name="connsiteY5" fmla="*/ 16 h 43634"/>
                  <a:gd name="connsiteX6" fmla="*/ 49997 w 49997"/>
                  <a:gd name="connsiteY6" fmla="*/ 1056 h 43634"/>
                  <a:gd name="connsiteX7" fmla="*/ 49651 w 49997"/>
                  <a:gd name="connsiteY7" fmla="*/ 11666 h 43634"/>
                  <a:gd name="connsiteX8" fmla="*/ 16296 w 49997"/>
                  <a:gd name="connsiteY8" fmla="*/ 10695 h 43634"/>
                  <a:gd name="connsiteX9" fmla="*/ 9570 w 49997"/>
                  <a:gd name="connsiteY9" fmla="*/ 17560 h 43634"/>
                  <a:gd name="connsiteX10" fmla="*/ 9570 w 49997"/>
                  <a:gd name="connsiteY10" fmla="*/ 19988 h 43634"/>
                  <a:gd name="connsiteX11" fmla="*/ 12135 w 49997"/>
                  <a:gd name="connsiteY11" fmla="*/ 31915 h 43634"/>
                  <a:gd name="connsiteX12" fmla="*/ 49027 w 49997"/>
                  <a:gd name="connsiteY12" fmla="*/ 33024 h 43634"/>
                  <a:gd name="connsiteX13" fmla="*/ 48680 w 49997"/>
                  <a:gd name="connsiteY13" fmla="*/ 43634 h 43634"/>
                  <a:gd name="connsiteX14" fmla="*/ 0 w 49997"/>
                  <a:gd name="connsiteY14" fmla="*/ 42178 h 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997" h="43634">
                    <a:moveTo>
                      <a:pt x="69" y="42039"/>
                    </a:moveTo>
                    <a:lnTo>
                      <a:pt x="416" y="31429"/>
                    </a:lnTo>
                    <a:lnTo>
                      <a:pt x="4161" y="31568"/>
                    </a:lnTo>
                    <a:cubicBezTo>
                      <a:pt x="2427" y="27754"/>
                      <a:pt x="139" y="22415"/>
                      <a:pt x="277" y="17907"/>
                    </a:cubicBezTo>
                    <a:lnTo>
                      <a:pt x="277" y="15272"/>
                    </a:lnTo>
                    <a:cubicBezTo>
                      <a:pt x="693" y="4870"/>
                      <a:pt x="3329" y="-330"/>
                      <a:pt x="14909" y="16"/>
                    </a:cubicBezTo>
                    <a:lnTo>
                      <a:pt x="49997" y="1056"/>
                    </a:lnTo>
                    <a:lnTo>
                      <a:pt x="49651" y="11666"/>
                    </a:lnTo>
                    <a:lnTo>
                      <a:pt x="16296" y="10695"/>
                    </a:lnTo>
                    <a:cubicBezTo>
                      <a:pt x="11095" y="10557"/>
                      <a:pt x="9708" y="12568"/>
                      <a:pt x="9570" y="17560"/>
                    </a:cubicBezTo>
                    <a:lnTo>
                      <a:pt x="9570" y="19988"/>
                    </a:lnTo>
                    <a:cubicBezTo>
                      <a:pt x="9362" y="23663"/>
                      <a:pt x="11164" y="28101"/>
                      <a:pt x="12135" y="31915"/>
                    </a:cubicBezTo>
                    <a:lnTo>
                      <a:pt x="49027" y="33024"/>
                    </a:lnTo>
                    <a:lnTo>
                      <a:pt x="48680" y="43634"/>
                    </a:lnTo>
                    <a:lnTo>
                      <a:pt x="0" y="42178"/>
                    </a:lnTo>
                    <a:close/>
                  </a:path>
                </a:pathLst>
              </a:custGeom>
              <a:solidFill>
                <a:srgbClr val="006086"/>
              </a:solidFill>
              <a:ln w="6930"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DADF1DA4-43DE-F5E0-BFA6-45638CB16901}"/>
                  </a:ext>
                </a:extLst>
              </p:cNvPr>
              <p:cNvSpPr/>
              <p:nvPr/>
            </p:nvSpPr>
            <p:spPr>
              <a:xfrm>
                <a:off x="4736425" y="2476747"/>
                <a:ext cx="65234" cy="32245"/>
              </a:xfrm>
              <a:custGeom>
                <a:avLst/>
                <a:gdLst>
                  <a:gd name="connsiteX0" fmla="*/ 15445 w 65234"/>
                  <a:gd name="connsiteY0" fmla="*/ 31691 h 32245"/>
                  <a:gd name="connsiteX1" fmla="*/ 15861 w 65234"/>
                  <a:gd name="connsiteY1" fmla="*/ 24756 h 32245"/>
                  <a:gd name="connsiteX2" fmla="*/ 12047 w 65234"/>
                  <a:gd name="connsiteY2" fmla="*/ 24479 h 32245"/>
                  <a:gd name="connsiteX3" fmla="*/ 50 w 65234"/>
                  <a:gd name="connsiteY3" fmla="*/ 11442 h 32245"/>
                  <a:gd name="connsiteX4" fmla="*/ 1922 w 65234"/>
                  <a:gd name="connsiteY4" fmla="*/ 0 h 32245"/>
                  <a:gd name="connsiteX5" fmla="*/ 9204 w 65234"/>
                  <a:gd name="connsiteY5" fmla="*/ 1318 h 32245"/>
                  <a:gd name="connsiteX6" fmla="*/ 8649 w 65234"/>
                  <a:gd name="connsiteY6" fmla="*/ 8876 h 32245"/>
                  <a:gd name="connsiteX7" fmla="*/ 14058 w 65234"/>
                  <a:gd name="connsiteY7" fmla="*/ 13938 h 32245"/>
                  <a:gd name="connsiteX8" fmla="*/ 16970 w 65234"/>
                  <a:gd name="connsiteY8" fmla="*/ 14146 h 32245"/>
                  <a:gd name="connsiteX9" fmla="*/ 17802 w 65234"/>
                  <a:gd name="connsiteY9" fmla="*/ 763 h 32245"/>
                  <a:gd name="connsiteX10" fmla="*/ 26609 w 65234"/>
                  <a:gd name="connsiteY10" fmla="*/ 1318 h 32245"/>
                  <a:gd name="connsiteX11" fmla="*/ 25777 w 65234"/>
                  <a:gd name="connsiteY11" fmla="*/ 14701 h 32245"/>
                  <a:gd name="connsiteX12" fmla="*/ 65234 w 65234"/>
                  <a:gd name="connsiteY12" fmla="*/ 17267 h 32245"/>
                  <a:gd name="connsiteX13" fmla="*/ 64541 w 65234"/>
                  <a:gd name="connsiteY13" fmla="*/ 27877 h 32245"/>
                  <a:gd name="connsiteX14" fmla="*/ 25014 w 65234"/>
                  <a:gd name="connsiteY14" fmla="*/ 25311 h 32245"/>
                  <a:gd name="connsiteX15" fmla="*/ 24598 w 65234"/>
                  <a:gd name="connsiteY15" fmla="*/ 32245 h 32245"/>
                  <a:gd name="connsiteX16" fmla="*/ 15445 w 65234"/>
                  <a:gd name="connsiteY16" fmla="*/ 31691 h 3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34" h="32245">
                    <a:moveTo>
                      <a:pt x="15445" y="31691"/>
                    </a:moveTo>
                    <a:lnTo>
                      <a:pt x="15861" y="24756"/>
                    </a:lnTo>
                    <a:lnTo>
                      <a:pt x="12047" y="24479"/>
                    </a:lnTo>
                    <a:cubicBezTo>
                      <a:pt x="4696" y="23993"/>
                      <a:pt x="-574" y="20803"/>
                      <a:pt x="50" y="11442"/>
                    </a:cubicBezTo>
                    <a:cubicBezTo>
                      <a:pt x="397" y="6518"/>
                      <a:pt x="1922" y="0"/>
                      <a:pt x="1922" y="0"/>
                    </a:cubicBezTo>
                    <a:lnTo>
                      <a:pt x="9204" y="1318"/>
                    </a:lnTo>
                    <a:cubicBezTo>
                      <a:pt x="9204" y="1318"/>
                      <a:pt x="8718" y="7767"/>
                      <a:pt x="8649" y="8876"/>
                    </a:cubicBezTo>
                    <a:cubicBezTo>
                      <a:pt x="8441" y="12343"/>
                      <a:pt x="8926" y="13592"/>
                      <a:pt x="14058" y="13938"/>
                    </a:cubicBezTo>
                    <a:lnTo>
                      <a:pt x="16970" y="14146"/>
                    </a:lnTo>
                    <a:lnTo>
                      <a:pt x="17802" y="763"/>
                    </a:lnTo>
                    <a:lnTo>
                      <a:pt x="26609" y="1318"/>
                    </a:lnTo>
                    <a:lnTo>
                      <a:pt x="25777" y="14701"/>
                    </a:lnTo>
                    <a:lnTo>
                      <a:pt x="65234" y="17267"/>
                    </a:lnTo>
                    <a:lnTo>
                      <a:pt x="64541" y="27877"/>
                    </a:lnTo>
                    <a:lnTo>
                      <a:pt x="25014" y="25311"/>
                    </a:lnTo>
                    <a:lnTo>
                      <a:pt x="24598" y="32245"/>
                    </a:lnTo>
                    <a:lnTo>
                      <a:pt x="15445" y="31691"/>
                    </a:lnTo>
                    <a:close/>
                  </a:path>
                </a:pathLst>
              </a:custGeom>
              <a:solidFill>
                <a:srgbClr val="006086"/>
              </a:solidFill>
              <a:ln w="6930"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0BF27F20-6BF4-6D4B-5EBD-74E8AB0D6070}"/>
                  </a:ext>
                </a:extLst>
              </p:cNvPr>
              <p:cNvSpPr/>
              <p:nvPr/>
            </p:nvSpPr>
            <p:spPr>
              <a:xfrm>
                <a:off x="4754574" y="2439301"/>
                <a:ext cx="49442" cy="34117"/>
              </a:xfrm>
              <a:custGeom>
                <a:avLst/>
                <a:gdLst>
                  <a:gd name="connsiteX0" fmla="*/ 0 w 49442"/>
                  <a:gd name="connsiteY0" fmla="*/ 29749 h 34117"/>
                  <a:gd name="connsiteX1" fmla="*/ 971 w 49442"/>
                  <a:gd name="connsiteY1" fmla="*/ 19209 h 34117"/>
                  <a:gd name="connsiteX2" fmla="*/ 5548 w 49442"/>
                  <a:gd name="connsiteY2" fmla="*/ 19625 h 34117"/>
                  <a:gd name="connsiteX3" fmla="*/ 1803 w 49442"/>
                  <a:gd name="connsiteY3" fmla="*/ 5617 h 34117"/>
                  <a:gd name="connsiteX4" fmla="*/ 2288 w 49442"/>
                  <a:gd name="connsiteY4" fmla="*/ 0 h 34117"/>
                  <a:gd name="connsiteX5" fmla="*/ 11719 w 49442"/>
                  <a:gd name="connsiteY5" fmla="*/ 832 h 34117"/>
                  <a:gd name="connsiteX6" fmla="*/ 11026 w 49442"/>
                  <a:gd name="connsiteY6" fmla="*/ 8113 h 34117"/>
                  <a:gd name="connsiteX7" fmla="*/ 13106 w 49442"/>
                  <a:gd name="connsiteY7" fmla="*/ 20249 h 34117"/>
                  <a:gd name="connsiteX8" fmla="*/ 49443 w 49442"/>
                  <a:gd name="connsiteY8" fmla="*/ 23577 h 34117"/>
                  <a:gd name="connsiteX9" fmla="*/ 48472 w 49442"/>
                  <a:gd name="connsiteY9" fmla="*/ 34118 h 34117"/>
                  <a:gd name="connsiteX10" fmla="*/ 0 w 49442"/>
                  <a:gd name="connsiteY10" fmla="*/ 29679 h 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42" h="34117">
                    <a:moveTo>
                      <a:pt x="0" y="29749"/>
                    </a:moveTo>
                    <a:lnTo>
                      <a:pt x="971" y="19209"/>
                    </a:lnTo>
                    <a:lnTo>
                      <a:pt x="5548" y="19625"/>
                    </a:lnTo>
                    <a:cubicBezTo>
                      <a:pt x="3745" y="15672"/>
                      <a:pt x="1387" y="10124"/>
                      <a:pt x="1803" y="5617"/>
                    </a:cubicBezTo>
                    <a:lnTo>
                      <a:pt x="2288" y="0"/>
                    </a:lnTo>
                    <a:lnTo>
                      <a:pt x="11719" y="832"/>
                    </a:lnTo>
                    <a:lnTo>
                      <a:pt x="11026" y="8113"/>
                    </a:lnTo>
                    <a:cubicBezTo>
                      <a:pt x="10679" y="11789"/>
                      <a:pt x="11650" y="16227"/>
                      <a:pt x="13106" y="20249"/>
                    </a:cubicBezTo>
                    <a:lnTo>
                      <a:pt x="49443" y="23577"/>
                    </a:lnTo>
                    <a:lnTo>
                      <a:pt x="48472" y="34118"/>
                    </a:lnTo>
                    <a:lnTo>
                      <a:pt x="0" y="29679"/>
                    </a:lnTo>
                    <a:close/>
                  </a:path>
                </a:pathLst>
              </a:custGeom>
              <a:solidFill>
                <a:srgbClr val="006086"/>
              </a:solidFill>
              <a:ln w="6930" cap="flat">
                <a:noFill/>
                <a:prstDash val="solid"/>
                <a:miter/>
              </a:ln>
            </p:spPr>
            <p:txBody>
              <a:bodyPr rtlCol="0" anchor="ctr"/>
              <a:lstStyle/>
              <a:p>
                <a:endParaRPr lang="en-US"/>
              </a:p>
            </p:txBody>
          </p:sp>
          <p:sp>
            <p:nvSpPr>
              <p:cNvPr id="202" name="Freeform 201">
                <a:extLst>
                  <a:ext uri="{FF2B5EF4-FFF2-40B4-BE49-F238E27FC236}">
                    <a16:creationId xmlns:a16="http://schemas.microsoft.com/office/drawing/2014/main" id="{13C51FC2-0081-D2DF-0032-A6D9618E4C75}"/>
                  </a:ext>
                </a:extLst>
              </p:cNvPr>
              <p:cNvSpPr/>
              <p:nvPr/>
            </p:nvSpPr>
            <p:spPr>
              <a:xfrm>
                <a:off x="4758665" y="2396019"/>
                <a:ext cx="52424" cy="45965"/>
              </a:xfrm>
              <a:custGeom>
                <a:avLst/>
                <a:gdLst>
                  <a:gd name="connsiteX0" fmla="*/ 1595 w 52424"/>
                  <a:gd name="connsiteY0" fmla="*/ 15336 h 45965"/>
                  <a:gd name="connsiteX1" fmla="*/ 17752 w 52424"/>
                  <a:gd name="connsiteY1" fmla="*/ 219 h 45965"/>
                  <a:gd name="connsiteX2" fmla="*/ 52425 w 52424"/>
                  <a:gd name="connsiteY2" fmla="*/ 4518 h 45965"/>
                  <a:gd name="connsiteX3" fmla="*/ 51107 w 52424"/>
                  <a:gd name="connsiteY3" fmla="*/ 14989 h 45965"/>
                  <a:gd name="connsiteX4" fmla="*/ 47224 w 52424"/>
                  <a:gd name="connsiteY4" fmla="*/ 14504 h 45965"/>
                  <a:gd name="connsiteX5" fmla="*/ 49859 w 52424"/>
                  <a:gd name="connsiteY5" fmla="*/ 28511 h 45965"/>
                  <a:gd name="connsiteX6" fmla="*/ 49443 w 52424"/>
                  <a:gd name="connsiteY6" fmla="*/ 31701 h 45965"/>
                  <a:gd name="connsiteX7" fmla="*/ 33424 w 52424"/>
                  <a:gd name="connsiteY7" fmla="*/ 45640 h 45965"/>
                  <a:gd name="connsiteX8" fmla="*/ 28778 w 52424"/>
                  <a:gd name="connsiteY8" fmla="*/ 45085 h 45965"/>
                  <a:gd name="connsiteX9" fmla="*/ 17960 w 52424"/>
                  <a:gd name="connsiteY9" fmla="*/ 27818 h 45965"/>
                  <a:gd name="connsiteX10" fmla="*/ 18654 w 52424"/>
                  <a:gd name="connsiteY10" fmla="*/ 22062 h 45965"/>
                  <a:gd name="connsiteX11" fmla="*/ 21705 w 52424"/>
                  <a:gd name="connsiteY11" fmla="*/ 11314 h 45965"/>
                  <a:gd name="connsiteX12" fmla="*/ 18168 w 52424"/>
                  <a:gd name="connsiteY12" fmla="*/ 10898 h 45965"/>
                  <a:gd name="connsiteX13" fmla="*/ 9847 w 52424"/>
                  <a:gd name="connsiteY13" fmla="*/ 17070 h 45965"/>
                  <a:gd name="connsiteX14" fmla="*/ 7489 w 52424"/>
                  <a:gd name="connsiteY14" fmla="*/ 37457 h 45965"/>
                  <a:gd name="connsiteX15" fmla="*/ 0 w 52424"/>
                  <a:gd name="connsiteY15" fmla="*/ 36555 h 45965"/>
                  <a:gd name="connsiteX16" fmla="*/ 1595 w 52424"/>
                  <a:gd name="connsiteY16" fmla="*/ 15336 h 45965"/>
                  <a:gd name="connsiteX17" fmla="*/ 26351 w 52424"/>
                  <a:gd name="connsiteY17" fmla="*/ 22201 h 45965"/>
                  <a:gd name="connsiteX18" fmla="*/ 25727 w 52424"/>
                  <a:gd name="connsiteY18" fmla="*/ 27263 h 45965"/>
                  <a:gd name="connsiteX19" fmla="*/ 31344 w 52424"/>
                  <a:gd name="connsiteY19" fmla="*/ 35169 h 45965"/>
                  <a:gd name="connsiteX20" fmla="*/ 33771 w 52424"/>
                  <a:gd name="connsiteY20" fmla="*/ 35446 h 45965"/>
                  <a:gd name="connsiteX21" fmla="*/ 41121 w 52424"/>
                  <a:gd name="connsiteY21" fmla="*/ 29136 h 45965"/>
                  <a:gd name="connsiteX22" fmla="*/ 41537 w 52424"/>
                  <a:gd name="connsiteY22" fmla="*/ 25738 h 45965"/>
                  <a:gd name="connsiteX23" fmla="*/ 40012 w 52424"/>
                  <a:gd name="connsiteY23" fmla="*/ 13602 h 45965"/>
                  <a:gd name="connsiteX24" fmla="*/ 28223 w 52424"/>
                  <a:gd name="connsiteY24" fmla="*/ 12146 h 45965"/>
                  <a:gd name="connsiteX25" fmla="*/ 26282 w 52424"/>
                  <a:gd name="connsiteY25" fmla="*/ 22132 h 4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24" h="45965">
                    <a:moveTo>
                      <a:pt x="1595" y="15336"/>
                    </a:moveTo>
                    <a:cubicBezTo>
                      <a:pt x="2843" y="4657"/>
                      <a:pt x="6033" y="-1237"/>
                      <a:pt x="17752" y="219"/>
                    </a:cubicBezTo>
                    <a:lnTo>
                      <a:pt x="52425" y="4518"/>
                    </a:lnTo>
                    <a:lnTo>
                      <a:pt x="51107" y="14989"/>
                    </a:lnTo>
                    <a:lnTo>
                      <a:pt x="47224" y="14504"/>
                    </a:lnTo>
                    <a:cubicBezTo>
                      <a:pt x="48611" y="18457"/>
                      <a:pt x="50414" y="24004"/>
                      <a:pt x="49859" y="28511"/>
                    </a:cubicBezTo>
                    <a:lnTo>
                      <a:pt x="49443" y="31701"/>
                    </a:lnTo>
                    <a:cubicBezTo>
                      <a:pt x="48056" y="42103"/>
                      <a:pt x="47362" y="47373"/>
                      <a:pt x="33424" y="45640"/>
                    </a:cubicBezTo>
                    <a:lnTo>
                      <a:pt x="28778" y="45085"/>
                    </a:lnTo>
                    <a:cubicBezTo>
                      <a:pt x="16989" y="43629"/>
                      <a:pt x="16643" y="38220"/>
                      <a:pt x="17960" y="27818"/>
                    </a:cubicBezTo>
                    <a:lnTo>
                      <a:pt x="18654" y="22062"/>
                    </a:lnTo>
                    <a:cubicBezTo>
                      <a:pt x="19347" y="16723"/>
                      <a:pt x="20179" y="15128"/>
                      <a:pt x="21705" y="11314"/>
                    </a:cubicBezTo>
                    <a:lnTo>
                      <a:pt x="18168" y="10898"/>
                    </a:lnTo>
                    <a:cubicBezTo>
                      <a:pt x="12343" y="10274"/>
                      <a:pt x="10540" y="11314"/>
                      <a:pt x="9847" y="17070"/>
                    </a:cubicBezTo>
                    <a:lnTo>
                      <a:pt x="7489" y="37457"/>
                    </a:lnTo>
                    <a:lnTo>
                      <a:pt x="0" y="36555"/>
                    </a:lnTo>
                    <a:cubicBezTo>
                      <a:pt x="0" y="36555"/>
                      <a:pt x="0" y="28442"/>
                      <a:pt x="1595" y="15336"/>
                    </a:cubicBezTo>
                    <a:close/>
                    <a:moveTo>
                      <a:pt x="26351" y="22201"/>
                    </a:moveTo>
                    <a:lnTo>
                      <a:pt x="25727" y="27263"/>
                    </a:lnTo>
                    <a:cubicBezTo>
                      <a:pt x="25033" y="32880"/>
                      <a:pt x="25103" y="34406"/>
                      <a:pt x="31344" y="35169"/>
                    </a:cubicBezTo>
                    <a:lnTo>
                      <a:pt x="33771" y="35446"/>
                    </a:lnTo>
                    <a:cubicBezTo>
                      <a:pt x="38972" y="36070"/>
                      <a:pt x="40497" y="34198"/>
                      <a:pt x="41121" y="29136"/>
                    </a:cubicBezTo>
                    <a:lnTo>
                      <a:pt x="41537" y="25738"/>
                    </a:lnTo>
                    <a:cubicBezTo>
                      <a:pt x="42023" y="22062"/>
                      <a:pt x="40636" y="17555"/>
                      <a:pt x="40012" y="13602"/>
                    </a:cubicBezTo>
                    <a:lnTo>
                      <a:pt x="28223" y="12146"/>
                    </a:lnTo>
                    <a:cubicBezTo>
                      <a:pt x="27322" y="15891"/>
                      <a:pt x="26767" y="18526"/>
                      <a:pt x="26282" y="22132"/>
                    </a:cubicBezTo>
                    <a:close/>
                  </a:path>
                </a:pathLst>
              </a:custGeom>
              <a:solidFill>
                <a:srgbClr val="006086"/>
              </a:solidFill>
              <a:ln w="6930" cap="flat">
                <a:noFill/>
                <a:prstDash val="solid"/>
                <a:miter/>
              </a:ln>
            </p:spPr>
            <p:txBody>
              <a:bodyPr rtlCol="0" anchor="ctr"/>
              <a:lstStyle/>
              <a:p>
                <a:endParaRPr lang="en-US"/>
              </a:p>
            </p:txBody>
          </p:sp>
          <p:sp>
            <p:nvSpPr>
              <p:cNvPr id="203" name="Freeform 202">
                <a:extLst>
                  <a:ext uri="{FF2B5EF4-FFF2-40B4-BE49-F238E27FC236}">
                    <a16:creationId xmlns:a16="http://schemas.microsoft.com/office/drawing/2014/main" id="{C4D54A23-AC4D-BF9C-BE2D-39BAF438753D}"/>
                  </a:ext>
                </a:extLst>
              </p:cNvPr>
              <p:cNvSpPr/>
              <p:nvPr/>
            </p:nvSpPr>
            <p:spPr>
              <a:xfrm>
                <a:off x="4765513" y="2347697"/>
                <a:ext cx="51654" cy="45074"/>
              </a:xfrm>
              <a:custGeom>
                <a:avLst/>
                <a:gdLst>
                  <a:gd name="connsiteX0" fmla="*/ 10141 w 51654"/>
                  <a:gd name="connsiteY0" fmla="*/ 21705 h 45074"/>
                  <a:gd name="connsiteX1" fmla="*/ 11736 w 51654"/>
                  <a:gd name="connsiteY1" fmla="*/ 28293 h 45074"/>
                  <a:gd name="connsiteX2" fmla="*/ 13608 w 51654"/>
                  <a:gd name="connsiteY2" fmla="*/ 28570 h 45074"/>
                  <a:gd name="connsiteX3" fmla="*/ 17076 w 51654"/>
                  <a:gd name="connsiteY3" fmla="*/ 26628 h 45074"/>
                  <a:gd name="connsiteX4" fmla="*/ 22277 w 51654"/>
                  <a:gd name="connsiteY4" fmla="*/ 12413 h 45074"/>
                  <a:gd name="connsiteX5" fmla="*/ 35937 w 51654"/>
                  <a:gd name="connsiteY5" fmla="*/ 1526 h 45074"/>
                  <a:gd name="connsiteX6" fmla="*/ 39959 w 51654"/>
                  <a:gd name="connsiteY6" fmla="*/ 2150 h 45074"/>
                  <a:gd name="connsiteX7" fmla="*/ 51124 w 51654"/>
                  <a:gd name="connsiteY7" fmla="*/ 20803 h 45074"/>
                  <a:gd name="connsiteX8" fmla="*/ 45992 w 51654"/>
                  <a:gd name="connsiteY8" fmla="*/ 45074 h 45074"/>
                  <a:gd name="connsiteX9" fmla="*/ 37879 w 51654"/>
                  <a:gd name="connsiteY9" fmla="*/ 43687 h 45074"/>
                  <a:gd name="connsiteX10" fmla="*/ 41624 w 51654"/>
                  <a:gd name="connsiteY10" fmla="*/ 20734 h 45074"/>
                  <a:gd name="connsiteX11" fmla="*/ 37740 w 51654"/>
                  <a:gd name="connsiteY11" fmla="*/ 11580 h 45074"/>
                  <a:gd name="connsiteX12" fmla="*/ 35799 w 51654"/>
                  <a:gd name="connsiteY12" fmla="*/ 11234 h 45074"/>
                  <a:gd name="connsiteX13" fmla="*/ 31707 w 51654"/>
                  <a:gd name="connsiteY13" fmla="*/ 13522 h 45074"/>
                  <a:gd name="connsiteX14" fmla="*/ 25258 w 51654"/>
                  <a:gd name="connsiteY14" fmla="*/ 32592 h 45074"/>
                  <a:gd name="connsiteX15" fmla="*/ 14025 w 51654"/>
                  <a:gd name="connsiteY15" fmla="*/ 39388 h 45074"/>
                  <a:gd name="connsiteX16" fmla="*/ 10211 w 51654"/>
                  <a:gd name="connsiteY16" fmla="*/ 38764 h 45074"/>
                  <a:gd name="connsiteX17" fmla="*/ 780 w 51654"/>
                  <a:gd name="connsiteY17" fmla="*/ 20873 h 45074"/>
                  <a:gd name="connsiteX18" fmla="*/ 4871 w 51654"/>
                  <a:gd name="connsiteY18" fmla="*/ 0 h 45074"/>
                  <a:gd name="connsiteX19" fmla="*/ 13400 w 51654"/>
                  <a:gd name="connsiteY19" fmla="*/ 1387 h 45074"/>
                  <a:gd name="connsiteX20" fmla="*/ 10072 w 51654"/>
                  <a:gd name="connsiteY20" fmla="*/ 21705 h 4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54" h="45074">
                    <a:moveTo>
                      <a:pt x="10141" y="21705"/>
                    </a:moveTo>
                    <a:cubicBezTo>
                      <a:pt x="9378" y="26212"/>
                      <a:pt x="9101" y="27876"/>
                      <a:pt x="11736" y="28293"/>
                    </a:cubicBezTo>
                    <a:lnTo>
                      <a:pt x="13608" y="28570"/>
                    </a:lnTo>
                    <a:cubicBezTo>
                      <a:pt x="16036" y="28986"/>
                      <a:pt x="16382" y="28431"/>
                      <a:pt x="17076" y="26628"/>
                    </a:cubicBezTo>
                    <a:lnTo>
                      <a:pt x="22277" y="12413"/>
                    </a:lnTo>
                    <a:cubicBezTo>
                      <a:pt x="25189" y="4577"/>
                      <a:pt x="26853" y="0"/>
                      <a:pt x="35937" y="1526"/>
                    </a:cubicBezTo>
                    <a:lnTo>
                      <a:pt x="39959" y="2150"/>
                    </a:lnTo>
                    <a:cubicBezTo>
                      <a:pt x="50361" y="3883"/>
                      <a:pt x="52927" y="10263"/>
                      <a:pt x="51124" y="20803"/>
                    </a:cubicBezTo>
                    <a:cubicBezTo>
                      <a:pt x="48974" y="33979"/>
                      <a:pt x="45992" y="45074"/>
                      <a:pt x="45992" y="45074"/>
                    </a:cubicBezTo>
                    <a:lnTo>
                      <a:pt x="37879" y="43687"/>
                    </a:lnTo>
                    <a:lnTo>
                      <a:pt x="41624" y="20734"/>
                    </a:lnTo>
                    <a:cubicBezTo>
                      <a:pt x="42595" y="14909"/>
                      <a:pt x="41693" y="12274"/>
                      <a:pt x="37740" y="11580"/>
                    </a:cubicBezTo>
                    <a:lnTo>
                      <a:pt x="35799" y="11234"/>
                    </a:lnTo>
                    <a:cubicBezTo>
                      <a:pt x="33857" y="10887"/>
                      <a:pt x="32678" y="10818"/>
                      <a:pt x="31707" y="13522"/>
                    </a:cubicBezTo>
                    <a:cubicBezTo>
                      <a:pt x="30043" y="18238"/>
                      <a:pt x="26923" y="27876"/>
                      <a:pt x="25258" y="32592"/>
                    </a:cubicBezTo>
                    <a:cubicBezTo>
                      <a:pt x="23247" y="38070"/>
                      <a:pt x="21375" y="40636"/>
                      <a:pt x="14025" y="39388"/>
                    </a:cubicBezTo>
                    <a:lnTo>
                      <a:pt x="10211" y="38764"/>
                    </a:lnTo>
                    <a:cubicBezTo>
                      <a:pt x="-191" y="37030"/>
                      <a:pt x="-1093" y="31483"/>
                      <a:pt x="780" y="20873"/>
                    </a:cubicBezTo>
                    <a:cubicBezTo>
                      <a:pt x="2929" y="7836"/>
                      <a:pt x="4871" y="0"/>
                      <a:pt x="4871" y="0"/>
                    </a:cubicBezTo>
                    <a:lnTo>
                      <a:pt x="13400" y="1387"/>
                    </a:lnTo>
                    <a:lnTo>
                      <a:pt x="10072" y="21705"/>
                    </a:lnTo>
                    <a:close/>
                  </a:path>
                </a:pathLst>
              </a:custGeom>
              <a:solidFill>
                <a:srgbClr val="006086"/>
              </a:solidFill>
              <a:ln w="6930" cap="flat">
                <a:noFill/>
                <a:prstDash val="solid"/>
                <a:miter/>
              </a:ln>
            </p:spPr>
            <p:txBody>
              <a:bodyPr rtlCol="0" anchor="ctr"/>
              <a:lstStyle/>
              <a:p>
                <a:endParaRPr lang="en-US"/>
              </a:p>
            </p:txBody>
          </p:sp>
          <p:sp>
            <p:nvSpPr>
              <p:cNvPr id="204" name="Freeform 203">
                <a:extLst>
                  <a:ext uri="{FF2B5EF4-FFF2-40B4-BE49-F238E27FC236}">
                    <a16:creationId xmlns:a16="http://schemas.microsoft.com/office/drawing/2014/main" id="{EFBEDE71-F73C-E23B-C730-8E55D2952FE9}"/>
                  </a:ext>
                </a:extLst>
              </p:cNvPr>
              <p:cNvSpPr/>
              <p:nvPr/>
            </p:nvSpPr>
            <p:spPr>
              <a:xfrm>
                <a:off x="4762132" y="2309072"/>
                <a:ext cx="62271" cy="32037"/>
              </a:xfrm>
              <a:custGeom>
                <a:avLst/>
                <a:gdLst>
                  <a:gd name="connsiteX0" fmla="*/ 9500 w 62271"/>
                  <a:gd name="connsiteY0" fmla="*/ 30373 h 32037"/>
                  <a:gd name="connsiteX1" fmla="*/ 10818 w 62271"/>
                  <a:gd name="connsiteY1" fmla="*/ 23577 h 32037"/>
                  <a:gd name="connsiteX2" fmla="*/ 0 w 62271"/>
                  <a:gd name="connsiteY2" fmla="*/ 21427 h 32037"/>
                  <a:gd name="connsiteX3" fmla="*/ 2011 w 62271"/>
                  <a:gd name="connsiteY3" fmla="*/ 11026 h 32037"/>
                  <a:gd name="connsiteX4" fmla="*/ 12898 w 62271"/>
                  <a:gd name="connsiteY4" fmla="*/ 13175 h 32037"/>
                  <a:gd name="connsiteX5" fmla="*/ 15533 w 62271"/>
                  <a:gd name="connsiteY5" fmla="*/ 0 h 32037"/>
                  <a:gd name="connsiteX6" fmla="*/ 24479 w 62271"/>
                  <a:gd name="connsiteY6" fmla="*/ 1734 h 32037"/>
                  <a:gd name="connsiteX7" fmla="*/ 21913 w 62271"/>
                  <a:gd name="connsiteY7" fmla="*/ 14909 h 32037"/>
                  <a:gd name="connsiteX8" fmla="*/ 46877 w 62271"/>
                  <a:gd name="connsiteY8" fmla="*/ 19833 h 32037"/>
                  <a:gd name="connsiteX9" fmla="*/ 52910 w 62271"/>
                  <a:gd name="connsiteY9" fmla="*/ 16227 h 32037"/>
                  <a:gd name="connsiteX10" fmla="*/ 54574 w 62271"/>
                  <a:gd name="connsiteY10" fmla="*/ 7073 h 32037"/>
                  <a:gd name="connsiteX11" fmla="*/ 62271 w 62271"/>
                  <a:gd name="connsiteY11" fmla="*/ 8668 h 32037"/>
                  <a:gd name="connsiteX12" fmla="*/ 61231 w 62271"/>
                  <a:gd name="connsiteY12" fmla="*/ 21844 h 32037"/>
                  <a:gd name="connsiteX13" fmla="*/ 46461 w 62271"/>
                  <a:gd name="connsiteY13" fmla="*/ 30512 h 32037"/>
                  <a:gd name="connsiteX14" fmla="*/ 19902 w 62271"/>
                  <a:gd name="connsiteY14" fmla="*/ 25242 h 32037"/>
                  <a:gd name="connsiteX15" fmla="*/ 18584 w 62271"/>
                  <a:gd name="connsiteY15" fmla="*/ 32037 h 32037"/>
                  <a:gd name="connsiteX16" fmla="*/ 9570 w 62271"/>
                  <a:gd name="connsiteY16" fmla="*/ 30234 h 3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71" h="32037">
                    <a:moveTo>
                      <a:pt x="9500" y="30373"/>
                    </a:moveTo>
                    <a:lnTo>
                      <a:pt x="10818" y="23577"/>
                    </a:lnTo>
                    <a:lnTo>
                      <a:pt x="0" y="21427"/>
                    </a:lnTo>
                    <a:lnTo>
                      <a:pt x="2011" y="11026"/>
                    </a:lnTo>
                    <a:lnTo>
                      <a:pt x="12898" y="13175"/>
                    </a:lnTo>
                    <a:lnTo>
                      <a:pt x="15533" y="0"/>
                    </a:lnTo>
                    <a:lnTo>
                      <a:pt x="24479" y="1734"/>
                    </a:lnTo>
                    <a:lnTo>
                      <a:pt x="21913" y="14909"/>
                    </a:lnTo>
                    <a:lnTo>
                      <a:pt x="46877" y="19833"/>
                    </a:lnTo>
                    <a:cubicBezTo>
                      <a:pt x="50552" y="20526"/>
                      <a:pt x="52217" y="19694"/>
                      <a:pt x="52910" y="16227"/>
                    </a:cubicBezTo>
                    <a:cubicBezTo>
                      <a:pt x="53118" y="15117"/>
                      <a:pt x="54574" y="7073"/>
                      <a:pt x="54574" y="7073"/>
                    </a:cubicBezTo>
                    <a:lnTo>
                      <a:pt x="62271" y="8668"/>
                    </a:lnTo>
                    <a:cubicBezTo>
                      <a:pt x="62271" y="8668"/>
                      <a:pt x="62202" y="16990"/>
                      <a:pt x="61231" y="21844"/>
                    </a:cubicBezTo>
                    <a:cubicBezTo>
                      <a:pt x="59428" y="31066"/>
                      <a:pt x="53603" y="31899"/>
                      <a:pt x="46461" y="30512"/>
                    </a:cubicBezTo>
                    <a:lnTo>
                      <a:pt x="19902" y="25242"/>
                    </a:lnTo>
                    <a:lnTo>
                      <a:pt x="18584" y="32037"/>
                    </a:lnTo>
                    <a:lnTo>
                      <a:pt x="9570" y="30234"/>
                    </a:lnTo>
                    <a:close/>
                  </a:path>
                </a:pathLst>
              </a:custGeom>
              <a:solidFill>
                <a:srgbClr val="006086"/>
              </a:solidFill>
              <a:ln w="6930" cap="flat">
                <a:noFill/>
                <a:prstDash val="solid"/>
                <a:miter/>
              </a:ln>
            </p:spPr>
            <p:txBody>
              <a:bodyPr rtlCol="0" anchor="ctr"/>
              <a:lstStyle/>
              <a:p>
                <a:endParaRPr lang="en-US"/>
              </a:p>
            </p:txBody>
          </p:sp>
          <p:sp>
            <p:nvSpPr>
              <p:cNvPr id="205" name="Freeform 204">
                <a:extLst>
                  <a:ext uri="{FF2B5EF4-FFF2-40B4-BE49-F238E27FC236}">
                    <a16:creationId xmlns:a16="http://schemas.microsoft.com/office/drawing/2014/main" id="{7EE2F9E9-06DB-0024-4F6D-AED35EFD532A}"/>
                  </a:ext>
                </a:extLst>
              </p:cNvPr>
              <p:cNvSpPr/>
              <p:nvPr/>
            </p:nvSpPr>
            <p:spPr>
              <a:xfrm>
                <a:off x="4779677" y="2270863"/>
                <a:ext cx="49858" cy="39942"/>
              </a:xfrm>
              <a:custGeom>
                <a:avLst/>
                <a:gdLst>
                  <a:gd name="connsiteX0" fmla="*/ 0 w 49858"/>
                  <a:gd name="connsiteY0" fmla="*/ 29125 h 39942"/>
                  <a:gd name="connsiteX1" fmla="*/ 2358 w 49858"/>
                  <a:gd name="connsiteY1" fmla="*/ 18793 h 39942"/>
                  <a:gd name="connsiteX2" fmla="*/ 6865 w 49858"/>
                  <a:gd name="connsiteY2" fmla="*/ 19833 h 39942"/>
                  <a:gd name="connsiteX3" fmla="*/ 4993 w 49858"/>
                  <a:gd name="connsiteY3" fmla="*/ 5478 h 39942"/>
                  <a:gd name="connsiteX4" fmla="*/ 6241 w 49858"/>
                  <a:gd name="connsiteY4" fmla="*/ 0 h 39942"/>
                  <a:gd name="connsiteX5" fmla="*/ 15464 w 49858"/>
                  <a:gd name="connsiteY5" fmla="*/ 2080 h 39942"/>
                  <a:gd name="connsiteX6" fmla="*/ 13869 w 49858"/>
                  <a:gd name="connsiteY6" fmla="*/ 9223 h 39942"/>
                  <a:gd name="connsiteX7" fmla="*/ 14285 w 49858"/>
                  <a:gd name="connsiteY7" fmla="*/ 21497 h 39942"/>
                  <a:gd name="connsiteX8" fmla="*/ 49859 w 49858"/>
                  <a:gd name="connsiteY8" fmla="*/ 29610 h 39942"/>
                  <a:gd name="connsiteX9" fmla="*/ 47501 w 49858"/>
                  <a:gd name="connsiteY9" fmla="*/ 39943 h 39942"/>
                  <a:gd name="connsiteX10" fmla="*/ 0 w 49858"/>
                  <a:gd name="connsiteY10" fmla="*/ 29125 h 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58" h="39942">
                    <a:moveTo>
                      <a:pt x="0" y="29125"/>
                    </a:moveTo>
                    <a:lnTo>
                      <a:pt x="2358" y="18793"/>
                    </a:lnTo>
                    <a:lnTo>
                      <a:pt x="6865" y="19833"/>
                    </a:lnTo>
                    <a:cubicBezTo>
                      <a:pt x="5617" y="15672"/>
                      <a:pt x="3953" y="9916"/>
                      <a:pt x="4993" y="5478"/>
                    </a:cubicBezTo>
                    <a:lnTo>
                      <a:pt x="6241" y="0"/>
                    </a:lnTo>
                    <a:lnTo>
                      <a:pt x="15464" y="2080"/>
                    </a:lnTo>
                    <a:lnTo>
                      <a:pt x="13869" y="9223"/>
                    </a:lnTo>
                    <a:cubicBezTo>
                      <a:pt x="13037" y="12829"/>
                      <a:pt x="13453" y="17336"/>
                      <a:pt x="14285" y="21497"/>
                    </a:cubicBezTo>
                    <a:lnTo>
                      <a:pt x="49859" y="29610"/>
                    </a:lnTo>
                    <a:lnTo>
                      <a:pt x="47501" y="39943"/>
                    </a:lnTo>
                    <a:lnTo>
                      <a:pt x="0" y="29125"/>
                    </a:lnTo>
                    <a:close/>
                  </a:path>
                </a:pathLst>
              </a:custGeom>
              <a:solidFill>
                <a:srgbClr val="006086"/>
              </a:solidFill>
              <a:ln w="6930" cap="flat">
                <a:noFill/>
                <a:prstDash val="solid"/>
                <a:miter/>
              </a:ln>
            </p:spPr>
            <p:txBody>
              <a:bodyPr rtlCol="0" anchor="ctr"/>
              <a:lstStyle/>
              <a:p>
                <a:endParaRPr lang="en-US"/>
              </a:p>
            </p:txBody>
          </p:sp>
          <p:sp>
            <p:nvSpPr>
              <p:cNvPr id="206" name="Freeform 205">
                <a:extLst>
                  <a:ext uri="{FF2B5EF4-FFF2-40B4-BE49-F238E27FC236}">
                    <a16:creationId xmlns:a16="http://schemas.microsoft.com/office/drawing/2014/main" id="{DA73D1BD-B6BF-6993-370E-AC9E810B2AE7}"/>
                  </a:ext>
                </a:extLst>
              </p:cNvPr>
              <p:cNvSpPr/>
              <p:nvPr/>
            </p:nvSpPr>
            <p:spPr>
              <a:xfrm>
                <a:off x="4787929" y="2222599"/>
                <a:ext cx="58041" cy="51458"/>
              </a:xfrm>
              <a:custGeom>
                <a:avLst/>
                <a:gdLst>
                  <a:gd name="connsiteX0" fmla="*/ 57972 w 58041"/>
                  <a:gd name="connsiteY0" fmla="*/ 12482 h 51458"/>
                  <a:gd name="connsiteX1" fmla="*/ 55268 w 58041"/>
                  <a:gd name="connsiteY1" fmla="*/ 22745 h 51458"/>
                  <a:gd name="connsiteX2" fmla="*/ 51662 w 58041"/>
                  <a:gd name="connsiteY2" fmla="*/ 21774 h 51458"/>
                  <a:gd name="connsiteX3" fmla="*/ 52217 w 58041"/>
                  <a:gd name="connsiteY3" fmla="*/ 36406 h 51458"/>
                  <a:gd name="connsiteX4" fmla="*/ 51592 w 58041"/>
                  <a:gd name="connsiteY4" fmla="*/ 38902 h 51458"/>
                  <a:gd name="connsiteX5" fmla="*/ 33840 w 58041"/>
                  <a:gd name="connsiteY5" fmla="*/ 50552 h 51458"/>
                  <a:gd name="connsiteX6" fmla="*/ 0 w 58041"/>
                  <a:gd name="connsiteY6" fmla="*/ 41607 h 51458"/>
                  <a:gd name="connsiteX7" fmla="*/ 2704 w 58041"/>
                  <a:gd name="connsiteY7" fmla="*/ 31344 h 51458"/>
                  <a:gd name="connsiteX8" fmla="*/ 34950 w 58041"/>
                  <a:gd name="connsiteY8" fmla="*/ 39873 h 51458"/>
                  <a:gd name="connsiteX9" fmla="*/ 43132 w 58041"/>
                  <a:gd name="connsiteY9" fmla="*/ 34603 h 51458"/>
                  <a:gd name="connsiteX10" fmla="*/ 43687 w 58041"/>
                  <a:gd name="connsiteY10" fmla="*/ 32384 h 51458"/>
                  <a:gd name="connsiteX11" fmla="*/ 43964 w 58041"/>
                  <a:gd name="connsiteY11" fmla="*/ 19694 h 51458"/>
                  <a:gd name="connsiteX12" fmla="*/ 8252 w 58041"/>
                  <a:gd name="connsiteY12" fmla="*/ 10263 h 51458"/>
                  <a:gd name="connsiteX13" fmla="*/ 10956 w 58041"/>
                  <a:gd name="connsiteY13" fmla="*/ 0 h 51458"/>
                  <a:gd name="connsiteX14" fmla="*/ 58041 w 58041"/>
                  <a:gd name="connsiteY14" fmla="*/ 12413 h 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41" h="51458">
                    <a:moveTo>
                      <a:pt x="57972" y="12482"/>
                    </a:moveTo>
                    <a:lnTo>
                      <a:pt x="55268" y="22745"/>
                    </a:lnTo>
                    <a:lnTo>
                      <a:pt x="51662" y="21774"/>
                    </a:lnTo>
                    <a:cubicBezTo>
                      <a:pt x="52425" y="25866"/>
                      <a:pt x="53395" y="32037"/>
                      <a:pt x="52217" y="36406"/>
                    </a:cubicBezTo>
                    <a:lnTo>
                      <a:pt x="51592" y="38902"/>
                    </a:lnTo>
                    <a:cubicBezTo>
                      <a:pt x="48888" y="49027"/>
                      <a:pt x="45143" y="53534"/>
                      <a:pt x="33840" y="50552"/>
                    </a:cubicBezTo>
                    <a:lnTo>
                      <a:pt x="0" y="41607"/>
                    </a:lnTo>
                    <a:lnTo>
                      <a:pt x="2704" y="31344"/>
                    </a:lnTo>
                    <a:lnTo>
                      <a:pt x="34950" y="39873"/>
                    </a:lnTo>
                    <a:cubicBezTo>
                      <a:pt x="40081" y="41260"/>
                      <a:pt x="41815" y="39596"/>
                      <a:pt x="43132" y="34603"/>
                    </a:cubicBezTo>
                    <a:lnTo>
                      <a:pt x="43687" y="32384"/>
                    </a:lnTo>
                    <a:cubicBezTo>
                      <a:pt x="44658" y="28778"/>
                      <a:pt x="43964" y="23716"/>
                      <a:pt x="43964" y="19694"/>
                    </a:cubicBezTo>
                    <a:lnTo>
                      <a:pt x="8252" y="10263"/>
                    </a:lnTo>
                    <a:lnTo>
                      <a:pt x="10956" y="0"/>
                    </a:lnTo>
                    <a:lnTo>
                      <a:pt x="58041" y="12413"/>
                    </a:lnTo>
                    <a:close/>
                  </a:path>
                </a:pathLst>
              </a:custGeom>
              <a:solidFill>
                <a:srgbClr val="006086"/>
              </a:solidFill>
              <a:ln w="6930" cap="flat">
                <a:noFill/>
                <a:prstDash val="solid"/>
                <a:miter/>
              </a:ln>
            </p:spPr>
            <p:txBody>
              <a:bodyPr rtlCol="0" anchor="ctr"/>
              <a:lstStyle/>
              <a:p>
                <a:endParaRPr lang="en-US"/>
              </a:p>
            </p:txBody>
          </p:sp>
          <p:sp>
            <p:nvSpPr>
              <p:cNvPr id="207" name="Freeform 206">
                <a:extLst>
                  <a:ext uri="{FF2B5EF4-FFF2-40B4-BE49-F238E27FC236}">
                    <a16:creationId xmlns:a16="http://schemas.microsoft.com/office/drawing/2014/main" id="{2987C1EA-3A10-9063-764C-6375E529BB0F}"/>
                  </a:ext>
                </a:extLst>
              </p:cNvPr>
              <p:cNvSpPr/>
              <p:nvPr/>
            </p:nvSpPr>
            <p:spPr>
              <a:xfrm>
                <a:off x="4804837" y="2175792"/>
                <a:ext cx="54100" cy="47403"/>
              </a:xfrm>
              <a:custGeom>
                <a:avLst/>
                <a:gdLst>
                  <a:gd name="connsiteX0" fmla="*/ 54100 w 54100"/>
                  <a:gd name="connsiteY0" fmla="*/ 14077 h 47403"/>
                  <a:gd name="connsiteX1" fmla="*/ 48691 w 54100"/>
                  <a:gd name="connsiteY1" fmla="*/ 35366 h 47403"/>
                  <a:gd name="connsiteX2" fmla="*/ 29205 w 54100"/>
                  <a:gd name="connsiteY2" fmla="*/ 46184 h 47403"/>
                  <a:gd name="connsiteX3" fmla="*/ 11453 w 54100"/>
                  <a:gd name="connsiteY3" fmla="*/ 40705 h 47403"/>
                  <a:gd name="connsiteX4" fmla="*/ 1398 w 54100"/>
                  <a:gd name="connsiteY4" fmla="*/ 20803 h 47403"/>
                  <a:gd name="connsiteX5" fmla="*/ 8541 w 54100"/>
                  <a:gd name="connsiteY5" fmla="*/ 0 h 47403"/>
                  <a:gd name="connsiteX6" fmla="*/ 16793 w 54100"/>
                  <a:gd name="connsiteY6" fmla="*/ 2566 h 47403"/>
                  <a:gd name="connsiteX7" fmla="*/ 10829 w 54100"/>
                  <a:gd name="connsiteY7" fmla="*/ 21982 h 47403"/>
                  <a:gd name="connsiteX8" fmla="*/ 15336 w 54100"/>
                  <a:gd name="connsiteY8" fmla="*/ 30789 h 47403"/>
                  <a:gd name="connsiteX9" fmla="*/ 31563 w 54100"/>
                  <a:gd name="connsiteY9" fmla="*/ 35782 h 47403"/>
                  <a:gd name="connsiteX10" fmla="*/ 40231 w 54100"/>
                  <a:gd name="connsiteY10" fmla="*/ 31066 h 47403"/>
                  <a:gd name="connsiteX11" fmla="*/ 46195 w 54100"/>
                  <a:gd name="connsiteY11" fmla="*/ 11650 h 47403"/>
                  <a:gd name="connsiteX12" fmla="*/ 54031 w 54100"/>
                  <a:gd name="connsiteY12" fmla="*/ 14077 h 4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00" h="47403">
                    <a:moveTo>
                      <a:pt x="54100" y="14077"/>
                    </a:moveTo>
                    <a:cubicBezTo>
                      <a:pt x="54100" y="14077"/>
                      <a:pt x="52575" y="22814"/>
                      <a:pt x="48691" y="35366"/>
                    </a:cubicBezTo>
                    <a:cubicBezTo>
                      <a:pt x="45640" y="45629"/>
                      <a:pt x="40439" y="49651"/>
                      <a:pt x="29205" y="46184"/>
                    </a:cubicBezTo>
                    <a:lnTo>
                      <a:pt x="11453" y="40705"/>
                    </a:lnTo>
                    <a:cubicBezTo>
                      <a:pt x="219" y="37238"/>
                      <a:pt x="-1861" y="30997"/>
                      <a:pt x="1398" y="20803"/>
                    </a:cubicBezTo>
                    <a:cubicBezTo>
                      <a:pt x="5351" y="8044"/>
                      <a:pt x="8541" y="0"/>
                      <a:pt x="8541" y="0"/>
                    </a:cubicBezTo>
                    <a:lnTo>
                      <a:pt x="16793" y="2566"/>
                    </a:lnTo>
                    <a:lnTo>
                      <a:pt x="10829" y="21982"/>
                    </a:lnTo>
                    <a:cubicBezTo>
                      <a:pt x="9373" y="26767"/>
                      <a:pt x="10413" y="29263"/>
                      <a:pt x="15336" y="30789"/>
                    </a:cubicBezTo>
                    <a:lnTo>
                      <a:pt x="31563" y="35782"/>
                    </a:lnTo>
                    <a:cubicBezTo>
                      <a:pt x="36556" y="37307"/>
                      <a:pt x="38775" y="35851"/>
                      <a:pt x="40231" y="31066"/>
                    </a:cubicBezTo>
                    <a:lnTo>
                      <a:pt x="46195" y="11650"/>
                    </a:lnTo>
                    <a:lnTo>
                      <a:pt x="54031" y="14077"/>
                    </a:lnTo>
                    <a:close/>
                  </a:path>
                </a:pathLst>
              </a:custGeom>
              <a:solidFill>
                <a:srgbClr val="006086"/>
              </a:solidFill>
              <a:ln w="6930" cap="flat">
                <a:noFill/>
                <a:prstDash val="solid"/>
                <a:miter/>
              </a:ln>
            </p:spPr>
            <p:txBody>
              <a:bodyPr rtlCol="0" anchor="ctr"/>
              <a:lstStyle/>
              <a:p>
                <a:endParaRPr lang="en-US"/>
              </a:p>
            </p:txBody>
          </p:sp>
          <p:sp>
            <p:nvSpPr>
              <p:cNvPr id="208" name="Freeform 207">
                <a:extLst>
                  <a:ext uri="{FF2B5EF4-FFF2-40B4-BE49-F238E27FC236}">
                    <a16:creationId xmlns:a16="http://schemas.microsoft.com/office/drawing/2014/main" id="{35D37DBE-BB34-CD2F-6FFD-34AB341A3F75}"/>
                  </a:ext>
                </a:extLst>
              </p:cNvPr>
              <p:cNvSpPr/>
              <p:nvPr/>
            </p:nvSpPr>
            <p:spPr>
              <a:xfrm>
                <a:off x="4806513" y="2141466"/>
                <a:ext cx="63450" cy="35776"/>
              </a:xfrm>
              <a:custGeom>
                <a:avLst/>
                <a:gdLst>
                  <a:gd name="connsiteX0" fmla="*/ 8183 w 63450"/>
                  <a:gd name="connsiteY0" fmla="*/ 29263 h 35776"/>
                  <a:gd name="connsiteX1" fmla="*/ 10402 w 63450"/>
                  <a:gd name="connsiteY1" fmla="*/ 22676 h 35776"/>
                  <a:gd name="connsiteX2" fmla="*/ 0 w 63450"/>
                  <a:gd name="connsiteY2" fmla="*/ 19139 h 35776"/>
                  <a:gd name="connsiteX3" fmla="*/ 3398 w 63450"/>
                  <a:gd name="connsiteY3" fmla="*/ 9084 h 35776"/>
                  <a:gd name="connsiteX4" fmla="*/ 13938 w 63450"/>
                  <a:gd name="connsiteY4" fmla="*/ 12690 h 35776"/>
                  <a:gd name="connsiteX5" fmla="*/ 18307 w 63450"/>
                  <a:gd name="connsiteY5" fmla="*/ 0 h 35776"/>
                  <a:gd name="connsiteX6" fmla="*/ 26975 w 63450"/>
                  <a:gd name="connsiteY6" fmla="*/ 2982 h 35776"/>
                  <a:gd name="connsiteX7" fmla="*/ 22676 w 63450"/>
                  <a:gd name="connsiteY7" fmla="*/ 15672 h 35776"/>
                  <a:gd name="connsiteX8" fmla="*/ 46738 w 63450"/>
                  <a:gd name="connsiteY8" fmla="*/ 23924 h 35776"/>
                  <a:gd name="connsiteX9" fmla="*/ 53187 w 63450"/>
                  <a:gd name="connsiteY9" fmla="*/ 21150 h 35776"/>
                  <a:gd name="connsiteX10" fmla="*/ 56030 w 63450"/>
                  <a:gd name="connsiteY10" fmla="*/ 12274 h 35776"/>
                  <a:gd name="connsiteX11" fmla="*/ 63450 w 63450"/>
                  <a:gd name="connsiteY11" fmla="*/ 14909 h 35776"/>
                  <a:gd name="connsiteX12" fmla="*/ 60677 w 63450"/>
                  <a:gd name="connsiteY12" fmla="*/ 27877 h 35776"/>
                  <a:gd name="connsiteX13" fmla="*/ 44866 w 63450"/>
                  <a:gd name="connsiteY13" fmla="*/ 34464 h 35776"/>
                  <a:gd name="connsiteX14" fmla="*/ 19208 w 63450"/>
                  <a:gd name="connsiteY14" fmla="*/ 25727 h 35776"/>
                  <a:gd name="connsiteX15" fmla="*/ 16989 w 63450"/>
                  <a:gd name="connsiteY15" fmla="*/ 32315 h 35776"/>
                  <a:gd name="connsiteX16" fmla="*/ 8252 w 63450"/>
                  <a:gd name="connsiteY16" fmla="*/ 29333 h 3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450" h="35776">
                    <a:moveTo>
                      <a:pt x="8183" y="29263"/>
                    </a:moveTo>
                    <a:lnTo>
                      <a:pt x="10402" y="22676"/>
                    </a:lnTo>
                    <a:lnTo>
                      <a:pt x="0" y="19139"/>
                    </a:lnTo>
                    <a:lnTo>
                      <a:pt x="3398" y="9084"/>
                    </a:lnTo>
                    <a:lnTo>
                      <a:pt x="13938" y="12690"/>
                    </a:lnTo>
                    <a:lnTo>
                      <a:pt x="18307" y="0"/>
                    </a:lnTo>
                    <a:lnTo>
                      <a:pt x="26975" y="2982"/>
                    </a:lnTo>
                    <a:lnTo>
                      <a:pt x="22676" y="15672"/>
                    </a:lnTo>
                    <a:lnTo>
                      <a:pt x="46738" y="23924"/>
                    </a:lnTo>
                    <a:cubicBezTo>
                      <a:pt x="50275" y="25103"/>
                      <a:pt x="52078" y="24479"/>
                      <a:pt x="53187" y="21150"/>
                    </a:cubicBezTo>
                    <a:cubicBezTo>
                      <a:pt x="53534" y="20110"/>
                      <a:pt x="56030" y="12274"/>
                      <a:pt x="56030" y="12274"/>
                    </a:cubicBezTo>
                    <a:lnTo>
                      <a:pt x="63450" y="14909"/>
                    </a:lnTo>
                    <a:cubicBezTo>
                      <a:pt x="63450" y="14909"/>
                      <a:pt x="62272" y="23161"/>
                      <a:pt x="60677" y="27877"/>
                    </a:cubicBezTo>
                    <a:cubicBezTo>
                      <a:pt x="57625" y="36753"/>
                      <a:pt x="51731" y="36822"/>
                      <a:pt x="44866" y="34464"/>
                    </a:cubicBezTo>
                    <a:lnTo>
                      <a:pt x="19208" y="25727"/>
                    </a:lnTo>
                    <a:lnTo>
                      <a:pt x="16989" y="32315"/>
                    </a:lnTo>
                    <a:lnTo>
                      <a:pt x="8252" y="29333"/>
                    </a:lnTo>
                    <a:close/>
                  </a:path>
                </a:pathLst>
              </a:custGeom>
              <a:solidFill>
                <a:srgbClr val="006086"/>
              </a:solidFill>
              <a:ln w="6930" cap="flat">
                <a:noFill/>
                <a:prstDash val="solid"/>
                <a:miter/>
              </a:ln>
            </p:spPr>
            <p:txBody>
              <a:bodyPr rtlCol="0" anchor="ctr"/>
              <a:lstStyle/>
              <a:p>
                <a:endParaRPr lang="en-US"/>
              </a:p>
            </p:txBody>
          </p:sp>
          <p:sp>
            <p:nvSpPr>
              <p:cNvPr id="209" name="Freeform 208">
                <a:extLst>
                  <a:ext uri="{FF2B5EF4-FFF2-40B4-BE49-F238E27FC236}">
                    <a16:creationId xmlns:a16="http://schemas.microsoft.com/office/drawing/2014/main" id="{63DDC314-D29E-2CDD-4232-BF50E96ACDC9}"/>
                  </a:ext>
                </a:extLst>
              </p:cNvPr>
              <p:cNvSpPr/>
              <p:nvPr/>
            </p:nvSpPr>
            <p:spPr>
              <a:xfrm>
                <a:off x="4827663" y="2093202"/>
                <a:ext cx="60745" cy="54260"/>
              </a:xfrm>
              <a:custGeom>
                <a:avLst/>
                <a:gdLst>
                  <a:gd name="connsiteX0" fmla="*/ 60746 w 60745"/>
                  <a:gd name="connsiteY0" fmla="*/ 17267 h 54260"/>
                  <a:gd name="connsiteX1" fmla="*/ 57001 w 60745"/>
                  <a:gd name="connsiteY1" fmla="*/ 27183 h 54260"/>
                  <a:gd name="connsiteX2" fmla="*/ 53465 w 60745"/>
                  <a:gd name="connsiteY2" fmla="*/ 25866 h 54260"/>
                  <a:gd name="connsiteX3" fmla="*/ 52494 w 60745"/>
                  <a:gd name="connsiteY3" fmla="*/ 40497 h 54260"/>
                  <a:gd name="connsiteX4" fmla="*/ 51592 w 60745"/>
                  <a:gd name="connsiteY4" fmla="*/ 42924 h 54260"/>
                  <a:gd name="connsiteX5" fmla="*/ 32731 w 60745"/>
                  <a:gd name="connsiteY5" fmla="*/ 52633 h 54260"/>
                  <a:gd name="connsiteX6" fmla="*/ 0 w 60745"/>
                  <a:gd name="connsiteY6" fmla="*/ 40150 h 54260"/>
                  <a:gd name="connsiteX7" fmla="*/ 3745 w 60745"/>
                  <a:gd name="connsiteY7" fmla="*/ 30234 h 54260"/>
                  <a:gd name="connsiteX8" fmla="*/ 34880 w 60745"/>
                  <a:gd name="connsiteY8" fmla="*/ 42092 h 54260"/>
                  <a:gd name="connsiteX9" fmla="*/ 43548 w 60745"/>
                  <a:gd name="connsiteY9" fmla="*/ 37723 h 54260"/>
                  <a:gd name="connsiteX10" fmla="*/ 44381 w 60745"/>
                  <a:gd name="connsiteY10" fmla="*/ 35574 h 54260"/>
                  <a:gd name="connsiteX11" fmla="*/ 45976 w 60745"/>
                  <a:gd name="connsiteY11" fmla="*/ 23022 h 54260"/>
                  <a:gd name="connsiteX12" fmla="*/ 11511 w 60745"/>
                  <a:gd name="connsiteY12" fmla="*/ 9916 h 54260"/>
                  <a:gd name="connsiteX13" fmla="*/ 15256 w 60745"/>
                  <a:gd name="connsiteY13" fmla="*/ 0 h 54260"/>
                  <a:gd name="connsiteX14" fmla="*/ 60746 w 60745"/>
                  <a:gd name="connsiteY14" fmla="*/ 17336 h 5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5" h="54260">
                    <a:moveTo>
                      <a:pt x="60746" y="17267"/>
                    </a:moveTo>
                    <a:lnTo>
                      <a:pt x="57001" y="27183"/>
                    </a:lnTo>
                    <a:lnTo>
                      <a:pt x="53465" y="25866"/>
                    </a:lnTo>
                    <a:cubicBezTo>
                      <a:pt x="53812" y="30026"/>
                      <a:pt x="54089" y="36267"/>
                      <a:pt x="52494" y="40497"/>
                    </a:cubicBezTo>
                    <a:lnTo>
                      <a:pt x="51592" y="42924"/>
                    </a:lnTo>
                    <a:cubicBezTo>
                      <a:pt x="47848" y="52771"/>
                      <a:pt x="43687" y="56793"/>
                      <a:pt x="32731" y="52633"/>
                    </a:cubicBezTo>
                    <a:lnTo>
                      <a:pt x="0" y="40150"/>
                    </a:lnTo>
                    <a:lnTo>
                      <a:pt x="3745" y="30234"/>
                    </a:lnTo>
                    <a:lnTo>
                      <a:pt x="34880" y="42092"/>
                    </a:lnTo>
                    <a:cubicBezTo>
                      <a:pt x="39804" y="43964"/>
                      <a:pt x="41746" y="42508"/>
                      <a:pt x="43548" y="37723"/>
                    </a:cubicBezTo>
                    <a:lnTo>
                      <a:pt x="44381" y="35574"/>
                    </a:lnTo>
                    <a:cubicBezTo>
                      <a:pt x="45698" y="32037"/>
                      <a:pt x="45559" y="26975"/>
                      <a:pt x="45976" y="23022"/>
                    </a:cubicBezTo>
                    <a:lnTo>
                      <a:pt x="11511" y="9916"/>
                    </a:lnTo>
                    <a:lnTo>
                      <a:pt x="15256" y="0"/>
                    </a:lnTo>
                    <a:lnTo>
                      <a:pt x="60746" y="17336"/>
                    </a:lnTo>
                    <a:close/>
                  </a:path>
                </a:pathLst>
              </a:custGeom>
              <a:solidFill>
                <a:srgbClr val="006086"/>
              </a:solidFill>
              <a:ln w="6930" cap="flat">
                <a:noFill/>
                <a:prstDash val="solid"/>
                <a:miter/>
              </a:ln>
            </p:spPr>
            <p:txBody>
              <a:bodyPr rtlCol="0" anchor="ctr"/>
              <a:lstStyle/>
              <a:p>
                <a:endParaRPr lang="en-US"/>
              </a:p>
            </p:txBody>
          </p:sp>
          <p:sp>
            <p:nvSpPr>
              <p:cNvPr id="210" name="Freeform 209">
                <a:extLst>
                  <a:ext uri="{FF2B5EF4-FFF2-40B4-BE49-F238E27FC236}">
                    <a16:creationId xmlns:a16="http://schemas.microsoft.com/office/drawing/2014/main" id="{2E6C094C-E7CF-47EE-6CDE-A22216A7DD62}"/>
                  </a:ext>
                </a:extLst>
              </p:cNvPr>
              <p:cNvSpPr/>
              <p:nvPr/>
            </p:nvSpPr>
            <p:spPr>
              <a:xfrm>
                <a:off x="4847496" y="2054369"/>
                <a:ext cx="48957" cy="46599"/>
              </a:xfrm>
              <a:custGeom>
                <a:avLst/>
                <a:gdLst>
                  <a:gd name="connsiteX0" fmla="*/ 69 w 48957"/>
                  <a:gd name="connsiteY0" fmla="*/ 27669 h 46599"/>
                  <a:gd name="connsiteX1" fmla="*/ 4161 w 48957"/>
                  <a:gd name="connsiteY1" fmla="*/ 17891 h 46599"/>
                  <a:gd name="connsiteX2" fmla="*/ 8391 w 48957"/>
                  <a:gd name="connsiteY2" fmla="*/ 19694 h 46599"/>
                  <a:gd name="connsiteX3" fmla="*/ 9015 w 48957"/>
                  <a:gd name="connsiteY3" fmla="*/ 5201 h 46599"/>
                  <a:gd name="connsiteX4" fmla="*/ 11234 w 48957"/>
                  <a:gd name="connsiteY4" fmla="*/ 0 h 46599"/>
                  <a:gd name="connsiteX5" fmla="*/ 19971 w 48957"/>
                  <a:gd name="connsiteY5" fmla="*/ 3675 h 46599"/>
                  <a:gd name="connsiteX6" fmla="*/ 17128 w 48957"/>
                  <a:gd name="connsiteY6" fmla="*/ 10471 h 46599"/>
                  <a:gd name="connsiteX7" fmla="*/ 15395 w 48957"/>
                  <a:gd name="connsiteY7" fmla="*/ 22606 h 46599"/>
                  <a:gd name="connsiteX8" fmla="*/ 48957 w 48957"/>
                  <a:gd name="connsiteY8" fmla="*/ 36822 h 46599"/>
                  <a:gd name="connsiteX9" fmla="*/ 44797 w 48957"/>
                  <a:gd name="connsiteY9" fmla="*/ 46600 h 46599"/>
                  <a:gd name="connsiteX10" fmla="*/ 0 w 48957"/>
                  <a:gd name="connsiteY10" fmla="*/ 27599 h 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57" h="46599">
                    <a:moveTo>
                      <a:pt x="69" y="27669"/>
                    </a:moveTo>
                    <a:lnTo>
                      <a:pt x="4161" y="17891"/>
                    </a:lnTo>
                    <a:lnTo>
                      <a:pt x="8391" y="19694"/>
                    </a:lnTo>
                    <a:cubicBezTo>
                      <a:pt x="7905" y="15395"/>
                      <a:pt x="7281" y="9362"/>
                      <a:pt x="9015" y="5201"/>
                    </a:cubicBezTo>
                    <a:lnTo>
                      <a:pt x="11234" y="0"/>
                    </a:lnTo>
                    <a:lnTo>
                      <a:pt x="19971" y="3675"/>
                    </a:lnTo>
                    <a:lnTo>
                      <a:pt x="17128" y="10471"/>
                    </a:lnTo>
                    <a:cubicBezTo>
                      <a:pt x="15672" y="13869"/>
                      <a:pt x="15256" y="18376"/>
                      <a:pt x="15395" y="22606"/>
                    </a:cubicBezTo>
                    <a:lnTo>
                      <a:pt x="48957" y="36822"/>
                    </a:lnTo>
                    <a:lnTo>
                      <a:pt x="44797" y="46600"/>
                    </a:lnTo>
                    <a:lnTo>
                      <a:pt x="0" y="27599"/>
                    </a:lnTo>
                    <a:close/>
                  </a:path>
                </a:pathLst>
              </a:custGeom>
              <a:solidFill>
                <a:srgbClr val="006086"/>
              </a:solidFill>
              <a:ln w="6930" cap="flat">
                <a:noFill/>
                <a:prstDash val="solid"/>
                <a:miter/>
              </a:ln>
            </p:spPr>
            <p:txBody>
              <a:bodyPr rtlCol="0" anchor="ctr"/>
              <a:lstStyle/>
              <a:p>
                <a:endParaRPr lang="en-US"/>
              </a:p>
            </p:txBody>
          </p:sp>
          <p:sp>
            <p:nvSpPr>
              <p:cNvPr id="211" name="Freeform 210">
                <a:extLst>
                  <a:ext uri="{FF2B5EF4-FFF2-40B4-BE49-F238E27FC236}">
                    <a16:creationId xmlns:a16="http://schemas.microsoft.com/office/drawing/2014/main" id="{5F42ABC0-FA83-7354-9A70-940ACF94F24B}"/>
                  </a:ext>
                </a:extLst>
              </p:cNvPr>
              <p:cNvSpPr/>
              <p:nvPr/>
            </p:nvSpPr>
            <p:spPr>
              <a:xfrm>
                <a:off x="4866924" y="2013111"/>
                <a:ext cx="55325" cy="51526"/>
              </a:xfrm>
              <a:custGeom>
                <a:avLst/>
                <a:gdLst>
                  <a:gd name="connsiteX0" fmla="*/ 55325 w 55325"/>
                  <a:gd name="connsiteY0" fmla="*/ 18998 h 51526"/>
                  <a:gd name="connsiteX1" fmla="*/ 46380 w 55325"/>
                  <a:gd name="connsiteY1" fmla="*/ 40911 h 51526"/>
                  <a:gd name="connsiteX2" fmla="*/ 26339 w 55325"/>
                  <a:gd name="connsiteY2" fmla="*/ 49302 h 51526"/>
                  <a:gd name="connsiteX3" fmla="*/ 9003 w 55325"/>
                  <a:gd name="connsiteY3" fmla="*/ 41189 h 51526"/>
                  <a:gd name="connsiteX4" fmla="*/ 2138 w 55325"/>
                  <a:gd name="connsiteY4" fmla="*/ 19345 h 51526"/>
                  <a:gd name="connsiteX5" fmla="*/ 6507 w 55325"/>
                  <a:gd name="connsiteY5" fmla="*/ 9984 h 51526"/>
                  <a:gd name="connsiteX6" fmla="*/ 27310 w 55325"/>
                  <a:gd name="connsiteY6" fmla="*/ 1870 h 51526"/>
                  <a:gd name="connsiteX7" fmla="*/ 39862 w 55325"/>
                  <a:gd name="connsiteY7" fmla="*/ 7695 h 51526"/>
                  <a:gd name="connsiteX8" fmla="*/ 40416 w 55325"/>
                  <a:gd name="connsiteY8" fmla="*/ 8874 h 51526"/>
                  <a:gd name="connsiteX9" fmla="*/ 26963 w 55325"/>
                  <a:gd name="connsiteY9" fmla="*/ 37860 h 51526"/>
                  <a:gd name="connsiteX10" fmla="*/ 29737 w 55325"/>
                  <a:gd name="connsiteY10" fmla="*/ 39178 h 51526"/>
                  <a:gd name="connsiteX11" fmla="*/ 39099 w 55325"/>
                  <a:gd name="connsiteY11" fmla="*/ 35710 h 51526"/>
                  <a:gd name="connsiteX12" fmla="*/ 48460 w 55325"/>
                  <a:gd name="connsiteY12" fmla="*/ 15601 h 51526"/>
                  <a:gd name="connsiteX13" fmla="*/ 55325 w 55325"/>
                  <a:gd name="connsiteY13" fmla="*/ 18998 h 51526"/>
                  <a:gd name="connsiteX14" fmla="*/ 24675 w 55325"/>
                  <a:gd name="connsiteY14" fmla="*/ 12411 h 51526"/>
                  <a:gd name="connsiteX15" fmla="*/ 13372 w 55325"/>
                  <a:gd name="connsiteY15" fmla="*/ 15739 h 51526"/>
                  <a:gd name="connsiteX16" fmla="*/ 10945 w 55325"/>
                  <a:gd name="connsiteY16" fmla="*/ 21009 h 51526"/>
                  <a:gd name="connsiteX17" fmla="*/ 15383 w 55325"/>
                  <a:gd name="connsiteY17" fmla="*/ 32590 h 51526"/>
                  <a:gd name="connsiteX18" fmla="*/ 19405 w 55325"/>
                  <a:gd name="connsiteY18" fmla="*/ 34462 h 51526"/>
                  <a:gd name="connsiteX19" fmla="*/ 28628 w 55325"/>
                  <a:gd name="connsiteY19" fmla="*/ 14283 h 51526"/>
                  <a:gd name="connsiteX20" fmla="*/ 24744 w 55325"/>
                  <a:gd name="connsiteY20" fmla="*/ 12480 h 5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25" h="51526">
                    <a:moveTo>
                      <a:pt x="55325" y="18998"/>
                    </a:moveTo>
                    <a:cubicBezTo>
                      <a:pt x="55325" y="18998"/>
                      <a:pt x="51928" y="28984"/>
                      <a:pt x="46380" y="40911"/>
                    </a:cubicBezTo>
                    <a:cubicBezTo>
                      <a:pt x="41942" y="50620"/>
                      <a:pt x="37018" y="54295"/>
                      <a:pt x="26339" y="49302"/>
                    </a:cubicBezTo>
                    <a:lnTo>
                      <a:pt x="9003" y="41189"/>
                    </a:lnTo>
                    <a:cubicBezTo>
                      <a:pt x="404" y="37167"/>
                      <a:pt x="-2369" y="28984"/>
                      <a:pt x="2138" y="19345"/>
                    </a:cubicBezTo>
                    <a:lnTo>
                      <a:pt x="6507" y="9984"/>
                    </a:lnTo>
                    <a:cubicBezTo>
                      <a:pt x="11084" y="206"/>
                      <a:pt x="18711" y="-2152"/>
                      <a:pt x="27310" y="1870"/>
                    </a:cubicBezTo>
                    <a:lnTo>
                      <a:pt x="39862" y="7695"/>
                    </a:lnTo>
                    <a:cubicBezTo>
                      <a:pt x="40555" y="8042"/>
                      <a:pt x="40763" y="8181"/>
                      <a:pt x="40416" y="8874"/>
                    </a:cubicBezTo>
                    <a:lnTo>
                      <a:pt x="26963" y="37860"/>
                    </a:lnTo>
                    <a:lnTo>
                      <a:pt x="29737" y="39178"/>
                    </a:lnTo>
                    <a:cubicBezTo>
                      <a:pt x="35909" y="42090"/>
                      <a:pt x="36533" y="41189"/>
                      <a:pt x="39099" y="35710"/>
                    </a:cubicBezTo>
                    <a:lnTo>
                      <a:pt x="48460" y="15601"/>
                    </a:lnTo>
                    <a:lnTo>
                      <a:pt x="55325" y="18998"/>
                    </a:lnTo>
                    <a:close/>
                    <a:moveTo>
                      <a:pt x="24675" y="12411"/>
                    </a:moveTo>
                    <a:cubicBezTo>
                      <a:pt x="17186" y="8943"/>
                      <a:pt x="15660" y="10746"/>
                      <a:pt x="13372" y="15739"/>
                    </a:cubicBezTo>
                    <a:lnTo>
                      <a:pt x="10945" y="21009"/>
                    </a:lnTo>
                    <a:cubicBezTo>
                      <a:pt x="8587" y="26072"/>
                      <a:pt x="7616" y="28984"/>
                      <a:pt x="15383" y="32590"/>
                    </a:cubicBezTo>
                    <a:lnTo>
                      <a:pt x="19405" y="34462"/>
                    </a:lnTo>
                    <a:lnTo>
                      <a:pt x="28628" y="14283"/>
                    </a:lnTo>
                    <a:lnTo>
                      <a:pt x="24744" y="12480"/>
                    </a:lnTo>
                    <a:close/>
                  </a:path>
                </a:pathLst>
              </a:custGeom>
              <a:solidFill>
                <a:srgbClr val="006086"/>
              </a:solidFill>
              <a:ln w="6930" cap="flat">
                <a:noFill/>
                <a:prstDash val="solid"/>
                <a:miter/>
              </a:ln>
            </p:spPr>
            <p:txBody>
              <a:bodyPr rtlCol="0" anchor="ctr"/>
              <a:lstStyle/>
              <a:p>
                <a:endParaRPr lang="en-US"/>
              </a:p>
            </p:txBody>
          </p:sp>
        </p:grpSp>
        <p:grpSp>
          <p:nvGrpSpPr>
            <p:cNvPr id="212" name="Graphic 10">
              <a:extLst>
                <a:ext uri="{FF2B5EF4-FFF2-40B4-BE49-F238E27FC236}">
                  <a16:creationId xmlns:a16="http://schemas.microsoft.com/office/drawing/2014/main" id="{E79F32DA-C3F0-AAF7-549D-EC148A66B6CF}"/>
                </a:ext>
              </a:extLst>
            </p:cNvPr>
            <p:cNvGrpSpPr/>
            <p:nvPr/>
          </p:nvGrpSpPr>
          <p:grpSpPr>
            <a:xfrm>
              <a:off x="5483525" y="3704702"/>
              <a:ext cx="1126434" cy="182445"/>
              <a:chOff x="5483525" y="3704702"/>
              <a:chExt cx="1126434" cy="182445"/>
            </a:xfrm>
            <a:solidFill>
              <a:srgbClr val="006086"/>
            </a:solidFill>
          </p:grpSpPr>
          <p:sp>
            <p:nvSpPr>
              <p:cNvPr id="213" name="Freeform 212">
                <a:extLst>
                  <a:ext uri="{FF2B5EF4-FFF2-40B4-BE49-F238E27FC236}">
                    <a16:creationId xmlns:a16="http://schemas.microsoft.com/office/drawing/2014/main" id="{6BA1D171-0055-DF50-AF87-49EEA8187B62}"/>
                  </a:ext>
                </a:extLst>
              </p:cNvPr>
              <p:cNvSpPr/>
              <p:nvPr/>
            </p:nvSpPr>
            <p:spPr>
              <a:xfrm>
                <a:off x="5483525" y="3704702"/>
                <a:ext cx="83629" cy="81133"/>
              </a:xfrm>
              <a:custGeom>
                <a:avLst/>
                <a:gdLst>
                  <a:gd name="connsiteX0" fmla="*/ 69622 w 83629"/>
                  <a:gd name="connsiteY0" fmla="*/ 21011 h 81133"/>
                  <a:gd name="connsiteX1" fmla="*/ 70732 w 83629"/>
                  <a:gd name="connsiteY1" fmla="*/ 20803 h 81133"/>
                  <a:gd name="connsiteX2" fmla="*/ 83630 w 83629"/>
                  <a:gd name="connsiteY2" fmla="*/ 26559 h 81133"/>
                  <a:gd name="connsiteX3" fmla="*/ 59151 w 83629"/>
                  <a:gd name="connsiteY3" fmla="*/ 81133 h 81133"/>
                  <a:gd name="connsiteX4" fmla="*/ 49165 w 83629"/>
                  <a:gd name="connsiteY4" fmla="*/ 76626 h 81133"/>
                  <a:gd name="connsiteX5" fmla="*/ 65947 w 83629"/>
                  <a:gd name="connsiteY5" fmla="*/ 39180 h 81133"/>
                  <a:gd name="connsiteX6" fmla="*/ 65323 w 83629"/>
                  <a:gd name="connsiteY6" fmla="*/ 38902 h 81133"/>
                  <a:gd name="connsiteX7" fmla="*/ 35851 w 83629"/>
                  <a:gd name="connsiteY7" fmla="*/ 69622 h 81133"/>
                  <a:gd name="connsiteX8" fmla="*/ 34464 w 83629"/>
                  <a:gd name="connsiteY8" fmla="*/ 70038 h 81133"/>
                  <a:gd name="connsiteX9" fmla="*/ 24825 w 83629"/>
                  <a:gd name="connsiteY9" fmla="*/ 65739 h 81133"/>
                  <a:gd name="connsiteX10" fmla="*/ 24201 w 83629"/>
                  <a:gd name="connsiteY10" fmla="*/ 64421 h 81133"/>
                  <a:gd name="connsiteX11" fmla="*/ 27391 w 83629"/>
                  <a:gd name="connsiteY11" fmla="*/ 21913 h 81133"/>
                  <a:gd name="connsiteX12" fmla="*/ 26767 w 83629"/>
                  <a:gd name="connsiteY12" fmla="*/ 21635 h 81133"/>
                  <a:gd name="connsiteX13" fmla="*/ 9986 w 83629"/>
                  <a:gd name="connsiteY13" fmla="*/ 59082 h 81133"/>
                  <a:gd name="connsiteX14" fmla="*/ 0 w 83629"/>
                  <a:gd name="connsiteY14" fmla="*/ 54574 h 81133"/>
                  <a:gd name="connsiteX15" fmla="*/ 24479 w 83629"/>
                  <a:gd name="connsiteY15" fmla="*/ 0 h 81133"/>
                  <a:gd name="connsiteX16" fmla="*/ 37446 w 83629"/>
                  <a:gd name="connsiteY16" fmla="*/ 5825 h 81133"/>
                  <a:gd name="connsiteX17" fmla="*/ 37932 w 83629"/>
                  <a:gd name="connsiteY17" fmla="*/ 6796 h 81133"/>
                  <a:gd name="connsiteX18" fmla="*/ 35435 w 83629"/>
                  <a:gd name="connsiteY18" fmla="*/ 53673 h 81133"/>
                  <a:gd name="connsiteX19" fmla="*/ 36267 w 83629"/>
                  <a:gd name="connsiteY19" fmla="*/ 54020 h 81133"/>
                  <a:gd name="connsiteX20" fmla="*/ 69622 w 83629"/>
                  <a:gd name="connsiteY20" fmla="*/ 21011 h 8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29" h="81133">
                    <a:moveTo>
                      <a:pt x="69622" y="21011"/>
                    </a:moveTo>
                    <a:cubicBezTo>
                      <a:pt x="69622" y="21011"/>
                      <a:pt x="70038" y="20457"/>
                      <a:pt x="70732" y="20803"/>
                    </a:cubicBezTo>
                    <a:lnTo>
                      <a:pt x="83630" y="26559"/>
                    </a:lnTo>
                    <a:lnTo>
                      <a:pt x="59151" y="81133"/>
                    </a:lnTo>
                    <a:lnTo>
                      <a:pt x="49165" y="76626"/>
                    </a:lnTo>
                    <a:lnTo>
                      <a:pt x="65947" y="39180"/>
                    </a:lnTo>
                    <a:lnTo>
                      <a:pt x="65323" y="38902"/>
                    </a:lnTo>
                    <a:lnTo>
                      <a:pt x="35851" y="69622"/>
                    </a:lnTo>
                    <a:cubicBezTo>
                      <a:pt x="35851" y="69622"/>
                      <a:pt x="35227" y="70385"/>
                      <a:pt x="34464" y="70038"/>
                    </a:cubicBezTo>
                    <a:lnTo>
                      <a:pt x="24825" y="65739"/>
                    </a:lnTo>
                    <a:cubicBezTo>
                      <a:pt x="23993" y="65323"/>
                      <a:pt x="24201" y="64421"/>
                      <a:pt x="24201" y="64421"/>
                    </a:cubicBezTo>
                    <a:lnTo>
                      <a:pt x="27391" y="21913"/>
                    </a:lnTo>
                    <a:lnTo>
                      <a:pt x="26767" y="21635"/>
                    </a:lnTo>
                    <a:lnTo>
                      <a:pt x="9986" y="59082"/>
                    </a:lnTo>
                    <a:lnTo>
                      <a:pt x="0" y="54574"/>
                    </a:lnTo>
                    <a:lnTo>
                      <a:pt x="24479" y="0"/>
                    </a:lnTo>
                    <a:lnTo>
                      <a:pt x="37446" y="5825"/>
                    </a:lnTo>
                    <a:cubicBezTo>
                      <a:pt x="38070" y="6102"/>
                      <a:pt x="37932" y="6796"/>
                      <a:pt x="37932" y="6796"/>
                    </a:cubicBezTo>
                    <a:lnTo>
                      <a:pt x="35435" y="53673"/>
                    </a:lnTo>
                    <a:lnTo>
                      <a:pt x="36267" y="54020"/>
                    </a:lnTo>
                    <a:lnTo>
                      <a:pt x="69622" y="21011"/>
                    </a:lnTo>
                    <a:close/>
                  </a:path>
                </a:pathLst>
              </a:custGeom>
              <a:solidFill>
                <a:srgbClr val="006086"/>
              </a:solidFill>
              <a:ln w="6930"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C391DD00-DF61-B331-252F-2ED30FBCCBD6}"/>
                  </a:ext>
                </a:extLst>
              </p:cNvPr>
              <p:cNvSpPr/>
              <p:nvPr/>
            </p:nvSpPr>
            <p:spPr>
              <a:xfrm>
                <a:off x="5558216" y="3748545"/>
                <a:ext cx="50605" cy="54099"/>
              </a:xfrm>
              <a:custGeom>
                <a:avLst/>
                <a:gdLst>
                  <a:gd name="connsiteX0" fmla="*/ 48811 w 50605"/>
                  <a:gd name="connsiteY0" fmla="*/ 27027 h 54099"/>
                  <a:gd name="connsiteX1" fmla="*/ 42640 w 50605"/>
                  <a:gd name="connsiteY1" fmla="*/ 42976 h 54099"/>
                  <a:gd name="connsiteX2" fmla="*/ 21698 w 50605"/>
                  <a:gd name="connsiteY2" fmla="*/ 52338 h 54099"/>
                  <a:gd name="connsiteX3" fmla="*/ 10880 w 50605"/>
                  <a:gd name="connsiteY3" fmla="*/ 48108 h 54099"/>
                  <a:gd name="connsiteX4" fmla="*/ 1796 w 50605"/>
                  <a:gd name="connsiteY4" fmla="*/ 27096 h 54099"/>
                  <a:gd name="connsiteX5" fmla="*/ 7967 w 50605"/>
                  <a:gd name="connsiteY5" fmla="*/ 11147 h 54099"/>
                  <a:gd name="connsiteX6" fmla="*/ 28840 w 50605"/>
                  <a:gd name="connsiteY6" fmla="*/ 1716 h 54099"/>
                  <a:gd name="connsiteX7" fmla="*/ 39658 w 50605"/>
                  <a:gd name="connsiteY7" fmla="*/ 5946 h 54099"/>
                  <a:gd name="connsiteX8" fmla="*/ 48811 w 50605"/>
                  <a:gd name="connsiteY8" fmla="*/ 27027 h 54099"/>
                  <a:gd name="connsiteX9" fmla="*/ 32723 w 50605"/>
                  <a:gd name="connsiteY9" fmla="*/ 39162 h 54099"/>
                  <a:gd name="connsiteX10" fmla="*/ 39103 w 50605"/>
                  <a:gd name="connsiteY10" fmla="*/ 22658 h 54099"/>
                  <a:gd name="connsiteX11" fmla="*/ 34942 w 50605"/>
                  <a:gd name="connsiteY11" fmla="*/ 13644 h 54099"/>
                  <a:gd name="connsiteX12" fmla="*/ 27176 w 50605"/>
                  <a:gd name="connsiteY12" fmla="*/ 10592 h 54099"/>
                  <a:gd name="connsiteX13" fmla="*/ 18022 w 50605"/>
                  <a:gd name="connsiteY13" fmla="*/ 14476 h 54099"/>
                  <a:gd name="connsiteX14" fmla="*/ 11643 w 50605"/>
                  <a:gd name="connsiteY14" fmla="*/ 30980 h 54099"/>
                  <a:gd name="connsiteX15" fmla="*/ 15734 w 50605"/>
                  <a:gd name="connsiteY15" fmla="*/ 40064 h 54099"/>
                  <a:gd name="connsiteX16" fmla="*/ 23501 w 50605"/>
                  <a:gd name="connsiteY16" fmla="*/ 43115 h 54099"/>
                  <a:gd name="connsiteX17" fmla="*/ 32723 w 50605"/>
                  <a:gd name="connsiteY17" fmla="*/ 39162 h 5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605" h="54099">
                    <a:moveTo>
                      <a:pt x="48811" y="27027"/>
                    </a:moveTo>
                    <a:lnTo>
                      <a:pt x="42640" y="42976"/>
                    </a:lnTo>
                    <a:cubicBezTo>
                      <a:pt x="38410" y="53933"/>
                      <a:pt x="31753" y="56221"/>
                      <a:pt x="21698" y="52338"/>
                    </a:cubicBezTo>
                    <a:lnTo>
                      <a:pt x="10880" y="48108"/>
                    </a:lnTo>
                    <a:cubicBezTo>
                      <a:pt x="894" y="44224"/>
                      <a:pt x="-2434" y="38053"/>
                      <a:pt x="1796" y="27096"/>
                    </a:cubicBezTo>
                    <a:lnTo>
                      <a:pt x="7967" y="11147"/>
                    </a:lnTo>
                    <a:cubicBezTo>
                      <a:pt x="12267" y="191"/>
                      <a:pt x="18924" y="-2098"/>
                      <a:pt x="28840" y="1716"/>
                    </a:cubicBezTo>
                    <a:lnTo>
                      <a:pt x="39658" y="5946"/>
                    </a:lnTo>
                    <a:cubicBezTo>
                      <a:pt x="49713" y="9830"/>
                      <a:pt x="53041" y="16001"/>
                      <a:pt x="48811" y="27027"/>
                    </a:cubicBezTo>
                    <a:close/>
                    <a:moveTo>
                      <a:pt x="32723" y="39162"/>
                    </a:moveTo>
                    <a:lnTo>
                      <a:pt x="39103" y="22658"/>
                    </a:lnTo>
                    <a:cubicBezTo>
                      <a:pt x="40975" y="17804"/>
                      <a:pt x="39727" y="15446"/>
                      <a:pt x="34942" y="13644"/>
                    </a:cubicBezTo>
                    <a:lnTo>
                      <a:pt x="27176" y="10592"/>
                    </a:lnTo>
                    <a:cubicBezTo>
                      <a:pt x="22460" y="8789"/>
                      <a:pt x="19964" y="9622"/>
                      <a:pt x="18022" y="14476"/>
                    </a:cubicBezTo>
                    <a:lnTo>
                      <a:pt x="11643" y="30980"/>
                    </a:lnTo>
                    <a:cubicBezTo>
                      <a:pt x="9701" y="35903"/>
                      <a:pt x="11019" y="38261"/>
                      <a:pt x="15734" y="40064"/>
                    </a:cubicBezTo>
                    <a:lnTo>
                      <a:pt x="23501" y="43115"/>
                    </a:lnTo>
                    <a:cubicBezTo>
                      <a:pt x="28285" y="44987"/>
                      <a:pt x="30782" y="44086"/>
                      <a:pt x="32723" y="39162"/>
                    </a:cubicBezTo>
                    <a:close/>
                  </a:path>
                </a:pathLst>
              </a:custGeom>
              <a:solidFill>
                <a:srgbClr val="006086"/>
              </a:solidFill>
              <a:ln w="6930"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F528489A-768C-69B3-3040-550E44487A44}"/>
                  </a:ext>
                </a:extLst>
              </p:cNvPr>
              <p:cNvSpPr/>
              <p:nvPr/>
            </p:nvSpPr>
            <p:spPr>
              <a:xfrm>
                <a:off x="5607856" y="3760802"/>
                <a:ext cx="57698" cy="62826"/>
              </a:xfrm>
              <a:custGeom>
                <a:avLst/>
                <a:gdLst>
                  <a:gd name="connsiteX0" fmla="*/ 47643 w 57698"/>
                  <a:gd name="connsiteY0" fmla="*/ 0 h 62826"/>
                  <a:gd name="connsiteX1" fmla="*/ 57698 w 57698"/>
                  <a:gd name="connsiteY1" fmla="*/ 3398 h 62826"/>
                  <a:gd name="connsiteX2" fmla="*/ 37380 w 57698"/>
                  <a:gd name="connsiteY2" fmla="*/ 62826 h 62826"/>
                  <a:gd name="connsiteX3" fmla="*/ 27325 w 57698"/>
                  <a:gd name="connsiteY3" fmla="*/ 59428 h 62826"/>
                  <a:gd name="connsiteX4" fmla="*/ 28574 w 57698"/>
                  <a:gd name="connsiteY4" fmla="*/ 55684 h 62826"/>
                  <a:gd name="connsiteX5" fmla="*/ 14289 w 57698"/>
                  <a:gd name="connsiteY5" fmla="*/ 55406 h 62826"/>
                  <a:gd name="connsiteX6" fmla="*/ 11653 w 57698"/>
                  <a:gd name="connsiteY6" fmla="*/ 54505 h 62826"/>
                  <a:gd name="connsiteX7" fmla="*/ 1390 w 57698"/>
                  <a:gd name="connsiteY7" fmla="*/ 35990 h 62826"/>
                  <a:gd name="connsiteX8" fmla="*/ 8256 w 57698"/>
                  <a:gd name="connsiteY8" fmla="*/ 15949 h 62826"/>
                  <a:gd name="connsiteX9" fmla="*/ 27741 w 57698"/>
                  <a:gd name="connsiteY9" fmla="*/ 7628 h 62826"/>
                  <a:gd name="connsiteX10" fmla="*/ 30376 w 57698"/>
                  <a:gd name="connsiteY10" fmla="*/ 8529 h 62826"/>
                  <a:gd name="connsiteX11" fmla="*/ 41818 w 57698"/>
                  <a:gd name="connsiteY11" fmla="*/ 16990 h 62826"/>
                  <a:gd name="connsiteX12" fmla="*/ 47643 w 57698"/>
                  <a:gd name="connsiteY12" fmla="*/ 0 h 62826"/>
                  <a:gd name="connsiteX13" fmla="*/ 31209 w 57698"/>
                  <a:gd name="connsiteY13" fmla="*/ 48056 h 62826"/>
                  <a:gd name="connsiteX14" fmla="*/ 39253 w 57698"/>
                  <a:gd name="connsiteY14" fmla="*/ 24548 h 62826"/>
                  <a:gd name="connsiteX15" fmla="*/ 28990 w 57698"/>
                  <a:gd name="connsiteY15" fmla="*/ 17891 h 62826"/>
                  <a:gd name="connsiteX16" fmla="*/ 26563 w 57698"/>
                  <a:gd name="connsiteY16" fmla="*/ 17059 h 62826"/>
                  <a:gd name="connsiteX17" fmla="*/ 17686 w 57698"/>
                  <a:gd name="connsiteY17" fmla="*/ 21011 h 62826"/>
                  <a:gd name="connsiteX18" fmla="*/ 11931 w 57698"/>
                  <a:gd name="connsiteY18" fmla="*/ 37793 h 62826"/>
                  <a:gd name="connsiteX19" fmla="*/ 16577 w 57698"/>
                  <a:gd name="connsiteY19" fmla="*/ 46253 h 62826"/>
                  <a:gd name="connsiteX20" fmla="*/ 19004 w 57698"/>
                  <a:gd name="connsiteY20" fmla="*/ 47085 h 62826"/>
                  <a:gd name="connsiteX21" fmla="*/ 31209 w 57698"/>
                  <a:gd name="connsiteY21" fmla="*/ 48125 h 6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98" h="62826">
                    <a:moveTo>
                      <a:pt x="47643" y="0"/>
                    </a:moveTo>
                    <a:lnTo>
                      <a:pt x="57698" y="3398"/>
                    </a:lnTo>
                    <a:lnTo>
                      <a:pt x="37380" y="62826"/>
                    </a:lnTo>
                    <a:lnTo>
                      <a:pt x="27325" y="59428"/>
                    </a:lnTo>
                    <a:lnTo>
                      <a:pt x="28574" y="55684"/>
                    </a:lnTo>
                    <a:cubicBezTo>
                      <a:pt x="24413" y="56238"/>
                      <a:pt x="18588" y="56863"/>
                      <a:pt x="14289" y="55406"/>
                    </a:cubicBezTo>
                    <a:lnTo>
                      <a:pt x="11653" y="54505"/>
                    </a:lnTo>
                    <a:cubicBezTo>
                      <a:pt x="1807" y="51038"/>
                      <a:pt x="-2424" y="47016"/>
                      <a:pt x="1390" y="35990"/>
                    </a:cubicBezTo>
                    <a:lnTo>
                      <a:pt x="8256" y="15949"/>
                    </a:lnTo>
                    <a:cubicBezTo>
                      <a:pt x="12070" y="4854"/>
                      <a:pt x="17825" y="4299"/>
                      <a:pt x="27741" y="7628"/>
                    </a:cubicBezTo>
                    <a:lnTo>
                      <a:pt x="30376" y="8529"/>
                    </a:lnTo>
                    <a:cubicBezTo>
                      <a:pt x="34676" y="9986"/>
                      <a:pt x="38906" y="14008"/>
                      <a:pt x="41818" y="16990"/>
                    </a:cubicBezTo>
                    <a:lnTo>
                      <a:pt x="47643" y="0"/>
                    </a:lnTo>
                    <a:close/>
                    <a:moveTo>
                      <a:pt x="31209" y="48056"/>
                    </a:moveTo>
                    <a:lnTo>
                      <a:pt x="39253" y="24548"/>
                    </a:lnTo>
                    <a:cubicBezTo>
                      <a:pt x="35993" y="22260"/>
                      <a:pt x="32526" y="19070"/>
                      <a:pt x="28990" y="17891"/>
                    </a:cubicBezTo>
                    <a:lnTo>
                      <a:pt x="26563" y="17059"/>
                    </a:lnTo>
                    <a:cubicBezTo>
                      <a:pt x="21778" y="15464"/>
                      <a:pt x="19420" y="15949"/>
                      <a:pt x="17686" y="21011"/>
                    </a:cubicBezTo>
                    <a:lnTo>
                      <a:pt x="11931" y="37793"/>
                    </a:lnTo>
                    <a:cubicBezTo>
                      <a:pt x="10267" y="42716"/>
                      <a:pt x="11792" y="44589"/>
                      <a:pt x="16577" y="46253"/>
                    </a:cubicBezTo>
                    <a:lnTo>
                      <a:pt x="19004" y="47085"/>
                    </a:lnTo>
                    <a:cubicBezTo>
                      <a:pt x="22541" y="48333"/>
                      <a:pt x="27187" y="47917"/>
                      <a:pt x="31209" y="48125"/>
                    </a:cubicBezTo>
                    <a:close/>
                  </a:path>
                </a:pathLst>
              </a:custGeom>
              <a:solidFill>
                <a:srgbClr val="006086"/>
              </a:solidFill>
              <a:ln w="6930"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5339FAEA-B551-67EF-F17B-C968A73E4C0B}"/>
                  </a:ext>
                </a:extLst>
              </p:cNvPr>
              <p:cNvSpPr/>
              <p:nvPr/>
            </p:nvSpPr>
            <p:spPr>
              <a:xfrm>
                <a:off x="5658969" y="3783986"/>
                <a:ext cx="49004" cy="53649"/>
              </a:xfrm>
              <a:custGeom>
                <a:avLst/>
                <a:gdLst>
                  <a:gd name="connsiteX0" fmla="*/ 35363 w 49004"/>
                  <a:gd name="connsiteY0" fmla="*/ 53650 h 53649"/>
                  <a:gd name="connsiteX1" fmla="*/ 12341 w 49004"/>
                  <a:gd name="connsiteY1" fmla="*/ 47964 h 53649"/>
                  <a:gd name="connsiteX2" fmla="*/ 1107 w 49004"/>
                  <a:gd name="connsiteY2" fmla="*/ 29379 h 53649"/>
                  <a:gd name="connsiteX3" fmla="*/ 6516 w 49004"/>
                  <a:gd name="connsiteY3" fmla="*/ 11003 h 53649"/>
                  <a:gd name="connsiteX4" fmla="*/ 27112 w 49004"/>
                  <a:gd name="connsiteY4" fmla="*/ 1017 h 53649"/>
                  <a:gd name="connsiteX5" fmla="*/ 37028 w 49004"/>
                  <a:gd name="connsiteY5" fmla="*/ 3930 h 53649"/>
                  <a:gd name="connsiteX6" fmla="*/ 48123 w 49004"/>
                  <a:gd name="connsiteY6" fmla="*/ 23346 h 53649"/>
                  <a:gd name="connsiteX7" fmla="*/ 44170 w 49004"/>
                  <a:gd name="connsiteY7" fmla="*/ 36591 h 53649"/>
                  <a:gd name="connsiteX8" fmla="*/ 43061 w 49004"/>
                  <a:gd name="connsiteY8" fmla="*/ 37354 h 53649"/>
                  <a:gd name="connsiteX9" fmla="*/ 12480 w 49004"/>
                  <a:gd name="connsiteY9" fmla="*/ 28270 h 53649"/>
                  <a:gd name="connsiteX10" fmla="*/ 11578 w 49004"/>
                  <a:gd name="connsiteY10" fmla="*/ 31182 h 53649"/>
                  <a:gd name="connsiteX11" fmla="*/ 16363 w 49004"/>
                  <a:gd name="connsiteY11" fmla="*/ 39920 h 53649"/>
                  <a:gd name="connsiteX12" fmla="*/ 37652 w 49004"/>
                  <a:gd name="connsiteY12" fmla="*/ 46230 h 53649"/>
                  <a:gd name="connsiteX13" fmla="*/ 35294 w 49004"/>
                  <a:gd name="connsiteY13" fmla="*/ 53581 h 53649"/>
                  <a:gd name="connsiteX14" fmla="*/ 37444 w 49004"/>
                  <a:gd name="connsiteY14" fmla="*/ 22375 h 53649"/>
                  <a:gd name="connsiteX15" fmla="*/ 32520 w 49004"/>
                  <a:gd name="connsiteY15" fmla="*/ 11627 h 53649"/>
                  <a:gd name="connsiteX16" fmla="*/ 26973 w 49004"/>
                  <a:gd name="connsiteY16" fmla="*/ 9963 h 53649"/>
                  <a:gd name="connsiteX17" fmla="*/ 16155 w 49004"/>
                  <a:gd name="connsiteY17" fmla="*/ 15996 h 53649"/>
                  <a:gd name="connsiteX18" fmla="*/ 14907 w 49004"/>
                  <a:gd name="connsiteY18" fmla="*/ 20295 h 53649"/>
                  <a:gd name="connsiteX19" fmla="*/ 36265 w 49004"/>
                  <a:gd name="connsiteY19" fmla="*/ 26467 h 53649"/>
                  <a:gd name="connsiteX20" fmla="*/ 37444 w 49004"/>
                  <a:gd name="connsiteY20" fmla="*/ 22375 h 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004" h="53649">
                    <a:moveTo>
                      <a:pt x="35363" y="53650"/>
                    </a:moveTo>
                    <a:cubicBezTo>
                      <a:pt x="35363" y="53650"/>
                      <a:pt x="24962" y="51708"/>
                      <a:pt x="12341" y="47964"/>
                    </a:cubicBezTo>
                    <a:cubicBezTo>
                      <a:pt x="2078" y="44982"/>
                      <a:pt x="-2221" y="40682"/>
                      <a:pt x="1107" y="29379"/>
                    </a:cubicBezTo>
                    <a:lnTo>
                      <a:pt x="6516" y="11003"/>
                    </a:lnTo>
                    <a:cubicBezTo>
                      <a:pt x="9221" y="1919"/>
                      <a:pt x="16918" y="-2034"/>
                      <a:pt x="27112" y="1017"/>
                    </a:cubicBezTo>
                    <a:lnTo>
                      <a:pt x="37028" y="3930"/>
                    </a:lnTo>
                    <a:cubicBezTo>
                      <a:pt x="47360" y="6981"/>
                      <a:pt x="50827" y="14262"/>
                      <a:pt x="48123" y="23346"/>
                    </a:cubicBezTo>
                    <a:lnTo>
                      <a:pt x="44170" y="36591"/>
                    </a:lnTo>
                    <a:cubicBezTo>
                      <a:pt x="43962" y="37354"/>
                      <a:pt x="43824" y="37562"/>
                      <a:pt x="43061" y="37354"/>
                    </a:cubicBezTo>
                    <a:lnTo>
                      <a:pt x="12480" y="28270"/>
                    </a:lnTo>
                    <a:lnTo>
                      <a:pt x="11578" y="31182"/>
                    </a:lnTo>
                    <a:cubicBezTo>
                      <a:pt x="9637" y="37701"/>
                      <a:pt x="10538" y="38186"/>
                      <a:pt x="16363" y="39920"/>
                    </a:cubicBezTo>
                    <a:lnTo>
                      <a:pt x="37652" y="46230"/>
                    </a:lnTo>
                    <a:lnTo>
                      <a:pt x="35294" y="53581"/>
                    </a:lnTo>
                    <a:close/>
                    <a:moveTo>
                      <a:pt x="37444" y="22375"/>
                    </a:moveTo>
                    <a:cubicBezTo>
                      <a:pt x="39802" y="14401"/>
                      <a:pt x="37791" y="13222"/>
                      <a:pt x="32520" y="11627"/>
                    </a:cubicBezTo>
                    <a:lnTo>
                      <a:pt x="26973" y="9963"/>
                    </a:lnTo>
                    <a:cubicBezTo>
                      <a:pt x="21633" y="8368"/>
                      <a:pt x="18582" y="7813"/>
                      <a:pt x="16155" y="15996"/>
                    </a:cubicBezTo>
                    <a:lnTo>
                      <a:pt x="14907" y="20295"/>
                    </a:lnTo>
                    <a:lnTo>
                      <a:pt x="36265" y="26467"/>
                    </a:lnTo>
                    <a:lnTo>
                      <a:pt x="37444" y="22375"/>
                    </a:lnTo>
                    <a:close/>
                  </a:path>
                </a:pathLst>
              </a:custGeom>
              <a:solidFill>
                <a:srgbClr val="006086"/>
              </a:solidFill>
              <a:ln w="6930"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BF78E375-FB28-7376-FF0D-6517394B8AE3}"/>
                  </a:ext>
                </a:extLst>
              </p:cNvPr>
              <p:cNvSpPr/>
              <p:nvPr/>
            </p:nvSpPr>
            <p:spPr>
              <a:xfrm>
                <a:off x="5707716" y="3794781"/>
                <a:ext cx="41190" cy="49789"/>
              </a:xfrm>
              <a:custGeom>
                <a:avLst/>
                <a:gdLst>
                  <a:gd name="connsiteX0" fmla="*/ 12205 w 41190"/>
                  <a:gd name="connsiteY0" fmla="*/ 139 h 49789"/>
                  <a:gd name="connsiteX1" fmla="*/ 22468 w 41190"/>
                  <a:gd name="connsiteY1" fmla="*/ 2774 h 49789"/>
                  <a:gd name="connsiteX2" fmla="*/ 21289 w 41190"/>
                  <a:gd name="connsiteY2" fmla="*/ 7212 h 49789"/>
                  <a:gd name="connsiteX3" fmla="*/ 35712 w 41190"/>
                  <a:gd name="connsiteY3" fmla="*/ 5756 h 49789"/>
                  <a:gd name="connsiteX4" fmla="*/ 41191 w 41190"/>
                  <a:gd name="connsiteY4" fmla="*/ 7142 h 49789"/>
                  <a:gd name="connsiteX5" fmla="*/ 38833 w 41190"/>
                  <a:gd name="connsiteY5" fmla="*/ 16296 h 49789"/>
                  <a:gd name="connsiteX6" fmla="*/ 31691 w 41190"/>
                  <a:gd name="connsiteY6" fmla="*/ 14424 h 49789"/>
                  <a:gd name="connsiteX7" fmla="*/ 19416 w 41190"/>
                  <a:gd name="connsiteY7" fmla="*/ 14493 h 49789"/>
                  <a:gd name="connsiteX8" fmla="*/ 10263 w 41190"/>
                  <a:gd name="connsiteY8" fmla="*/ 49789 h 49789"/>
                  <a:gd name="connsiteX9" fmla="*/ 0 w 41190"/>
                  <a:gd name="connsiteY9" fmla="*/ 47154 h 49789"/>
                  <a:gd name="connsiteX10" fmla="*/ 12205 w 41190"/>
                  <a:gd name="connsiteY10" fmla="*/ 0 h 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90" h="49789">
                    <a:moveTo>
                      <a:pt x="12205" y="139"/>
                    </a:moveTo>
                    <a:lnTo>
                      <a:pt x="22468" y="2774"/>
                    </a:lnTo>
                    <a:lnTo>
                      <a:pt x="21289" y="7212"/>
                    </a:lnTo>
                    <a:cubicBezTo>
                      <a:pt x="25450" y="6102"/>
                      <a:pt x="31344" y="4577"/>
                      <a:pt x="35712" y="5756"/>
                    </a:cubicBezTo>
                    <a:lnTo>
                      <a:pt x="41191" y="7142"/>
                    </a:lnTo>
                    <a:lnTo>
                      <a:pt x="38833" y="16296"/>
                    </a:lnTo>
                    <a:lnTo>
                      <a:pt x="31691" y="14424"/>
                    </a:lnTo>
                    <a:cubicBezTo>
                      <a:pt x="28154" y="13522"/>
                      <a:pt x="23577" y="13730"/>
                      <a:pt x="19416" y="14493"/>
                    </a:cubicBezTo>
                    <a:lnTo>
                      <a:pt x="10263" y="49789"/>
                    </a:lnTo>
                    <a:lnTo>
                      <a:pt x="0" y="47154"/>
                    </a:lnTo>
                    <a:lnTo>
                      <a:pt x="12205" y="0"/>
                    </a:lnTo>
                    <a:close/>
                  </a:path>
                </a:pathLst>
              </a:custGeom>
              <a:solidFill>
                <a:srgbClr val="006086"/>
              </a:solidFill>
              <a:ln w="6930"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8A417D50-EA7F-AD44-CEA4-9AA2E4A8E1B4}"/>
                  </a:ext>
                </a:extLst>
              </p:cNvPr>
              <p:cNvSpPr/>
              <p:nvPr/>
            </p:nvSpPr>
            <p:spPr>
              <a:xfrm>
                <a:off x="5743914" y="3803726"/>
                <a:ext cx="49834" cy="56793"/>
              </a:xfrm>
              <a:custGeom>
                <a:avLst/>
                <a:gdLst>
                  <a:gd name="connsiteX0" fmla="*/ 10610 w 49834"/>
                  <a:gd name="connsiteY0" fmla="*/ 69 h 56793"/>
                  <a:gd name="connsiteX1" fmla="*/ 20942 w 49834"/>
                  <a:gd name="connsiteY1" fmla="*/ 2358 h 56793"/>
                  <a:gd name="connsiteX2" fmla="*/ 20110 w 49834"/>
                  <a:gd name="connsiteY2" fmla="*/ 6033 h 56793"/>
                  <a:gd name="connsiteX3" fmla="*/ 34326 w 49834"/>
                  <a:gd name="connsiteY3" fmla="*/ 4785 h 56793"/>
                  <a:gd name="connsiteX4" fmla="*/ 36891 w 49834"/>
                  <a:gd name="connsiteY4" fmla="*/ 5339 h 56793"/>
                  <a:gd name="connsiteX5" fmla="*/ 49165 w 49834"/>
                  <a:gd name="connsiteY5" fmla="*/ 22537 h 56793"/>
                  <a:gd name="connsiteX6" fmla="*/ 41537 w 49834"/>
                  <a:gd name="connsiteY6" fmla="*/ 56793 h 56793"/>
                  <a:gd name="connsiteX7" fmla="*/ 31205 w 49834"/>
                  <a:gd name="connsiteY7" fmla="*/ 54505 h 56793"/>
                  <a:gd name="connsiteX8" fmla="*/ 38486 w 49834"/>
                  <a:gd name="connsiteY8" fmla="*/ 21913 h 56793"/>
                  <a:gd name="connsiteX9" fmla="*/ 33008 w 49834"/>
                  <a:gd name="connsiteY9" fmla="*/ 14008 h 56793"/>
                  <a:gd name="connsiteX10" fmla="*/ 30650 w 49834"/>
                  <a:gd name="connsiteY10" fmla="*/ 13453 h 56793"/>
                  <a:gd name="connsiteX11" fmla="*/ 18376 w 49834"/>
                  <a:gd name="connsiteY11" fmla="*/ 13800 h 56793"/>
                  <a:gd name="connsiteX12" fmla="*/ 10332 w 49834"/>
                  <a:gd name="connsiteY12" fmla="*/ 49859 h 56793"/>
                  <a:gd name="connsiteX13" fmla="*/ 0 w 49834"/>
                  <a:gd name="connsiteY13" fmla="*/ 47570 h 56793"/>
                  <a:gd name="connsiteX14" fmla="*/ 10610 w 49834"/>
                  <a:gd name="connsiteY14" fmla="*/ 0 h 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34" h="56793">
                    <a:moveTo>
                      <a:pt x="10610" y="69"/>
                    </a:moveTo>
                    <a:lnTo>
                      <a:pt x="20942" y="2358"/>
                    </a:lnTo>
                    <a:lnTo>
                      <a:pt x="20110" y="6033"/>
                    </a:lnTo>
                    <a:cubicBezTo>
                      <a:pt x="24201" y="4993"/>
                      <a:pt x="29888" y="3814"/>
                      <a:pt x="34326" y="4785"/>
                    </a:cubicBezTo>
                    <a:lnTo>
                      <a:pt x="36891" y="5339"/>
                    </a:lnTo>
                    <a:cubicBezTo>
                      <a:pt x="47085" y="7628"/>
                      <a:pt x="51662" y="11164"/>
                      <a:pt x="49165" y="22537"/>
                    </a:cubicBezTo>
                    <a:lnTo>
                      <a:pt x="41537" y="56793"/>
                    </a:lnTo>
                    <a:lnTo>
                      <a:pt x="31205" y="54505"/>
                    </a:lnTo>
                    <a:lnTo>
                      <a:pt x="38486" y="21913"/>
                    </a:lnTo>
                    <a:cubicBezTo>
                      <a:pt x="39596" y="16851"/>
                      <a:pt x="37862" y="15117"/>
                      <a:pt x="33008" y="14008"/>
                    </a:cubicBezTo>
                    <a:lnTo>
                      <a:pt x="30650" y="13453"/>
                    </a:lnTo>
                    <a:cubicBezTo>
                      <a:pt x="27044" y="12621"/>
                      <a:pt x="22398" y="13522"/>
                      <a:pt x="18376" y="13800"/>
                    </a:cubicBezTo>
                    <a:lnTo>
                      <a:pt x="10332" y="49859"/>
                    </a:lnTo>
                    <a:lnTo>
                      <a:pt x="0" y="47570"/>
                    </a:lnTo>
                    <a:lnTo>
                      <a:pt x="10610" y="0"/>
                    </a:lnTo>
                    <a:close/>
                  </a:path>
                </a:pathLst>
              </a:custGeom>
              <a:solidFill>
                <a:srgbClr val="006086"/>
              </a:solidFill>
              <a:ln w="6930"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3156C280-09FF-45F1-3F24-EC8BD37B2BEA}"/>
                  </a:ext>
                </a:extLst>
              </p:cNvPr>
              <p:cNvSpPr/>
              <p:nvPr/>
            </p:nvSpPr>
            <p:spPr>
              <a:xfrm>
                <a:off x="5796546" y="3796811"/>
                <a:ext cx="22717" cy="67799"/>
              </a:xfrm>
              <a:custGeom>
                <a:avLst/>
                <a:gdLst>
                  <a:gd name="connsiteX0" fmla="*/ 10402 w 22717"/>
                  <a:gd name="connsiteY0" fmla="*/ 67800 h 67799"/>
                  <a:gd name="connsiteX1" fmla="*/ 0 w 22717"/>
                  <a:gd name="connsiteY1" fmla="*/ 65789 h 67799"/>
                  <a:gd name="connsiteX2" fmla="*/ 9154 w 22717"/>
                  <a:gd name="connsiteY2" fmla="*/ 17941 h 67799"/>
                  <a:gd name="connsiteX3" fmla="*/ 19555 w 22717"/>
                  <a:gd name="connsiteY3" fmla="*/ 19952 h 67799"/>
                  <a:gd name="connsiteX4" fmla="*/ 10402 w 22717"/>
                  <a:gd name="connsiteY4" fmla="*/ 67800 h 67799"/>
                  <a:gd name="connsiteX5" fmla="*/ 17960 w 22717"/>
                  <a:gd name="connsiteY5" fmla="*/ 50 h 67799"/>
                  <a:gd name="connsiteX6" fmla="*/ 22606 w 22717"/>
                  <a:gd name="connsiteY6" fmla="*/ 6707 h 67799"/>
                  <a:gd name="connsiteX7" fmla="*/ 15880 w 22717"/>
                  <a:gd name="connsiteY7" fmla="*/ 11076 h 67799"/>
                  <a:gd name="connsiteX8" fmla="*/ 11303 w 22717"/>
                  <a:gd name="connsiteY8" fmla="*/ 4558 h 67799"/>
                  <a:gd name="connsiteX9" fmla="*/ 17960 w 22717"/>
                  <a:gd name="connsiteY9" fmla="*/ 119 h 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17" h="67799">
                    <a:moveTo>
                      <a:pt x="10402" y="67800"/>
                    </a:moveTo>
                    <a:lnTo>
                      <a:pt x="0" y="65789"/>
                    </a:lnTo>
                    <a:lnTo>
                      <a:pt x="9154" y="17941"/>
                    </a:lnTo>
                    <a:lnTo>
                      <a:pt x="19555" y="19952"/>
                    </a:lnTo>
                    <a:lnTo>
                      <a:pt x="10402" y="67800"/>
                    </a:lnTo>
                    <a:close/>
                    <a:moveTo>
                      <a:pt x="17960" y="50"/>
                    </a:moveTo>
                    <a:cubicBezTo>
                      <a:pt x="21150" y="674"/>
                      <a:pt x="23230" y="3517"/>
                      <a:pt x="22606" y="6707"/>
                    </a:cubicBezTo>
                    <a:cubicBezTo>
                      <a:pt x="21982" y="9828"/>
                      <a:pt x="19070" y="11700"/>
                      <a:pt x="15880" y="11076"/>
                    </a:cubicBezTo>
                    <a:cubicBezTo>
                      <a:pt x="12759" y="10452"/>
                      <a:pt x="10679" y="7678"/>
                      <a:pt x="11303" y="4558"/>
                    </a:cubicBezTo>
                    <a:cubicBezTo>
                      <a:pt x="11927" y="1368"/>
                      <a:pt x="14909" y="-505"/>
                      <a:pt x="17960" y="119"/>
                    </a:cubicBezTo>
                    <a:close/>
                  </a:path>
                </a:pathLst>
              </a:custGeom>
              <a:solidFill>
                <a:srgbClr val="006086"/>
              </a:solidFill>
              <a:ln w="6930"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F8128421-3D51-A362-4A1C-5463F1289CE4}"/>
                  </a:ext>
                </a:extLst>
              </p:cNvPr>
              <p:cNvSpPr/>
              <p:nvPr/>
            </p:nvSpPr>
            <p:spPr>
              <a:xfrm>
                <a:off x="5816171" y="3818705"/>
                <a:ext cx="49373" cy="54643"/>
              </a:xfrm>
              <a:custGeom>
                <a:avLst/>
                <a:gdLst>
                  <a:gd name="connsiteX0" fmla="*/ 9570 w 49373"/>
                  <a:gd name="connsiteY0" fmla="*/ 0 h 54643"/>
                  <a:gd name="connsiteX1" fmla="*/ 49374 w 49373"/>
                  <a:gd name="connsiteY1" fmla="*/ 6518 h 54643"/>
                  <a:gd name="connsiteX2" fmla="*/ 48125 w 49373"/>
                  <a:gd name="connsiteY2" fmla="*/ 14216 h 54643"/>
                  <a:gd name="connsiteX3" fmla="*/ 16781 w 49373"/>
                  <a:gd name="connsiteY3" fmla="*/ 41121 h 54643"/>
                  <a:gd name="connsiteX4" fmla="*/ 42994 w 49373"/>
                  <a:gd name="connsiteY4" fmla="*/ 45421 h 54643"/>
                  <a:gd name="connsiteX5" fmla="*/ 41468 w 49373"/>
                  <a:gd name="connsiteY5" fmla="*/ 54644 h 54643"/>
                  <a:gd name="connsiteX6" fmla="*/ 0 w 49373"/>
                  <a:gd name="connsiteY6" fmla="*/ 47848 h 54643"/>
                  <a:gd name="connsiteX7" fmla="*/ 1248 w 49373"/>
                  <a:gd name="connsiteY7" fmla="*/ 40081 h 54643"/>
                  <a:gd name="connsiteX8" fmla="*/ 33494 w 49373"/>
                  <a:gd name="connsiteY8" fmla="*/ 13453 h 54643"/>
                  <a:gd name="connsiteX9" fmla="*/ 8044 w 49373"/>
                  <a:gd name="connsiteY9" fmla="*/ 9292 h 54643"/>
                  <a:gd name="connsiteX10" fmla="*/ 9570 w 49373"/>
                  <a:gd name="connsiteY10" fmla="*/ 69 h 5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73" h="54643">
                    <a:moveTo>
                      <a:pt x="9570" y="0"/>
                    </a:moveTo>
                    <a:lnTo>
                      <a:pt x="49374" y="6518"/>
                    </a:lnTo>
                    <a:lnTo>
                      <a:pt x="48125" y="14216"/>
                    </a:lnTo>
                    <a:lnTo>
                      <a:pt x="16781" y="41121"/>
                    </a:lnTo>
                    <a:lnTo>
                      <a:pt x="42994" y="45421"/>
                    </a:lnTo>
                    <a:lnTo>
                      <a:pt x="41468" y="54644"/>
                    </a:lnTo>
                    <a:lnTo>
                      <a:pt x="0" y="47848"/>
                    </a:lnTo>
                    <a:lnTo>
                      <a:pt x="1248" y="40081"/>
                    </a:lnTo>
                    <a:lnTo>
                      <a:pt x="33494" y="13453"/>
                    </a:lnTo>
                    <a:lnTo>
                      <a:pt x="8044" y="9292"/>
                    </a:lnTo>
                    <a:lnTo>
                      <a:pt x="9570" y="69"/>
                    </a:lnTo>
                    <a:close/>
                  </a:path>
                </a:pathLst>
              </a:custGeom>
              <a:solidFill>
                <a:srgbClr val="006086"/>
              </a:solidFill>
              <a:ln w="6930"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DD773B1D-87D7-9967-DDA0-18FAD1C052CD}"/>
                  </a:ext>
                </a:extLst>
              </p:cNvPr>
              <p:cNvSpPr/>
              <p:nvPr/>
            </p:nvSpPr>
            <p:spPr>
              <a:xfrm>
                <a:off x="5867238" y="3827793"/>
                <a:ext cx="45899" cy="50756"/>
              </a:xfrm>
              <a:custGeom>
                <a:avLst/>
                <a:gdLst>
                  <a:gd name="connsiteX0" fmla="*/ 38041 w 45899"/>
                  <a:gd name="connsiteY0" fmla="*/ 50757 h 50756"/>
                  <a:gd name="connsiteX1" fmla="*/ 14394 w 45899"/>
                  <a:gd name="connsiteY1" fmla="*/ 48954 h 50756"/>
                  <a:gd name="connsiteX2" fmla="*/ 248 w 45899"/>
                  <a:gd name="connsiteY2" fmla="*/ 32449 h 50756"/>
                  <a:gd name="connsiteX3" fmla="*/ 2606 w 45899"/>
                  <a:gd name="connsiteY3" fmla="*/ 13449 h 50756"/>
                  <a:gd name="connsiteX4" fmla="*/ 21328 w 45899"/>
                  <a:gd name="connsiteY4" fmla="*/ 204 h 50756"/>
                  <a:gd name="connsiteX5" fmla="*/ 31592 w 45899"/>
                  <a:gd name="connsiteY5" fmla="*/ 1452 h 50756"/>
                  <a:gd name="connsiteX6" fmla="*/ 45738 w 45899"/>
                  <a:gd name="connsiteY6" fmla="*/ 18789 h 50756"/>
                  <a:gd name="connsiteX7" fmla="*/ 44004 w 45899"/>
                  <a:gd name="connsiteY7" fmla="*/ 32519 h 50756"/>
                  <a:gd name="connsiteX8" fmla="*/ 43033 w 45899"/>
                  <a:gd name="connsiteY8" fmla="*/ 33420 h 50756"/>
                  <a:gd name="connsiteX9" fmla="*/ 11343 w 45899"/>
                  <a:gd name="connsiteY9" fmla="*/ 29468 h 50756"/>
                  <a:gd name="connsiteX10" fmla="*/ 10996 w 45899"/>
                  <a:gd name="connsiteY10" fmla="*/ 32519 h 50756"/>
                  <a:gd name="connsiteX11" fmla="*/ 17168 w 45899"/>
                  <a:gd name="connsiteY11" fmla="*/ 40355 h 50756"/>
                  <a:gd name="connsiteX12" fmla="*/ 39220 w 45899"/>
                  <a:gd name="connsiteY12" fmla="*/ 43129 h 50756"/>
                  <a:gd name="connsiteX13" fmla="*/ 38110 w 45899"/>
                  <a:gd name="connsiteY13" fmla="*/ 50757 h 50756"/>
                  <a:gd name="connsiteX14" fmla="*/ 34920 w 45899"/>
                  <a:gd name="connsiteY14" fmla="*/ 19551 h 50756"/>
                  <a:gd name="connsiteX15" fmla="*/ 28332 w 45899"/>
                  <a:gd name="connsiteY15" fmla="*/ 9774 h 50756"/>
                  <a:gd name="connsiteX16" fmla="*/ 22577 w 45899"/>
                  <a:gd name="connsiteY16" fmla="*/ 9080 h 50756"/>
                  <a:gd name="connsiteX17" fmla="*/ 12938 w 45899"/>
                  <a:gd name="connsiteY17" fmla="*/ 16847 h 50756"/>
                  <a:gd name="connsiteX18" fmla="*/ 12383 w 45899"/>
                  <a:gd name="connsiteY18" fmla="*/ 21285 h 50756"/>
                  <a:gd name="connsiteX19" fmla="*/ 34435 w 45899"/>
                  <a:gd name="connsiteY19" fmla="*/ 23851 h 50756"/>
                  <a:gd name="connsiteX20" fmla="*/ 34989 w 45899"/>
                  <a:gd name="connsiteY20" fmla="*/ 19621 h 5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99" h="50756">
                    <a:moveTo>
                      <a:pt x="38041" y="50757"/>
                    </a:moveTo>
                    <a:cubicBezTo>
                      <a:pt x="38041" y="50757"/>
                      <a:pt x="27500" y="50549"/>
                      <a:pt x="14394" y="48954"/>
                    </a:cubicBezTo>
                    <a:cubicBezTo>
                      <a:pt x="3784" y="47705"/>
                      <a:pt x="-1209" y="44169"/>
                      <a:pt x="248" y="32449"/>
                    </a:cubicBezTo>
                    <a:lnTo>
                      <a:pt x="2606" y="13449"/>
                    </a:lnTo>
                    <a:cubicBezTo>
                      <a:pt x="3784" y="4018"/>
                      <a:pt x="10719" y="-1113"/>
                      <a:pt x="21328" y="204"/>
                    </a:cubicBezTo>
                    <a:lnTo>
                      <a:pt x="31592" y="1452"/>
                    </a:lnTo>
                    <a:cubicBezTo>
                      <a:pt x="42271" y="2770"/>
                      <a:pt x="46847" y="9358"/>
                      <a:pt x="45738" y="18789"/>
                    </a:cubicBezTo>
                    <a:lnTo>
                      <a:pt x="44004" y="32519"/>
                    </a:lnTo>
                    <a:cubicBezTo>
                      <a:pt x="43935" y="33282"/>
                      <a:pt x="43796" y="33490"/>
                      <a:pt x="43033" y="33420"/>
                    </a:cubicBezTo>
                    <a:lnTo>
                      <a:pt x="11343" y="29468"/>
                    </a:lnTo>
                    <a:lnTo>
                      <a:pt x="10996" y="32519"/>
                    </a:lnTo>
                    <a:cubicBezTo>
                      <a:pt x="10164" y="39315"/>
                      <a:pt x="11135" y="39592"/>
                      <a:pt x="17168" y="40355"/>
                    </a:cubicBezTo>
                    <a:lnTo>
                      <a:pt x="39220" y="43129"/>
                    </a:lnTo>
                    <a:lnTo>
                      <a:pt x="38110" y="50757"/>
                    </a:lnTo>
                    <a:close/>
                    <a:moveTo>
                      <a:pt x="34920" y="19551"/>
                    </a:moveTo>
                    <a:cubicBezTo>
                      <a:pt x="35960" y="11299"/>
                      <a:pt x="33741" y="10467"/>
                      <a:pt x="28332" y="9774"/>
                    </a:cubicBezTo>
                    <a:lnTo>
                      <a:pt x="22577" y="9080"/>
                    </a:lnTo>
                    <a:cubicBezTo>
                      <a:pt x="17099" y="8387"/>
                      <a:pt x="13978" y="8317"/>
                      <a:pt x="12938" y="16847"/>
                    </a:cubicBezTo>
                    <a:lnTo>
                      <a:pt x="12383" y="21285"/>
                    </a:lnTo>
                    <a:lnTo>
                      <a:pt x="34435" y="23851"/>
                    </a:lnTo>
                    <a:lnTo>
                      <a:pt x="34989" y="19621"/>
                    </a:lnTo>
                    <a:close/>
                  </a:path>
                </a:pathLst>
              </a:custGeom>
              <a:solidFill>
                <a:srgbClr val="006086"/>
              </a:solidFill>
              <a:ln w="6930"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EADB722E-51D1-B381-BAA4-73551E606D21}"/>
                  </a:ext>
                </a:extLst>
              </p:cNvPr>
              <p:cNvSpPr/>
              <p:nvPr/>
            </p:nvSpPr>
            <p:spPr>
              <a:xfrm>
                <a:off x="5939396" y="3822935"/>
                <a:ext cx="15602" cy="60468"/>
              </a:xfrm>
              <a:custGeom>
                <a:avLst/>
                <a:gdLst>
                  <a:gd name="connsiteX0" fmla="*/ 10887 w 15602"/>
                  <a:gd name="connsiteY0" fmla="*/ 60469 h 60468"/>
                  <a:gd name="connsiteX1" fmla="*/ 0 w 15602"/>
                  <a:gd name="connsiteY1" fmla="*/ 59567 h 60468"/>
                  <a:gd name="connsiteX2" fmla="*/ 4715 w 15602"/>
                  <a:gd name="connsiteY2" fmla="*/ 0 h 60468"/>
                  <a:gd name="connsiteX3" fmla="*/ 15603 w 15602"/>
                  <a:gd name="connsiteY3" fmla="*/ 832 h 60468"/>
                  <a:gd name="connsiteX4" fmla="*/ 10887 w 15602"/>
                  <a:gd name="connsiteY4" fmla="*/ 60469 h 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2" h="60468">
                    <a:moveTo>
                      <a:pt x="10887" y="60469"/>
                    </a:moveTo>
                    <a:lnTo>
                      <a:pt x="0" y="59567"/>
                    </a:lnTo>
                    <a:lnTo>
                      <a:pt x="4715" y="0"/>
                    </a:lnTo>
                    <a:lnTo>
                      <a:pt x="15603" y="832"/>
                    </a:lnTo>
                    <a:lnTo>
                      <a:pt x="10887" y="60469"/>
                    </a:lnTo>
                    <a:close/>
                  </a:path>
                </a:pathLst>
              </a:custGeom>
              <a:solidFill>
                <a:srgbClr val="006086"/>
              </a:solidFill>
              <a:ln w="6930"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082CFD50-1407-1688-7016-4CB6E043D4DC}"/>
                  </a:ext>
                </a:extLst>
              </p:cNvPr>
              <p:cNvSpPr/>
              <p:nvPr/>
            </p:nvSpPr>
            <p:spPr>
              <a:xfrm>
                <a:off x="5962765" y="3824599"/>
                <a:ext cx="49928" cy="61231"/>
              </a:xfrm>
              <a:custGeom>
                <a:avLst/>
                <a:gdLst>
                  <a:gd name="connsiteX0" fmla="*/ 49443 w 49928"/>
                  <a:gd name="connsiteY0" fmla="*/ 11788 h 61231"/>
                  <a:gd name="connsiteX1" fmla="*/ 30234 w 49928"/>
                  <a:gd name="connsiteY1" fmla="*/ 10887 h 61231"/>
                  <a:gd name="connsiteX2" fmla="*/ 27807 w 49928"/>
                  <a:gd name="connsiteY2" fmla="*/ 61231 h 61231"/>
                  <a:gd name="connsiteX3" fmla="*/ 16851 w 49928"/>
                  <a:gd name="connsiteY3" fmla="*/ 60677 h 61231"/>
                  <a:gd name="connsiteX4" fmla="*/ 19278 w 49928"/>
                  <a:gd name="connsiteY4" fmla="*/ 10332 h 61231"/>
                  <a:gd name="connsiteX5" fmla="*/ 0 w 49928"/>
                  <a:gd name="connsiteY5" fmla="*/ 9361 h 61231"/>
                  <a:gd name="connsiteX6" fmla="*/ 485 w 49928"/>
                  <a:gd name="connsiteY6" fmla="*/ 0 h 61231"/>
                  <a:gd name="connsiteX7" fmla="*/ 49928 w 49928"/>
                  <a:gd name="connsiteY7" fmla="*/ 2427 h 61231"/>
                  <a:gd name="connsiteX8" fmla="*/ 49443 w 49928"/>
                  <a:gd name="connsiteY8" fmla="*/ 11788 h 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28" h="61231">
                    <a:moveTo>
                      <a:pt x="49443" y="11788"/>
                    </a:moveTo>
                    <a:lnTo>
                      <a:pt x="30234" y="10887"/>
                    </a:lnTo>
                    <a:lnTo>
                      <a:pt x="27807" y="61231"/>
                    </a:lnTo>
                    <a:lnTo>
                      <a:pt x="16851" y="60677"/>
                    </a:lnTo>
                    <a:lnTo>
                      <a:pt x="19278" y="10332"/>
                    </a:lnTo>
                    <a:lnTo>
                      <a:pt x="0" y="9361"/>
                    </a:lnTo>
                    <a:lnTo>
                      <a:pt x="485" y="0"/>
                    </a:lnTo>
                    <a:lnTo>
                      <a:pt x="49928" y="2427"/>
                    </a:lnTo>
                    <a:lnTo>
                      <a:pt x="49443" y="11788"/>
                    </a:lnTo>
                    <a:close/>
                  </a:path>
                </a:pathLst>
              </a:custGeom>
              <a:solidFill>
                <a:srgbClr val="006086"/>
              </a:solidFill>
              <a:ln w="6930"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1C1C8CA-A23B-A973-E6E4-346B7A256B29}"/>
                  </a:ext>
                </a:extLst>
              </p:cNvPr>
              <p:cNvSpPr/>
              <p:nvPr/>
            </p:nvSpPr>
            <p:spPr>
              <a:xfrm>
                <a:off x="6039044" y="3827373"/>
                <a:ext cx="11164" cy="59775"/>
              </a:xfrm>
              <a:custGeom>
                <a:avLst/>
                <a:gdLst>
                  <a:gd name="connsiteX0" fmla="*/ 10956 w 11164"/>
                  <a:gd name="connsiteY0" fmla="*/ 59775 h 59775"/>
                  <a:gd name="connsiteX1" fmla="*/ 0 w 11164"/>
                  <a:gd name="connsiteY1" fmla="*/ 59775 h 59775"/>
                  <a:gd name="connsiteX2" fmla="*/ 208 w 11164"/>
                  <a:gd name="connsiteY2" fmla="*/ 0 h 59775"/>
                  <a:gd name="connsiteX3" fmla="*/ 11164 w 11164"/>
                  <a:gd name="connsiteY3" fmla="*/ 0 h 59775"/>
                  <a:gd name="connsiteX4" fmla="*/ 10956 w 11164"/>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 h="59775">
                    <a:moveTo>
                      <a:pt x="10956" y="59775"/>
                    </a:moveTo>
                    <a:lnTo>
                      <a:pt x="0" y="59775"/>
                    </a:lnTo>
                    <a:cubicBezTo>
                      <a:pt x="0" y="59775"/>
                      <a:pt x="208" y="0"/>
                      <a:pt x="208" y="0"/>
                    </a:cubicBezTo>
                    <a:lnTo>
                      <a:pt x="11164" y="0"/>
                    </a:lnTo>
                    <a:cubicBezTo>
                      <a:pt x="11164" y="0"/>
                      <a:pt x="10956" y="59775"/>
                      <a:pt x="10956" y="59775"/>
                    </a:cubicBezTo>
                    <a:close/>
                  </a:path>
                </a:pathLst>
              </a:custGeom>
              <a:solidFill>
                <a:srgbClr val="006086"/>
              </a:solidFill>
              <a:ln w="6930" cap="flat">
                <a:noFill/>
                <a:prstDash val="solid"/>
                <a:miter/>
              </a:ln>
            </p:spPr>
            <p:txBody>
              <a:bodyPr rtlCol="0" anchor="ctr"/>
              <a:lstStyle/>
              <a:p>
                <a:endParaRPr lang="en-US"/>
              </a:p>
            </p:txBody>
          </p:sp>
          <p:sp>
            <p:nvSpPr>
              <p:cNvPr id="225" name="Freeform 224">
                <a:extLst>
                  <a:ext uri="{FF2B5EF4-FFF2-40B4-BE49-F238E27FC236}">
                    <a16:creationId xmlns:a16="http://schemas.microsoft.com/office/drawing/2014/main" id="{9FCCA359-A465-1C0C-00AB-41148077544C}"/>
                  </a:ext>
                </a:extLst>
              </p:cNvPr>
              <p:cNvSpPr/>
              <p:nvPr/>
            </p:nvSpPr>
            <p:spPr>
              <a:xfrm>
                <a:off x="6061581" y="3837327"/>
                <a:ext cx="43825" cy="49821"/>
              </a:xfrm>
              <a:custGeom>
                <a:avLst/>
                <a:gdLst>
                  <a:gd name="connsiteX0" fmla="*/ 0 w 43825"/>
                  <a:gd name="connsiteY0" fmla="*/ 1211 h 49821"/>
                  <a:gd name="connsiteX1" fmla="*/ 10610 w 43825"/>
                  <a:gd name="connsiteY1" fmla="*/ 933 h 49821"/>
                  <a:gd name="connsiteX2" fmla="*/ 10610 w 43825"/>
                  <a:gd name="connsiteY2" fmla="*/ 4678 h 49821"/>
                  <a:gd name="connsiteX3" fmla="*/ 24201 w 43825"/>
                  <a:gd name="connsiteY3" fmla="*/ 32 h 49821"/>
                  <a:gd name="connsiteX4" fmla="*/ 26836 w 43825"/>
                  <a:gd name="connsiteY4" fmla="*/ 32 h 49821"/>
                  <a:gd name="connsiteX5" fmla="*/ 42924 w 43825"/>
                  <a:gd name="connsiteY5" fmla="*/ 13623 h 49821"/>
                  <a:gd name="connsiteX6" fmla="*/ 43826 w 43825"/>
                  <a:gd name="connsiteY6" fmla="*/ 48712 h 49821"/>
                  <a:gd name="connsiteX7" fmla="*/ 33216 w 43825"/>
                  <a:gd name="connsiteY7" fmla="*/ 48989 h 49821"/>
                  <a:gd name="connsiteX8" fmla="*/ 32315 w 43825"/>
                  <a:gd name="connsiteY8" fmla="*/ 15634 h 49821"/>
                  <a:gd name="connsiteX9" fmla="*/ 25033 w 43825"/>
                  <a:gd name="connsiteY9" fmla="*/ 9324 h 49821"/>
                  <a:gd name="connsiteX10" fmla="*/ 22676 w 43825"/>
                  <a:gd name="connsiteY10" fmla="*/ 9324 h 49821"/>
                  <a:gd name="connsiteX11" fmla="*/ 10887 w 43825"/>
                  <a:gd name="connsiteY11" fmla="*/ 12652 h 49821"/>
                  <a:gd name="connsiteX12" fmla="*/ 11858 w 43825"/>
                  <a:gd name="connsiteY12" fmla="*/ 49544 h 49821"/>
                  <a:gd name="connsiteX13" fmla="*/ 1248 w 43825"/>
                  <a:gd name="connsiteY13" fmla="*/ 49821 h 49821"/>
                  <a:gd name="connsiteX14" fmla="*/ 0 w 43825"/>
                  <a:gd name="connsiteY14" fmla="*/ 1141 h 4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25" h="49821">
                    <a:moveTo>
                      <a:pt x="0" y="1211"/>
                    </a:moveTo>
                    <a:lnTo>
                      <a:pt x="10610" y="933"/>
                    </a:lnTo>
                    <a:lnTo>
                      <a:pt x="10610" y="4678"/>
                    </a:lnTo>
                    <a:cubicBezTo>
                      <a:pt x="14424" y="2667"/>
                      <a:pt x="19624" y="170"/>
                      <a:pt x="24201" y="32"/>
                    </a:cubicBezTo>
                    <a:lnTo>
                      <a:pt x="26836" y="32"/>
                    </a:lnTo>
                    <a:cubicBezTo>
                      <a:pt x="37238" y="-315"/>
                      <a:pt x="42647" y="2043"/>
                      <a:pt x="42924" y="13623"/>
                    </a:cubicBezTo>
                    <a:lnTo>
                      <a:pt x="43826" y="48712"/>
                    </a:lnTo>
                    <a:lnTo>
                      <a:pt x="33216" y="48989"/>
                    </a:lnTo>
                    <a:lnTo>
                      <a:pt x="32315" y="15634"/>
                    </a:lnTo>
                    <a:cubicBezTo>
                      <a:pt x="32176" y="10434"/>
                      <a:pt x="30096" y="9185"/>
                      <a:pt x="25033" y="9324"/>
                    </a:cubicBezTo>
                    <a:lnTo>
                      <a:pt x="22676" y="9324"/>
                    </a:lnTo>
                    <a:cubicBezTo>
                      <a:pt x="19000" y="9463"/>
                      <a:pt x="14701" y="11474"/>
                      <a:pt x="10887" y="12652"/>
                    </a:cubicBezTo>
                    <a:lnTo>
                      <a:pt x="11858" y="49544"/>
                    </a:lnTo>
                    <a:lnTo>
                      <a:pt x="1248" y="49821"/>
                    </a:lnTo>
                    <a:lnTo>
                      <a:pt x="0" y="1141"/>
                    </a:lnTo>
                    <a:close/>
                  </a:path>
                </a:pathLst>
              </a:custGeom>
              <a:solidFill>
                <a:srgbClr val="006086"/>
              </a:solidFill>
              <a:ln w="6930" cap="flat">
                <a:noFill/>
                <a:prstDash val="solid"/>
                <a:miter/>
              </a:ln>
            </p:spPr>
            <p:txBody>
              <a:bodyPr rtlCol="0" anchor="ctr"/>
              <a:lstStyle/>
              <a:p>
                <a:endParaRPr lang="en-US"/>
              </a:p>
            </p:txBody>
          </p:sp>
          <p:sp>
            <p:nvSpPr>
              <p:cNvPr id="226" name="Freeform 225">
                <a:extLst>
                  <a:ext uri="{FF2B5EF4-FFF2-40B4-BE49-F238E27FC236}">
                    <a16:creationId xmlns:a16="http://schemas.microsoft.com/office/drawing/2014/main" id="{DE1DEB43-28AD-AF0D-EDBB-867B0D8EEEBE}"/>
                  </a:ext>
                </a:extLst>
              </p:cNvPr>
              <p:cNvSpPr/>
              <p:nvPr/>
            </p:nvSpPr>
            <p:spPr>
              <a:xfrm>
                <a:off x="6109845" y="3819194"/>
                <a:ext cx="31482" cy="66081"/>
              </a:xfrm>
              <a:custGeom>
                <a:avLst/>
                <a:gdLst>
                  <a:gd name="connsiteX0" fmla="*/ 69 w 31482"/>
                  <a:gd name="connsiteY0" fmla="*/ 17818 h 66081"/>
                  <a:gd name="connsiteX1" fmla="*/ 7004 w 31482"/>
                  <a:gd name="connsiteY1" fmla="*/ 17402 h 66081"/>
                  <a:gd name="connsiteX2" fmla="*/ 6796 w 31482"/>
                  <a:gd name="connsiteY2" fmla="*/ 13588 h 66081"/>
                  <a:gd name="connsiteX3" fmla="*/ 18238 w 31482"/>
                  <a:gd name="connsiteY3" fmla="*/ 66 h 66081"/>
                  <a:gd name="connsiteX4" fmla="*/ 29818 w 31482"/>
                  <a:gd name="connsiteY4" fmla="*/ 482 h 66081"/>
                  <a:gd name="connsiteX5" fmla="*/ 29402 w 31482"/>
                  <a:gd name="connsiteY5" fmla="*/ 7901 h 66081"/>
                  <a:gd name="connsiteX6" fmla="*/ 21774 w 31482"/>
                  <a:gd name="connsiteY6" fmla="*/ 8248 h 66081"/>
                  <a:gd name="connsiteX7" fmla="*/ 17406 w 31482"/>
                  <a:gd name="connsiteY7" fmla="*/ 14281 h 66081"/>
                  <a:gd name="connsiteX8" fmla="*/ 17544 w 31482"/>
                  <a:gd name="connsiteY8" fmla="*/ 17194 h 66081"/>
                  <a:gd name="connsiteX9" fmla="*/ 30928 w 31482"/>
                  <a:gd name="connsiteY9" fmla="*/ 16362 h 66081"/>
                  <a:gd name="connsiteX10" fmla="*/ 31483 w 31482"/>
                  <a:gd name="connsiteY10" fmla="*/ 25168 h 66081"/>
                  <a:gd name="connsiteX11" fmla="*/ 18099 w 31482"/>
                  <a:gd name="connsiteY11" fmla="*/ 26001 h 66081"/>
                  <a:gd name="connsiteX12" fmla="*/ 20457 w 31482"/>
                  <a:gd name="connsiteY12" fmla="*/ 65457 h 66081"/>
                  <a:gd name="connsiteX13" fmla="*/ 9847 w 31482"/>
                  <a:gd name="connsiteY13" fmla="*/ 66082 h 66081"/>
                  <a:gd name="connsiteX14" fmla="*/ 7489 w 31482"/>
                  <a:gd name="connsiteY14" fmla="*/ 26625 h 66081"/>
                  <a:gd name="connsiteX15" fmla="*/ 555 w 31482"/>
                  <a:gd name="connsiteY15" fmla="*/ 27041 h 66081"/>
                  <a:gd name="connsiteX16" fmla="*/ 0 w 31482"/>
                  <a:gd name="connsiteY16" fmla="*/ 17887 h 6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82" h="66081">
                    <a:moveTo>
                      <a:pt x="69" y="17818"/>
                    </a:moveTo>
                    <a:lnTo>
                      <a:pt x="7004" y="17402"/>
                    </a:lnTo>
                    <a:lnTo>
                      <a:pt x="6796" y="13588"/>
                    </a:lnTo>
                    <a:cubicBezTo>
                      <a:pt x="6380" y="6237"/>
                      <a:pt x="8807" y="620"/>
                      <a:pt x="18238" y="66"/>
                    </a:cubicBezTo>
                    <a:cubicBezTo>
                      <a:pt x="23161" y="-212"/>
                      <a:pt x="29818" y="482"/>
                      <a:pt x="29818" y="482"/>
                    </a:cubicBezTo>
                    <a:lnTo>
                      <a:pt x="29402" y="7901"/>
                    </a:lnTo>
                    <a:cubicBezTo>
                      <a:pt x="29402" y="7901"/>
                      <a:pt x="22953" y="8179"/>
                      <a:pt x="21774" y="8248"/>
                    </a:cubicBezTo>
                    <a:cubicBezTo>
                      <a:pt x="18307" y="8456"/>
                      <a:pt x="17128" y="9150"/>
                      <a:pt x="17406" y="14281"/>
                    </a:cubicBezTo>
                    <a:lnTo>
                      <a:pt x="17544" y="17194"/>
                    </a:lnTo>
                    <a:lnTo>
                      <a:pt x="30928" y="16362"/>
                    </a:lnTo>
                    <a:lnTo>
                      <a:pt x="31483" y="25168"/>
                    </a:lnTo>
                    <a:lnTo>
                      <a:pt x="18099" y="26001"/>
                    </a:lnTo>
                    <a:lnTo>
                      <a:pt x="20457" y="65457"/>
                    </a:lnTo>
                    <a:lnTo>
                      <a:pt x="9847" y="66082"/>
                    </a:lnTo>
                    <a:lnTo>
                      <a:pt x="7489" y="26625"/>
                    </a:lnTo>
                    <a:lnTo>
                      <a:pt x="555" y="27041"/>
                    </a:lnTo>
                    <a:lnTo>
                      <a:pt x="0" y="17887"/>
                    </a:lnTo>
                    <a:close/>
                  </a:path>
                </a:pathLst>
              </a:custGeom>
              <a:solidFill>
                <a:srgbClr val="006086"/>
              </a:solidFill>
              <a:ln w="6930"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27D6C257-EB9B-4B9C-40AE-2CB7458E6085}"/>
                  </a:ext>
                </a:extLst>
              </p:cNvPr>
              <p:cNvSpPr/>
              <p:nvPr/>
            </p:nvSpPr>
            <p:spPr>
              <a:xfrm>
                <a:off x="6147985" y="3831672"/>
                <a:ext cx="30511" cy="51453"/>
              </a:xfrm>
              <a:custGeom>
                <a:avLst/>
                <a:gdLst>
                  <a:gd name="connsiteX0" fmla="*/ 0 w 30511"/>
                  <a:gd name="connsiteY0" fmla="*/ 2982 h 51453"/>
                  <a:gd name="connsiteX1" fmla="*/ 10541 w 30511"/>
                  <a:gd name="connsiteY1" fmla="*/ 2080 h 51453"/>
                  <a:gd name="connsiteX2" fmla="*/ 10957 w 30511"/>
                  <a:gd name="connsiteY2" fmla="*/ 6657 h 51453"/>
                  <a:gd name="connsiteX3" fmla="*/ 24063 w 30511"/>
                  <a:gd name="connsiteY3" fmla="*/ 485 h 51453"/>
                  <a:gd name="connsiteX4" fmla="*/ 29679 w 30511"/>
                  <a:gd name="connsiteY4" fmla="*/ 0 h 51453"/>
                  <a:gd name="connsiteX5" fmla="*/ 30512 w 30511"/>
                  <a:gd name="connsiteY5" fmla="*/ 9431 h 51453"/>
                  <a:gd name="connsiteX6" fmla="*/ 23161 w 30511"/>
                  <a:gd name="connsiteY6" fmla="*/ 10055 h 51453"/>
                  <a:gd name="connsiteX7" fmla="*/ 11581 w 30511"/>
                  <a:gd name="connsiteY7" fmla="*/ 14216 h 51453"/>
                  <a:gd name="connsiteX8" fmla="*/ 14770 w 30511"/>
                  <a:gd name="connsiteY8" fmla="*/ 50552 h 51453"/>
                  <a:gd name="connsiteX9" fmla="*/ 4230 w 30511"/>
                  <a:gd name="connsiteY9" fmla="*/ 51454 h 51453"/>
                  <a:gd name="connsiteX10" fmla="*/ 0 w 30511"/>
                  <a:gd name="connsiteY10" fmla="*/ 2982 h 5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11" h="51453">
                    <a:moveTo>
                      <a:pt x="0" y="2982"/>
                    </a:moveTo>
                    <a:lnTo>
                      <a:pt x="10541" y="2080"/>
                    </a:lnTo>
                    <a:lnTo>
                      <a:pt x="10957" y="6657"/>
                    </a:lnTo>
                    <a:cubicBezTo>
                      <a:pt x="14493" y="4230"/>
                      <a:pt x="19555" y="832"/>
                      <a:pt x="24063" y="485"/>
                    </a:cubicBezTo>
                    <a:lnTo>
                      <a:pt x="29679" y="0"/>
                    </a:lnTo>
                    <a:lnTo>
                      <a:pt x="30512" y="9431"/>
                    </a:lnTo>
                    <a:lnTo>
                      <a:pt x="23161" y="10055"/>
                    </a:lnTo>
                    <a:cubicBezTo>
                      <a:pt x="19486" y="10402"/>
                      <a:pt x="15256" y="12135"/>
                      <a:pt x="11581" y="14216"/>
                    </a:cubicBezTo>
                    <a:lnTo>
                      <a:pt x="14770" y="50552"/>
                    </a:lnTo>
                    <a:lnTo>
                      <a:pt x="4230" y="51454"/>
                    </a:lnTo>
                    <a:lnTo>
                      <a:pt x="0" y="2982"/>
                    </a:lnTo>
                    <a:close/>
                  </a:path>
                </a:pathLst>
              </a:custGeom>
              <a:solidFill>
                <a:srgbClr val="006086"/>
              </a:solidFill>
              <a:ln w="6930" cap="flat">
                <a:noFill/>
                <a:prstDash val="solid"/>
                <a:miter/>
              </a:ln>
            </p:spPr>
            <p:txBody>
              <a:bodyPr rtlCol="0" anchor="ctr"/>
              <a:lstStyle/>
              <a:p>
                <a:endParaRPr lang="en-US"/>
              </a:p>
            </p:txBody>
          </p:sp>
          <p:sp>
            <p:nvSpPr>
              <p:cNvPr id="228" name="Freeform 227">
                <a:extLst>
                  <a:ext uri="{FF2B5EF4-FFF2-40B4-BE49-F238E27FC236}">
                    <a16:creationId xmlns:a16="http://schemas.microsoft.com/office/drawing/2014/main" id="{883246DF-5FDD-43D7-A331-5DA4B9161395}"/>
                  </a:ext>
                </a:extLst>
              </p:cNvPr>
              <p:cNvSpPr/>
              <p:nvPr/>
            </p:nvSpPr>
            <p:spPr>
              <a:xfrm>
                <a:off x="6181255" y="3828146"/>
                <a:ext cx="45296" cy="51439"/>
              </a:xfrm>
              <a:custGeom>
                <a:avLst/>
                <a:gdLst>
                  <a:gd name="connsiteX0" fmla="*/ 22621 w 45296"/>
                  <a:gd name="connsiteY0" fmla="*/ 406 h 51439"/>
                  <a:gd name="connsiteX1" fmla="*/ 41136 w 45296"/>
                  <a:gd name="connsiteY1" fmla="*/ 12472 h 51439"/>
                  <a:gd name="connsiteX2" fmla="*/ 45297 w 45296"/>
                  <a:gd name="connsiteY2" fmla="*/ 47144 h 51439"/>
                  <a:gd name="connsiteX3" fmla="*/ 34756 w 45296"/>
                  <a:gd name="connsiteY3" fmla="*/ 48392 h 51439"/>
                  <a:gd name="connsiteX4" fmla="*/ 34271 w 45296"/>
                  <a:gd name="connsiteY4" fmla="*/ 44509 h 51439"/>
                  <a:gd name="connsiteX5" fmla="*/ 21303 w 45296"/>
                  <a:gd name="connsiteY5" fmla="*/ 50473 h 51439"/>
                  <a:gd name="connsiteX6" fmla="*/ 18114 w 45296"/>
                  <a:gd name="connsiteY6" fmla="*/ 50889 h 51439"/>
                  <a:gd name="connsiteX7" fmla="*/ 778 w 45296"/>
                  <a:gd name="connsiteY7" fmla="*/ 38684 h 51439"/>
                  <a:gd name="connsiteX8" fmla="*/ 223 w 45296"/>
                  <a:gd name="connsiteY8" fmla="*/ 34038 h 51439"/>
                  <a:gd name="connsiteX9" fmla="*/ 14369 w 45296"/>
                  <a:gd name="connsiteY9" fmla="*/ 19337 h 51439"/>
                  <a:gd name="connsiteX10" fmla="*/ 20125 w 45296"/>
                  <a:gd name="connsiteY10" fmla="*/ 18643 h 51439"/>
                  <a:gd name="connsiteX11" fmla="*/ 31289 w 45296"/>
                  <a:gd name="connsiteY11" fmla="*/ 18990 h 51439"/>
                  <a:gd name="connsiteX12" fmla="*/ 30873 w 45296"/>
                  <a:gd name="connsiteY12" fmla="*/ 15454 h 51439"/>
                  <a:gd name="connsiteX13" fmla="*/ 22829 w 45296"/>
                  <a:gd name="connsiteY13" fmla="*/ 8866 h 51439"/>
                  <a:gd name="connsiteX14" fmla="*/ 2511 w 45296"/>
                  <a:gd name="connsiteY14" fmla="*/ 11501 h 51439"/>
                  <a:gd name="connsiteX15" fmla="*/ 1610 w 45296"/>
                  <a:gd name="connsiteY15" fmla="*/ 4012 h 51439"/>
                  <a:gd name="connsiteX16" fmla="*/ 22621 w 45296"/>
                  <a:gd name="connsiteY16" fmla="*/ 475 h 51439"/>
                  <a:gd name="connsiteX17" fmla="*/ 21858 w 45296"/>
                  <a:gd name="connsiteY17" fmla="*/ 26133 h 51439"/>
                  <a:gd name="connsiteX18" fmla="*/ 16796 w 45296"/>
                  <a:gd name="connsiteY18" fmla="*/ 26757 h 51439"/>
                  <a:gd name="connsiteX19" fmla="*/ 10417 w 45296"/>
                  <a:gd name="connsiteY19" fmla="*/ 34107 h 51439"/>
                  <a:gd name="connsiteX20" fmla="*/ 10694 w 45296"/>
                  <a:gd name="connsiteY20" fmla="*/ 36535 h 51439"/>
                  <a:gd name="connsiteX21" fmla="*/ 18599 w 45296"/>
                  <a:gd name="connsiteY21" fmla="*/ 42151 h 51439"/>
                  <a:gd name="connsiteX22" fmla="*/ 21997 w 45296"/>
                  <a:gd name="connsiteY22" fmla="*/ 41735 h 51439"/>
                  <a:gd name="connsiteX23" fmla="*/ 33439 w 45296"/>
                  <a:gd name="connsiteY23" fmla="*/ 37367 h 51439"/>
                  <a:gd name="connsiteX24" fmla="*/ 32052 w 45296"/>
                  <a:gd name="connsiteY24" fmla="*/ 25578 h 51439"/>
                  <a:gd name="connsiteX25" fmla="*/ 21858 w 45296"/>
                  <a:gd name="connsiteY25" fmla="*/ 26133 h 5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296" h="51439">
                    <a:moveTo>
                      <a:pt x="22621" y="406"/>
                    </a:moveTo>
                    <a:cubicBezTo>
                      <a:pt x="33300" y="-981"/>
                      <a:pt x="39749" y="753"/>
                      <a:pt x="41136" y="12472"/>
                    </a:cubicBezTo>
                    <a:lnTo>
                      <a:pt x="45297" y="47144"/>
                    </a:lnTo>
                    <a:lnTo>
                      <a:pt x="34756" y="48392"/>
                    </a:lnTo>
                    <a:lnTo>
                      <a:pt x="34271" y="44509"/>
                    </a:lnTo>
                    <a:cubicBezTo>
                      <a:pt x="30804" y="46797"/>
                      <a:pt x="25811" y="49918"/>
                      <a:pt x="21303" y="50473"/>
                    </a:cubicBezTo>
                    <a:lnTo>
                      <a:pt x="18114" y="50889"/>
                    </a:lnTo>
                    <a:cubicBezTo>
                      <a:pt x="7643" y="52068"/>
                      <a:pt x="2373" y="52622"/>
                      <a:pt x="778" y="38684"/>
                    </a:cubicBezTo>
                    <a:lnTo>
                      <a:pt x="223" y="34038"/>
                    </a:lnTo>
                    <a:cubicBezTo>
                      <a:pt x="-1164" y="22250"/>
                      <a:pt x="3967" y="20585"/>
                      <a:pt x="14369" y="19337"/>
                    </a:cubicBezTo>
                    <a:lnTo>
                      <a:pt x="20125" y="18643"/>
                    </a:lnTo>
                    <a:cubicBezTo>
                      <a:pt x="25464" y="18019"/>
                      <a:pt x="27267" y="18505"/>
                      <a:pt x="31289" y="18990"/>
                    </a:cubicBezTo>
                    <a:lnTo>
                      <a:pt x="30873" y="15454"/>
                    </a:lnTo>
                    <a:cubicBezTo>
                      <a:pt x="30110" y="9629"/>
                      <a:pt x="28585" y="8172"/>
                      <a:pt x="22829" y="8866"/>
                    </a:cubicBezTo>
                    <a:lnTo>
                      <a:pt x="2511" y="11501"/>
                    </a:lnTo>
                    <a:lnTo>
                      <a:pt x="1610" y="4012"/>
                    </a:lnTo>
                    <a:cubicBezTo>
                      <a:pt x="1610" y="4012"/>
                      <a:pt x="9446" y="2001"/>
                      <a:pt x="22621" y="475"/>
                    </a:cubicBezTo>
                    <a:close/>
                    <a:moveTo>
                      <a:pt x="21858" y="26133"/>
                    </a:moveTo>
                    <a:lnTo>
                      <a:pt x="16796" y="26757"/>
                    </a:lnTo>
                    <a:cubicBezTo>
                      <a:pt x="11179" y="27450"/>
                      <a:pt x="9723" y="27866"/>
                      <a:pt x="10417" y="34107"/>
                    </a:cubicBezTo>
                    <a:lnTo>
                      <a:pt x="10694" y="36535"/>
                    </a:lnTo>
                    <a:cubicBezTo>
                      <a:pt x="11318" y="41735"/>
                      <a:pt x="13468" y="42706"/>
                      <a:pt x="18599" y="42151"/>
                    </a:cubicBezTo>
                    <a:lnTo>
                      <a:pt x="21997" y="41735"/>
                    </a:lnTo>
                    <a:cubicBezTo>
                      <a:pt x="25672" y="41319"/>
                      <a:pt x="29764" y="38892"/>
                      <a:pt x="33439" y="37367"/>
                    </a:cubicBezTo>
                    <a:lnTo>
                      <a:pt x="32052" y="25578"/>
                    </a:lnTo>
                    <a:cubicBezTo>
                      <a:pt x="28169" y="25578"/>
                      <a:pt x="25534" y="25647"/>
                      <a:pt x="21858" y="26133"/>
                    </a:cubicBezTo>
                    <a:close/>
                  </a:path>
                </a:pathLst>
              </a:custGeom>
              <a:solidFill>
                <a:srgbClr val="006086"/>
              </a:solidFill>
              <a:ln w="6930" cap="flat">
                <a:noFill/>
                <a:prstDash val="solid"/>
                <a:miter/>
              </a:ln>
            </p:spPr>
            <p:txBody>
              <a:bodyPr rtlCol="0" anchor="ctr"/>
              <a:lstStyle/>
              <a:p>
                <a:endParaRPr lang="en-US"/>
              </a:p>
            </p:txBody>
          </p:sp>
          <p:sp>
            <p:nvSpPr>
              <p:cNvPr id="229" name="Freeform 228">
                <a:extLst>
                  <a:ext uri="{FF2B5EF4-FFF2-40B4-BE49-F238E27FC236}">
                    <a16:creationId xmlns:a16="http://schemas.microsoft.com/office/drawing/2014/main" id="{A5CE0310-289E-E134-D4D0-CD2D969C6C6F}"/>
                  </a:ext>
                </a:extLst>
              </p:cNvPr>
              <p:cNvSpPr/>
              <p:nvPr/>
            </p:nvSpPr>
            <p:spPr>
              <a:xfrm>
                <a:off x="6230402" y="3820092"/>
                <a:ext cx="44647" cy="53187"/>
              </a:xfrm>
              <a:custGeom>
                <a:avLst/>
                <a:gdLst>
                  <a:gd name="connsiteX0" fmla="*/ 16468 w 44647"/>
                  <a:gd name="connsiteY0" fmla="*/ 11858 h 53187"/>
                  <a:gd name="connsiteX1" fmla="*/ 10713 w 44647"/>
                  <a:gd name="connsiteY1" fmla="*/ 15464 h 53187"/>
                  <a:gd name="connsiteX2" fmla="*/ 10990 w 44647"/>
                  <a:gd name="connsiteY2" fmla="*/ 17336 h 53187"/>
                  <a:gd name="connsiteX3" fmla="*/ 13903 w 44647"/>
                  <a:gd name="connsiteY3" fmla="*/ 19971 h 53187"/>
                  <a:gd name="connsiteX4" fmla="*/ 29020 w 44647"/>
                  <a:gd name="connsiteY4" fmla="*/ 20387 h 53187"/>
                  <a:gd name="connsiteX5" fmla="*/ 43721 w 44647"/>
                  <a:gd name="connsiteY5" fmla="*/ 29888 h 53187"/>
                  <a:gd name="connsiteX6" fmla="*/ 44345 w 44647"/>
                  <a:gd name="connsiteY6" fmla="*/ 33910 h 53187"/>
                  <a:gd name="connsiteX7" fmla="*/ 30199 w 44647"/>
                  <a:gd name="connsiteY7" fmla="*/ 50344 h 53187"/>
                  <a:gd name="connsiteX8" fmla="*/ 5581 w 44647"/>
                  <a:gd name="connsiteY8" fmla="*/ 53187 h 53187"/>
                  <a:gd name="connsiteX9" fmla="*/ 4402 w 44647"/>
                  <a:gd name="connsiteY9" fmla="*/ 45074 h 53187"/>
                  <a:gd name="connsiteX10" fmla="*/ 27356 w 44647"/>
                  <a:gd name="connsiteY10" fmla="*/ 41399 h 53187"/>
                  <a:gd name="connsiteX11" fmla="*/ 34775 w 44647"/>
                  <a:gd name="connsiteY11" fmla="*/ 34880 h 53187"/>
                  <a:gd name="connsiteX12" fmla="*/ 34498 w 44647"/>
                  <a:gd name="connsiteY12" fmla="*/ 32939 h 53187"/>
                  <a:gd name="connsiteX13" fmla="*/ 31031 w 44647"/>
                  <a:gd name="connsiteY13" fmla="*/ 29749 h 53187"/>
                  <a:gd name="connsiteX14" fmla="*/ 10921 w 44647"/>
                  <a:gd name="connsiteY14" fmla="*/ 29679 h 53187"/>
                  <a:gd name="connsiteX15" fmla="*/ 935 w 44647"/>
                  <a:gd name="connsiteY15" fmla="*/ 21150 h 53187"/>
                  <a:gd name="connsiteX16" fmla="*/ 311 w 44647"/>
                  <a:gd name="connsiteY16" fmla="*/ 17336 h 53187"/>
                  <a:gd name="connsiteX17" fmla="*/ 14319 w 44647"/>
                  <a:gd name="connsiteY17" fmla="*/ 2705 h 53187"/>
                  <a:gd name="connsiteX18" fmla="*/ 35400 w 44647"/>
                  <a:gd name="connsiteY18" fmla="*/ 0 h 53187"/>
                  <a:gd name="connsiteX19" fmla="*/ 36786 w 44647"/>
                  <a:gd name="connsiteY19" fmla="*/ 8529 h 53187"/>
                  <a:gd name="connsiteX20" fmla="*/ 16468 w 44647"/>
                  <a:gd name="connsiteY20" fmla="*/ 11789 h 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47" h="53187">
                    <a:moveTo>
                      <a:pt x="16468" y="11858"/>
                    </a:moveTo>
                    <a:cubicBezTo>
                      <a:pt x="12030" y="12551"/>
                      <a:pt x="10297" y="12829"/>
                      <a:pt x="10713" y="15464"/>
                    </a:cubicBezTo>
                    <a:lnTo>
                      <a:pt x="10990" y="17336"/>
                    </a:lnTo>
                    <a:cubicBezTo>
                      <a:pt x="11406" y="19763"/>
                      <a:pt x="12030" y="19971"/>
                      <a:pt x="13903" y="19971"/>
                    </a:cubicBezTo>
                    <a:lnTo>
                      <a:pt x="29020" y="20387"/>
                    </a:lnTo>
                    <a:cubicBezTo>
                      <a:pt x="37410" y="20665"/>
                      <a:pt x="42265" y="20803"/>
                      <a:pt x="43721" y="29888"/>
                    </a:cubicBezTo>
                    <a:lnTo>
                      <a:pt x="44345" y="33910"/>
                    </a:lnTo>
                    <a:cubicBezTo>
                      <a:pt x="46009" y="44311"/>
                      <a:pt x="40739" y="48749"/>
                      <a:pt x="30199" y="50344"/>
                    </a:cubicBezTo>
                    <a:cubicBezTo>
                      <a:pt x="17023" y="52425"/>
                      <a:pt x="5581" y="53187"/>
                      <a:pt x="5581" y="53187"/>
                    </a:cubicBezTo>
                    <a:lnTo>
                      <a:pt x="4402" y="45074"/>
                    </a:lnTo>
                    <a:lnTo>
                      <a:pt x="27356" y="41399"/>
                    </a:lnTo>
                    <a:cubicBezTo>
                      <a:pt x="33180" y="40497"/>
                      <a:pt x="35400" y="38833"/>
                      <a:pt x="34775" y="34880"/>
                    </a:cubicBezTo>
                    <a:lnTo>
                      <a:pt x="34498" y="32939"/>
                    </a:lnTo>
                    <a:cubicBezTo>
                      <a:pt x="34221" y="30997"/>
                      <a:pt x="33943" y="29818"/>
                      <a:pt x="31031" y="29749"/>
                    </a:cubicBezTo>
                    <a:cubicBezTo>
                      <a:pt x="25969" y="29749"/>
                      <a:pt x="15914" y="29749"/>
                      <a:pt x="10921" y="29679"/>
                    </a:cubicBezTo>
                    <a:cubicBezTo>
                      <a:pt x="5096" y="29471"/>
                      <a:pt x="2045" y="28501"/>
                      <a:pt x="935" y="21150"/>
                    </a:cubicBezTo>
                    <a:lnTo>
                      <a:pt x="311" y="17336"/>
                    </a:lnTo>
                    <a:cubicBezTo>
                      <a:pt x="-1353" y="6934"/>
                      <a:pt x="3709" y="4369"/>
                      <a:pt x="14319" y="2705"/>
                    </a:cubicBezTo>
                    <a:cubicBezTo>
                      <a:pt x="27425" y="624"/>
                      <a:pt x="35400" y="0"/>
                      <a:pt x="35400" y="0"/>
                    </a:cubicBezTo>
                    <a:lnTo>
                      <a:pt x="36786" y="8529"/>
                    </a:lnTo>
                    <a:lnTo>
                      <a:pt x="16468" y="11789"/>
                    </a:lnTo>
                    <a:close/>
                  </a:path>
                </a:pathLst>
              </a:custGeom>
              <a:solidFill>
                <a:srgbClr val="006086"/>
              </a:solidFill>
              <a:ln w="6930"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3A8736D7-D96A-5877-5989-22AD2E018114}"/>
                  </a:ext>
                </a:extLst>
              </p:cNvPr>
              <p:cNvSpPr/>
              <p:nvPr/>
            </p:nvSpPr>
            <p:spPr>
              <a:xfrm>
                <a:off x="6272597" y="3804420"/>
                <a:ext cx="39873" cy="59375"/>
              </a:xfrm>
              <a:custGeom>
                <a:avLst/>
                <a:gdLst>
                  <a:gd name="connsiteX0" fmla="*/ 69 w 39873"/>
                  <a:gd name="connsiteY0" fmla="*/ 14146 h 59375"/>
                  <a:gd name="connsiteX1" fmla="*/ 6865 w 39873"/>
                  <a:gd name="connsiteY1" fmla="*/ 12829 h 59375"/>
                  <a:gd name="connsiteX2" fmla="*/ 4785 w 39873"/>
                  <a:gd name="connsiteY2" fmla="*/ 2011 h 59375"/>
                  <a:gd name="connsiteX3" fmla="*/ 15186 w 39873"/>
                  <a:gd name="connsiteY3" fmla="*/ 0 h 59375"/>
                  <a:gd name="connsiteX4" fmla="*/ 17267 w 39873"/>
                  <a:gd name="connsiteY4" fmla="*/ 10887 h 59375"/>
                  <a:gd name="connsiteX5" fmla="*/ 30442 w 39873"/>
                  <a:gd name="connsiteY5" fmla="*/ 8321 h 59375"/>
                  <a:gd name="connsiteX6" fmla="*/ 32176 w 39873"/>
                  <a:gd name="connsiteY6" fmla="*/ 17336 h 59375"/>
                  <a:gd name="connsiteX7" fmla="*/ 19001 w 39873"/>
                  <a:gd name="connsiteY7" fmla="*/ 19902 h 59375"/>
                  <a:gd name="connsiteX8" fmla="*/ 23785 w 39873"/>
                  <a:gd name="connsiteY8" fmla="*/ 44935 h 59375"/>
                  <a:gd name="connsiteX9" fmla="*/ 29402 w 39873"/>
                  <a:gd name="connsiteY9" fmla="*/ 49165 h 59375"/>
                  <a:gd name="connsiteX10" fmla="*/ 38486 w 39873"/>
                  <a:gd name="connsiteY10" fmla="*/ 47224 h 59375"/>
                  <a:gd name="connsiteX11" fmla="*/ 39873 w 39873"/>
                  <a:gd name="connsiteY11" fmla="*/ 54990 h 59375"/>
                  <a:gd name="connsiteX12" fmla="*/ 27252 w 39873"/>
                  <a:gd name="connsiteY12" fmla="*/ 59012 h 59375"/>
                  <a:gd name="connsiteX13" fmla="*/ 13661 w 39873"/>
                  <a:gd name="connsiteY13" fmla="*/ 48610 h 59375"/>
                  <a:gd name="connsiteX14" fmla="*/ 8529 w 39873"/>
                  <a:gd name="connsiteY14" fmla="*/ 21982 h 59375"/>
                  <a:gd name="connsiteX15" fmla="*/ 1734 w 39873"/>
                  <a:gd name="connsiteY15" fmla="*/ 23300 h 59375"/>
                  <a:gd name="connsiteX16" fmla="*/ 0 w 39873"/>
                  <a:gd name="connsiteY16" fmla="*/ 14216 h 5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3" h="59375">
                    <a:moveTo>
                      <a:pt x="69" y="14146"/>
                    </a:moveTo>
                    <a:lnTo>
                      <a:pt x="6865" y="12829"/>
                    </a:lnTo>
                    <a:lnTo>
                      <a:pt x="4785" y="2011"/>
                    </a:lnTo>
                    <a:lnTo>
                      <a:pt x="15186" y="0"/>
                    </a:lnTo>
                    <a:lnTo>
                      <a:pt x="17267" y="10887"/>
                    </a:lnTo>
                    <a:lnTo>
                      <a:pt x="30442" y="8321"/>
                    </a:lnTo>
                    <a:lnTo>
                      <a:pt x="32176" y="17336"/>
                    </a:lnTo>
                    <a:lnTo>
                      <a:pt x="19001" y="19902"/>
                    </a:lnTo>
                    <a:lnTo>
                      <a:pt x="23785" y="44935"/>
                    </a:lnTo>
                    <a:cubicBezTo>
                      <a:pt x="24479" y="48610"/>
                      <a:pt x="25935" y="49859"/>
                      <a:pt x="29402" y="49165"/>
                    </a:cubicBezTo>
                    <a:cubicBezTo>
                      <a:pt x="30512" y="48957"/>
                      <a:pt x="38486" y="47224"/>
                      <a:pt x="38486" y="47224"/>
                    </a:cubicBezTo>
                    <a:lnTo>
                      <a:pt x="39873" y="54990"/>
                    </a:lnTo>
                    <a:cubicBezTo>
                      <a:pt x="39873" y="54990"/>
                      <a:pt x="32107" y="58041"/>
                      <a:pt x="27252" y="59012"/>
                    </a:cubicBezTo>
                    <a:cubicBezTo>
                      <a:pt x="18030" y="60815"/>
                      <a:pt x="15048" y="55684"/>
                      <a:pt x="13661" y="48610"/>
                    </a:cubicBezTo>
                    <a:lnTo>
                      <a:pt x="8529" y="21982"/>
                    </a:lnTo>
                    <a:lnTo>
                      <a:pt x="1734" y="23300"/>
                    </a:lnTo>
                    <a:lnTo>
                      <a:pt x="0" y="14216"/>
                    </a:lnTo>
                    <a:close/>
                  </a:path>
                </a:pathLst>
              </a:custGeom>
              <a:solidFill>
                <a:srgbClr val="006086"/>
              </a:solidFill>
              <a:ln w="6930"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05F2E0B0-C4FD-2EDB-84D8-865915131DAF}"/>
                  </a:ext>
                </a:extLst>
              </p:cNvPr>
              <p:cNvSpPr/>
              <p:nvPr/>
            </p:nvSpPr>
            <p:spPr>
              <a:xfrm>
                <a:off x="6310667" y="3804350"/>
                <a:ext cx="30997" cy="54435"/>
              </a:xfrm>
              <a:custGeom>
                <a:avLst/>
                <a:gdLst>
                  <a:gd name="connsiteX0" fmla="*/ 69 w 30997"/>
                  <a:gd name="connsiteY0" fmla="*/ 6865 h 54435"/>
                  <a:gd name="connsiteX1" fmla="*/ 10402 w 30997"/>
                  <a:gd name="connsiteY1" fmla="*/ 4577 h 54435"/>
                  <a:gd name="connsiteX2" fmla="*/ 11372 w 30997"/>
                  <a:gd name="connsiteY2" fmla="*/ 9084 h 54435"/>
                  <a:gd name="connsiteX3" fmla="*/ 23508 w 30997"/>
                  <a:gd name="connsiteY3" fmla="*/ 1248 h 54435"/>
                  <a:gd name="connsiteX4" fmla="*/ 28986 w 30997"/>
                  <a:gd name="connsiteY4" fmla="*/ 0 h 54435"/>
                  <a:gd name="connsiteX5" fmla="*/ 30997 w 30997"/>
                  <a:gd name="connsiteY5" fmla="*/ 9292 h 54435"/>
                  <a:gd name="connsiteX6" fmla="*/ 23854 w 30997"/>
                  <a:gd name="connsiteY6" fmla="*/ 10887 h 54435"/>
                  <a:gd name="connsiteX7" fmla="*/ 12967 w 30997"/>
                  <a:gd name="connsiteY7" fmla="*/ 16504 h 54435"/>
                  <a:gd name="connsiteX8" fmla="*/ 20873 w 30997"/>
                  <a:gd name="connsiteY8" fmla="*/ 52147 h 54435"/>
                  <a:gd name="connsiteX9" fmla="*/ 10540 w 30997"/>
                  <a:gd name="connsiteY9" fmla="*/ 54436 h 54435"/>
                  <a:gd name="connsiteX10" fmla="*/ 0 w 30997"/>
                  <a:gd name="connsiteY10" fmla="*/ 6865 h 5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97" h="54435">
                    <a:moveTo>
                      <a:pt x="69" y="6865"/>
                    </a:moveTo>
                    <a:lnTo>
                      <a:pt x="10402" y="4577"/>
                    </a:lnTo>
                    <a:lnTo>
                      <a:pt x="11372" y="9084"/>
                    </a:lnTo>
                    <a:cubicBezTo>
                      <a:pt x="14562" y="6172"/>
                      <a:pt x="19139" y="2219"/>
                      <a:pt x="23508" y="1248"/>
                    </a:cubicBezTo>
                    <a:lnTo>
                      <a:pt x="28986" y="0"/>
                    </a:lnTo>
                    <a:lnTo>
                      <a:pt x="30997" y="9292"/>
                    </a:lnTo>
                    <a:lnTo>
                      <a:pt x="23854" y="10887"/>
                    </a:lnTo>
                    <a:cubicBezTo>
                      <a:pt x="20249" y="11650"/>
                      <a:pt x="16296" y="13938"/>
                      <a:pt x="12967" y="16504"/>
                    </a:cubicBezTo>
                    <a:lnTo>
                      <a:pt x="20873" y="52147"/>
                    </a:lnTo>
                    <a:lnTo>
                      <a:pt x="10540" y="54436"/>
                    </a:lnTo>
                    <a:lnTo>
                      <a:pt x="0" y="6865"/>
                    </a:lnTo>
                    <a:close/>
                  </a:path>
                </a:pathLst>
              </a:custGeom>
              <a:solidFill>
                <a:srgbClr val="006086"/>
              </a:solidFill>
              <a:ln w="6930"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4D66CB2A-2194-C2BB-1BA0-30E508C8FB58}"/>
                  </a:ext>
                </a:extLst>
              </p:cNvPr>
              <p:cNvSpPr/>
              <p:nvPr/>
            </p:nvSpPr>
            <p:spPr>
              <a:xfrm>
                <a:off x="6345062" y="3792909"/>
                <a:ext cx="53811" cy="55557"/>
              </a:xfrm>
              <a:custGeom>
                <a:avLst/>
                <a:gdLst>
                  <a:gd name="connsiteX0" fmla="*/ 53812 w 53811"/>
                  <a:gd name="connsiteY0" fmla="*/ 47154 h 55557"/>
                  <a:gd name="connsiteX1" fmla="*/ 43548 w 53811"/>
                  <a:gd name="connsiteY1" fmla="*/ 49789 h 55557"/>
                  <a:gd name="connsiteX2" fmla="*/ 42577 w 53811"/>
                  <a:gd name="connsiteY2" fmla="*/ 46114 h 55557"/>
                  <a:gd name="connsiteX3" fmla="*/ 30096 w 53811"/>
                  <a:gd name="connsiteY3" fmla="*/ 53742 h 55557"/>
                  <a:gd name="connsiteX4" fmla="*/ 27599 w 53811"/>
                  <a:gd name="connsiteY4" fmla="*/ 54366 h 55557"/>
                  <a:gd name="connsiteX5" fmla="*/ 8737 w 53811"/>
                  <a:gd name="connsiteY5" fmla="*/ 44589 h 55557"/>
                  <a:gd name="connsiteX6" fmla="*/ 0 w 53811"/>
                  <a:gd name="connsiteY6" fmla="*/ 10679 h 55557"/>
                  <a:gd name="connsiteX7" fmla="*/ 10263 w 53811"/>
                  <a:gd name="connsiteY7" fmla="*/ 8044 h 55557"/>
                  <a:gd name="connsiteX8" fmla="*/ 18584 w 53811"/>
                  <a:gd name="connsiteY8" fmla="*/ 40289 h 55557"/>
                  <a:gd name="connsiteX9" fmla="*/ 27183 w 53811"/>
                  <a:gd name="connsiteY9" fmla="*/ 44866 h 55557"/>
                  <a:gd name="connsiteX10" fmla="*/ 29402 w 53811"/>
                  <a:gd name="connsiteY10" fmla="*/ 44311 h 55557"/>
                  <a:gd name="connsiteX11" fmla="*/ 40567 w 53811"/>
                  <a:gd name="connsiteY11" fmla="*/ 38348 h 55557"/>
                  <a:gd name="connsiteX12" fmla="*/ 31344 w 53811"/>
                  <a:gd name="connsiteY12" fmla="*/ 2635 h 55557"/>
                  <a:gd name="connsiteX13" fmla="*/ 41607 w 53811"/>
                  <a:gd name="connsiteY13" fmla="*/ 0 h 55557"/>
                  <a:gd name="connsiteX14" fmla="*/ 53742 w 53811"/>
                  <a:gd name="connsiteY14" fmla="*/ 47154 h 5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811" h="55557">
                    <a:moveTo>
                      <a:pt x="53812" y="47154"/>
                    </a:moveTo>
                    <a:lnTo>
                      <a:pt x="43548" y="49789"/>
                    </a:lnTo>
                    <a:lnTo>
                      <a:pt x="42577" y="46114"/>
                    </a:lnTo>
                    <a:cubicBezTo>
                      <a:pt x="39388" y="48819"/>
                      <a:pt x="34464" y="52633"/>
                      <a:pt x="30096" y="53742"/>
                    </a:cubicBezTo>
                    <a:lnTo>
                      <a:pt x="27599" y="54366"/>
                    </a:lnTo>
                    <a:cubicBezTo>
                      <a:pt x="17406" y="57001"/>
                      <a:pt x="11650" y="55892"/>
                      <a:pt x="8737" y="44589"/>
                    </a:cubicBezTo>
                    <a:lnTo>
                      <a:pt x="0" y="10679"/>
                    </a:lnTo>
                    <a:lnTo>
                      <a:pt x="10263" y="8044"/>
                    </a:lnTo>
                    <a:lnTo>
                      <a:pt x="18584" y="40289"/>
                    </a:lnTo>
                    <a:cubicBezTo>
                      <a:pt x="19902" y="45421"/>
                      <a:pt x="22190" y="46184"/>
                      <a:pt x="27183" y="44866"/>
                    </a:cubicBezTo>
                    <a:lnTo>
                      <a:pt x="29402" y="44311"/>
                    </a:lnTo>
                    <a:cubicBezTo>
                      <a:pt x="33008" y="43340"/>
                      <a:pt x="37099" y="40289"/>
                      <a:pt x="40567" y="38348"/>
                    </a:cubicBezTo>
                    <a:lnTo>
                      <a:pt x="31344" y="2635"/>
                    </a:lnTo>
                    <a:lnTo>
                      <a:pt x="41607" y="0"/>
                    </a:lnTo>
                    <a:lnTo>
                      <a:pt x="53742" y="47154"/>
                    </a:lnTo>
                    <a:close/>
                  </a:path>
                </a:pathLst>
              </a:custGeom>
              <a:solidFill>
                <a:srgbClr val="006086"/>
              </a:solidFill>
              <a:ln w="6930"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7C6D1E11-3AE9-C2E9-96D8-4B119046D9AD}"/>
                  </a:ext>
                </a:extLst>
              </p:cNvPr>
              <p:cNvSpPr/>
              <p:nvPr/>
            </p:nvSpPr>
            <p:spPr>
              <a:xfrm>
                <a:off x="6398603" y="3779733"/>
                <a:ext cx="47078" cy="54372"/>
              </a:xfrm>
              <a:custGeom>
                <a:avLst/>
                <a:gdLst>
                  <a:gd name="connsiteX0" fmla="*/ 47078 w 47078"/>
                  <a:gd name="connsiteY0" fmla="*/ 45698 h 54372"/>
                  <a:gd name="connsiteX1" fmla="*/ 26344 w 47078"/>
                  <a:gd name="connsiteY1" fmla="*/ 53049 h 54372"/>
                  <a:gd name="connsiteX2" fmla="*/ 6512 w 47078"/>
                  <a:gd name="connsiteY2" fmla="*/ 42855 h 54372"/>
                  <a:gd name="connsiteX3" fmla="*/ 1172 w 47078"/>
                  <a:gd name="connsiteY3" fmla="*/ 25103 h 54372"/>
                  <a:gd name="connsiteX4" fmla="*/ 12129 w 47078"/>
                  <a:gd name="connsiteY4" fmla="*/ 5686 h 54372"/>
                  <a:gd name="connsiteX5" fmla="*/ 33348 w 47078"/>
                  <a:gd name="connsiteY5" fmla="*/ 0 h 54372"/>
                  <a:gd name="connsiteX6" fmla="*/ 35844 w 47078"/>
                  <a:gd name="connsiteY6" fmla="*/ 8252 h 54372"/>
                  <a:gd name="connsiteX7" fmla="*/ 16359 w 47078"/>
                  <a:gd name="connsiteY7" fmla="*/ 14077 h 54372"/>
                  <a:gd name="connsiteX8" fmla="*/ 11574 w 47078"/>
                  <a:gd name="connsiteY8" fmla="*/ 22745 h 54372"/>
                  <a:gd name="connsiteX9" fmla="*/ 16428 w 47078"/>
                  <a:gd name="connsiteY9" fmla="*/ 39041 h 54372"/>
                  <a:gd name="connsiteX10" fmla="*/ 25235 w 47078"/>
                  <a:gd name="connsiteY10" fmla="*/ 43618 h 54372"/>
                  <a:gd name="connsiteX11" fmla="*/ 44720 w 47078"/>
                  <a:gd name="connsiteY11" fmla="*/ 37793 h 54372"/>
                  <a:gd name="connsiteX12" fmla="*/ 47078 w 47078"/>
                  <a:gd name="connsiteY12" fmla="*/ 45629 h 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78" h="54372">
                    <a:moveTo>
                      <a:pt x="47078" y="45698"/>
                    </a:moveTo>
                    <a:cubicBezTo>
                      <a:pt x="47078" y="45698"/>
                      <a:pt x="38965" y="49304"/>
                      <a:pt x="26344" y="53049"/>
                    </a:cubicBezTo>
                    <a:cubicBezTo>
                      <a:pt x="16151" y="56169"/>
                      <a:pt x="9910" y="54158"/>
                      <a:pt x="6512" y="42855"/>
                    </a:cubicBezTo>
                    <a:lnTo>
                      <a:pt x="1172" y="25103"/>
                    </a:lnTo>
                    <a:cubicBezTo>
                      <a:pt x="-2226" y="13800"/>
                      <a:pt x="1866" y="8668"/>
                      <a:pt x="12129" y="5686"/>
                    </a:cubicBezTo>
                    <a:cubicBezTo>
                      <a:pt x="24888" y="1872"/>
                      <a:pt x="33348" y="0"/>
                      <a:pt x="33348" y="0"/>
                    </a:cubicBezTo>
                    <a:lnTo>
                      <a:pt x="35844" y="8252"/>
                    </a:lnTo>
                    <a:lnTo>
                      <a:pt x="16359" y="14077"/>
                    </a:lnTo>
                    <a:cubicBezTo>
                      <a:pt x="11505" y="15533"/>
                      <a:pt x="10048" y="17752"/>
                      <a:pt x="11574" y="22745"/>
                    </a:cubicBezTo>
                    <a:lnTo>
                      <a:pt x="16428" y="39041"/>
                    </a:lnTo>
                    <a:cubicBezTo>
                      <a:pt x="17954" y="44034"/>
                      <a:pt x="20381" y="45074"/>
                      <a:pt x="25235" y="43618"/>
                    </a:cubicBezTo>
                    <a:lnTo>
                      <a:pt x="44720" y="37793"/>
                    </a:lnTo>
                    <a:lnTo>
                      <a:pt x="47078" y="45629"/>
                    </a:lnTo>
                    <a:close/>
                  </a:path>
                </a:pathLst>
              </a:custGeom>
              <a:solidFill>
                <a:srgbClr val="006086"/>
              </a:solidFill>
              <a:ln w="6930"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93455532-70D2-46AC-2082-6DDC1C4FB021}"/>
                  </a:ext>
                </a:extLst>
              </p:cNvPr>
              <p:cNvSpPr/>
              <p:nvPr/>
            </p:nvSpPr>
            <p:spPr>
              <a:xfrm>
                <a:off x="6435280" y="3762258"/>
                <a:ext cx="45004" cy="57712"/>
              </a:xfrm>
              <a:custGeom>
                <a:avLst/>
                <a:gdLst>
                  <a:gd name="connsiteX0" fmla="*/ 0 w 45004"/>
                  <a:gd name="connsiteY0" fmla="*/ 16019 h 57712"/>
                  <a:gd name="connsiteX1" fmla="*/ 6588 w 45004"/>
                  <a:gd name="connsiteY1" fmla="*/ 13800 h 57712"/>
                  <a:gd name="connsiteX2" fmla="*/ 3120 w 45004"/>
                  <a:gd name="connsiteY2" fmla="*/ 3329 h 57712"/>
                  <a:gd name="connsiteX3" fmla="*/ 13175 w 45004"/>
                  <a:gd name="connsiteY3" fmla="*/ 0 h 57712"/>
                  <a:gd name="connsiteX4" fmla="*/ 16712 w 45004"/>
                  <a:gd name="connsiteY4" fmla="*/ 10541 h 57712"/>
                  <a:gd name="connsiteX5" fmla="*/ 29402 w 45004"/>
                  <a:gd name="connsiteY5" fmla="*/ 6310 h 57712"/>
                  <a:gd name="connsiteX6" fmla="*/ 32314 w 45004"/>
                  <a:gd name="connsiteY6" fmla="*/ 14978 h 57712"/>
                  <a:gd name="connsiteX7" fmla="*/ 19624 w 45004"/>
                  <a:gd name="connsiteY7" fmla="*/ 19209 h 57712"/>
                  <a:gd name="connsiteX8" fmla="*/ 27668 w 45004"/>
                  <a:gd name="connsiteY8" fmla="*/ 43340 h 57712"/>
                  <a:gd name="connsiteX9" fmla="*/ 33771 w 45004"/>
                  <a:gd name="connsiteY9" fmla="*/ 46808 h 57712"/>
                  <a:gd name="connsiteX10" fmla="*/ 42577 w 45004"/>
                  <a:gd name="connsiteY10" fmla="*/ 43687 h 57712"/>
                  <a:gd name="connsiteX11" fmla="*/ 45005 w 45004"/>
                  <a:gd name="connsiteY11" fmla="*/ 51176 h 57712"/>
                  <a:gd name="connsiteX12" fmla="*/ 33008 w 45004"/>
                  <a:gd name="connsiteY12" fmla="*/ 56793 h 57712"/>
                  <a:gd name="connsiteX13" fmla="*/ 18168 w 45004"/>
                  <a:gd name="connsiteY13" fmla="*/ 48264 h 57712"/>
                  <a:gd name="connsiteX14" fmla="*/ 9569 w 45004"/>
                  <a:gd name="connsiteY14" fmla="*/ 22537 h 57712"/>
                  <a:gd name="connsiteX15" fmla="*/ 2982 w 45004"/>
                  <a:gd name="connsiteY15" fmla="*/ 24756 h 57712"/>
                  <a:gd name="connsiteX16" fmla="*/ 69 w 45004"/>
                  <a:gd name="connsiteY16" fmla="*/ 16019 h 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04" h="57712">
                    <a:moveTo>
                      <a:pt x="0" y="16019"/>
                    </a:moveTo>
                    <a:lnTo>
                      <a:pt x="6588" y="13800"/>
                    </a:lnTo>
                    <a:lnTo>
                      <a:pt x="3120" y="3329"/>
                    </a:lnTo>
                    <a:lnTo>
                      <a:pt x="13175" y="0"/>
                    </a:lnTo>
                    <a:lnTo>
                      <a:pt x="16712" y="10541"/>
                    </a:lnTo>
                    <a:lnTo>
                      <a:pt x="29402" y="6310"/>
                    </a:lnTo>
                    <a:lnTo>
                      <a:pt x="32314" y="14978"/>
                    </a:lnTo>
                    <a:lnTo>
                      <a:pt x="19624" y="19209"/>
                    </a:lnTo>
                    <a:lnTo>
                      <a:pt x="27668" y="43340"/>
                    </a:lnTo>
                    <a:cubicBezTo>
                      <a:pt x="28847" y="46877"/>
                      <a:pt x="30442" y="47917"/>
                      <a:pt x="33771" y="46808"/>
                    </a:cubicBezTo>
                    <a:cubicBezTo>
                      <a:pt x="34811" y="46461"/>
                      <a:pt x="42577" y="43687"/>
                      <a:pt x="42577" y="43687"/>
                    </a:cubicBezTo>
                    <a:lnTo>
                      <a:pt x="45005" y="51176"/>
                    </a:lnTo>
                    <a:cubicBezTo>
                      <a:pt x="45005" y="51176"/>
                      <a:pt x="37723" y="55198"/>
                      <a:pt x="33008" y="56793"/>
                    </a:cubicBezTo>
                    <a:cubicBezTo>
                      <a:pt x="24062" y="59775"/>
                      <a:pt x="20457" y="55129"/>
                      <a:pt x="18168" y="48264"/>
                    </a:cubicBezTo>
                    <a:lnTo>
                      <a:pt x="9569" y="22537"/>
                    </a:lnTo>
                    <a:lnTo>
                      <a:pt x="2982" y="24756"/>
                    </a:lnTo>
                    <a:lnTo>
                      <a:pt x="69" y="16019"/>
                    </a:lnTo>
                    <a:close/>
                  </a:path>
                </a:pathLst>
              </a:custGeom>
              <a:solidFill>
                <a:srgbClr val="006086"/>
              </a:solidFill>
              <a:ln w="6930" cap="flat">
                <a:noFill/>
                <a:prstDash val="solid"/>
                <a:miter/>
              </a:ln>
            </p:spPr>
            <p:txBody>
              <a:bodyPr rtlCol="0" anchor="ctr"/>
              <a:lstStyle/>
              <a:p>
                <a:endParaRPr lang="en-US"/>
              </a:p>
            </p:txBody>
          </p:sp>
          <p:sp>
            <p:nvSpPr>
              <p:cNvPr id="235" name="Freeform 234">
                <a:extLst>
                  <a:ext uri="{FF2B5EF4-FFF2-40B4-BE49-F238E27FC236}">
                    <a16:creationId xmlns:a16="http://schemas.microsoft.com/office/drawing/2014/main" id="{0A5C1F6E-6059-90E1-A577-30FD89CCDC93}"/>
                  </a:ext>
                </a:extLst>
              </p:cNvPr>
              <p:cNvSpPr/>
              <p:nvPr/>
            </p:nvSpPr>
            <p:spPr>
              <a:xfrm>
                <a:off x="6471477" y="3751302"/>
                <a:ext cx="57278" cy="57604"/>
              </a:xfrm>
              <a:custGeom>
                <a:avLst/>
                <a:gdLst>
                  <a:gd name="connsiteX0" fmla="*/ 57279 w 57278"/>
                  <a:gd name="connsiteY0" fmla="*/ 45629 h 57604"/>
                  <a:gd name="connsiteX1" fmla="*/ 47363 w 57278"/>
                  <a:gd name="connsiteY1" fmla="*/ 49304 h 57604"/>
                  <a:gd name="connsiteX2" fmla="*/ 46045 w 57278"/>
                  <a:gd name="connsiteY2" fmla="*/ 45768 h 57604"/>
                  <a:gd name="connsiteX3" fmla="*/ 34395 w 57278"/>
                  <a:gd name="connsiteY3" fmla="*/ 54644 h 57604"/>
                  <a:gd name="connsiteX4" fmla="*/ 31968 w 57278"/>
                  <a:gd name="connsiteY4" fmla="*/ 55545 h 57604"/>
                  <a:gd name="connsiteX5" fmla="*/ 12205 w 57278"/>
                  <a:gd name="connsiteY5" fmla="*/ 47778 h 57604"/>
                  <a:gd name="connsiteX6" fmla="*/ 0 w 57278"/>
                  <a:gd name="connsiteY6" fmla="*/ 14978 h 57604"/>
                  <a:gd name="connsiteX7" fmla="*/ 9916 w 57278"/>
                  <a:gd name="connsiteY7" fmla="*/ 11303 h 57604"/>
                  <a:gd name="connsiteX8" fmla="*/ 21566 w 57278"/>
                  <a:gd name="connsiteY8" fmla="*/ 42508 h 57604"/>
                  <a:gd name="connsiteX9" fmla="*/ 30581 w 57278"/>
                  <a:gd name="connsiteY9" fmla="*/ 46184 h 57604"/>
                  <a:gd name="connsiteX10" fmla="*/ 32731 w 57278"/>
                  <a:gd name="connsiteY10" fmla="*/ 45351 h 57604"/>
                  <a:gd name="connsiteX11" fmla="*/ 43202 w 57278"/>
                  <a:gd name="connsiteY11" fmla="*/ 38278 h 57604"/>
                  <a:gd name="connsiteX12" fmla="*/ 30304 w 57278"/>
                  <a:gd name="connsiteY12" fmla="*/ 3675 h 57604"/>
                  <a:gd name="connsiteX13" fmla="*/ 40220 w 57278"/>
                  <a:gd name="connsiteY13" fmla="*/ 0 h 57604"/>
                  <a:gd name="connsiteX14" fmla="*/ 57209 w 57278"/>
                  <a:gd name="connsiteY14" fmla="*/ 45629 h 5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78" h="57604">
                    <a:moveTo>
                      <a:pt x="57279" y="45629"/>
                    </a:moveTo>
                    <a:lnTo>
                      <a:pt x="47363" y="49304"/>
                    </a:lnTo>
                    <a:lnTo>
                      <a:pt x="46045" y="45768"/>
                    </a:lnTo>
                    <a:cubicBezTo>
                      <a:pt x="43132" y="48749"/>
                      <a:pt x="38625" y="53049"/>
                      <a:pt x="34395" y="54644"/>
                    </a:cubicBezTo>
                    <a:lnTo>
                      <a:pt x="31968" y="55545"/>
                    </a:lnTo>
                    <a:cubicBezTo>
                      <a:pt x="22121" y="59220"/>
                      <a:pt x="16296" y="58735"/>
                      <a:pt x="12205" y="47778"/>
                    </a:cubicBezTo>
                    <a:lnTo>
                      <a:pt x="0" y="14978"/>
                    </a:lnTo>
                    <a:lnTo>
                      <a:pt x="9916" y="11303"/>
                    </a:lnTo>
                    <a:lnTo>
                      <a:pt x="21566" y="42508"/>
                    </a:lnTo>
                    <a:cubicBezTo>
                      <a:pt x="23439" y="47501"/>
                      <a:pt x="25796" y="47986"/>
                      <a:pt x="30581" y="46184"/>
                    </a:cubicBezTo>
                    <a:lnTo>
                      <a:pt x="32731" y="45351"/>
                    </a:lnTo>
                    <a:cubicBezTo>
                      <a:pt x="36267" y="44034"/>
                      <a:pt x="39943" y="40567"/>
                      <a:pt x="43202" y="38278"/>
                    </a:cubicBezTo>
                    <a:lnTo>
                      <a:pt x="30304" y="3675"/>
                    </a:lnTo>
                    <a:lnTo>
                      <a:pt x="40220" y="0"/>
                    </a:lnTo>
                    <a:lnTo>
                      <a:pt x="57209" y="45629"/>
                    </a:lnTo>
                    <a:close/>
                  </a:path>
                </a:pathLst>
              </a:custGeom>
              <a:solidFill>
                <a:srgbClr val="006086"/>
              </a:solidFill>
              <a:ln w="6930" cap="flat">
                <a:noFill/>
                <a:prstDash val="solid"/>
                <a:miter/>
              </a:ln>
            </p:spPr>
            <p:txBody>
              <a:bodyPr rtlCol="0" anchor="ctr"/>
              <a:lstStyle/>
              <a:p>
                <a:endParaRPr lang="en-US"/>
              </a:p>
            </p:txBody>
          </p:sp>
          <p:sp>
            <p:nvSpPr>
              <p:cNvPr id="236" name="Freeform 235">
                <a:extLst>
                  <a:ext uri="{FF2B5EF4-FFF2-40B4-BE49-F238E27FC236}">
                    <a16:creationId xmlns:a16="http://schemas.microsoft.com/office/drawing/2014/main" id="{9EFA7174-7303-18AF-B1F2-5A184982316D}"/>
                  </a:ext>
                </a:extLst>
              </p:cNvPr>
              <p:cNvSpPr/>
              <p:nvPr/>
            </p:nvSpPr>
            <p:spPr>
              <a:xfrm>
                <a:off x="6521128" y="3735699"/>
                <a:ext cx="30997" cy="56723"/>
              </a:xfrm>
              <a:custGeom>
                <a:avLst/>
                <a:gdLst>
                  <a:gd name="connsiteX0" fmla="*/ 69 w 30997"/>
                  <a:gd name="connsiteY0" fmla="*/ 11719 h 56723"/>
                  <a:gd name="connsiteX1" fmla="*/ 9847 w 30997"/>
                  <a:gd name="connsiteY1" fmla="*/ 7697 h 56723"/>
                  <a:gd name="connsiteX2" fmla="*/ 11581 w 30997"/>
                  <a:gd name="connsiteY2" fmla="*/ 11996 h 56723"/>
                  <a:gd name="connsiteX3" fmla="*/ 22190 w 30997"/>
                  <a:gd name="connsiteY3" fmla="*/ 2150 h 56723"/>
                  <a:gd name="connsiteX4" fmla="*/ 27391 w 30997"/>
                  <a:gd name="connsiteY4" fmla="*/ 0 h 56723"/>
                  <a:gd name="connsiteX5" fmla="*/ 30997 w 30997"/>
                  <a:gd name="connsiteY5" fmla="*/ 8737 h 56723"/>
                  <a:gd name="connsiteX6" fmla="*/ 24201 w 30997"/>
                  <a:gd name="connsiteY6" fmla="*/ 11511 h 56723"/>
                  <a:gd name="connsiteX7" fmla="*/ 14424 w 30997"/>
                  <a:gd name="connsiteY7" fmla="*/ 19000 h 56723"/>
                  <a:gd name="connsiteX8" fmla="*/ 28362 w 30997"/>
                  <a:gd name="connsiteY8" fmla="*/ 52702 h 56723"/>
                  <a:gd name="connsiteX9" fmla="*/ 18585 w 30997"/>
                  <a:gd name="connsiteY9" fmla="*/ 56724 h 56723"/>
                  <a:gd name="connsiteX10" fmla="*/ 0 w 30997"/>
                  <a:gd name="connsiteY10" fmla="*/ 11719 h 5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97" h="56723">
                    <a:moveTo>
                      <a:pt x="69" y="11719"/>
                    </a:moveTo>
                    <a:lnTo>
                      <a:pt x="9847" y="7697"/>
                    </a:lnTo>
                    <a:lnTo>
                      <a:pt x="11581" y="11996"/>
                    </a:lnTo>
                    <a:cubicBezTo>
                      <a:pt x="14216" y="8599"/>
                      <a:pt x="18030" y="3883"/>
                      <a:pt x="22190" y="2150"/>
                    </a:cubicBezTo>
                    <a:lnTo>
                      <a:pt x="27391" y="0"/>
                    </a:lnTo>
                    <a:lnTo>
                      <a:pt x="30997" y="8737"/>
                    </a:lnTo>
                    <a:lnTo>
                      <a:pt x="24201" y="11511"/>
                    </a:lnTo>
                    <a:cubicBezTo>
                      <a:pt x="20803" y="12898"/>
                      <a:pt x="17267" y="15811"/>
                      <a:pt x="14424" y="19000"/>
                    </a:cubicBezTo>
                    <a:lnTo>
                      <a:pt x="28362" y="52702"/>
                    </a:lnTo>
                    <a:lnTo>
                      <a:pt x="18585" y="56724"/>
                    </a:lnTo>
                    <a:lnTo>
                      <a:pt x="0" y="11719"/>
                    </a:lnTo>
                    <a:close/>
                  </a:path>
                </a:pathLst>
              </a:custGeom>
              <a:solidFill>
                <a:srgbClr val="006086"/>
              </a:solidFill>
              <a:ln w="6930" cap="flat">
                <a:noFill/>
                <a:prstDash val="solid"/>
                <a:miter/>
              </a:ln>
            </p:spPr>
            <p:txBody>
              <a:bodyPr rtlCol="0" anchor="ctr"/>
              <a:lstStyle/>
              <a:p>
                <a:endParaRPr lang="en-US"/>
              </a:p>
            </p:txBody>
          </p:sp>
          <p:sp>
            <p:nvSpPr>
              <p:cNvPr id="237" name="Freeform 236">
                <a:extLst>
                  <a:ext uri="{FF2B5EF4-FFF2-40B4-BE49-F238E27FC236}">
                    <a16:creationId xmlns:a16="http://schemas.microsoft.com/office/drawing/2014/main" id="{44B38B31-F498-5CC7-932C-53317CDDE89C}"/>
                  </a:ext>
                </a:extLst>
              </p:cNvPr>
              <p:cNvSpPr/>
              <p:nvPr/>
            </p:nvSpPr>
            <p:spPr>
              <a:xfrm>
                <a:off x="6558654" y="3720321"/>
                <a:ext cx="51304" cy="54146"/>
              </a:xfrm>
              <a:custGeom>
                <a:avLst/>
                <a:gdLst>
                  <a:gd name="connsiteX0" fmla="*/ 51305 w 51304"/>
                  <a:gd name="connsiteY0" fmla="*/ 40620 h 54146"/>
                  <a:gd name="connsiteX1" fmla="*/ 30224 w 51304"/>
                  <a:gd name="connsiteY1" fmla="*/ 51438 h 54146"/>
                  <a:gd name="connsiteX2" fmla="*/ 9559 w 51304"/>
                  <a:gd name="connsiteY2" fmla="*/ 44781 h 54146"/>
                  <a:gd name="connsiteX3" fmla="*/ 1654 w 51304"/>
                  <a:gd name="connsiteY3" fmla="*/ 27375 h 54146"/>
                  <a:gd name="connsiteX4" fmla="*/ 10599 w 51304"/>
                  <a:gd name="connsiteY4" fmla="*/ 6294 h 54146"/>
                  <a:gd name="connsiteX5" fmla="*/ 20030 w 51304"/>
                  <a:gd name="connsiteY5" fmla="*/ 1995 h 54146"/>
                  <a:gd name="connsiteX6" fmla="*/ 41111 w 51304"/>
                  <a:gd name="connsiteY6" fmla="*/ 9346 h 54146"/>
                  <a:gd name="connsiteX7" fmla="*/ 46867 w 51304"/>
                  <a:gd name="connsiteY7" fmla="*/ 21966 h 54146"/>
                  <a:gd name="connsiteX8" fmla="*/ 46520 w 51304"/>
                  <a:gd name="connsiteY8" fmla="*/ 23284 h 54146"/>
                  <a:gd name="connsiteX9" fmla="*/ 17465 w 51304"/>
                  <a:gd name="connsiteY9" fmla="*/ 36529 h 54146"/>
                  <a:gd name="connsiteX10" fmla="*/ 18713 w 51304"/>
                  <a:gd name="connsiteY10" fmla="*/ 39302 h 54146"/>
                  <a:gd name="connsiteX11" fmla="*/ 28074 w 51304"/>
                  <a:gd name="connsiteY11" fmla="*/ 42770 h 54146"/>
                  <a:gd name="connsiteX12" fmla="*/ 48254 w 51304"/>
                  <a:gd name="connsiteY12" fmla="*/ 33547 h 54146"/>
                  <a:gd name="connsiteX13" fmla="*/ 51305 w 51304"/>
                  <a:gd name="connsiteY13" fmla="*/ 40620 h 54146"/>
                  <a:gd name="connsiteX14" fmla="*/ 32304 w 51304"/>
                  <a:gd name="connsiteY14" fmla="*/ 15656 h 54146"/>
                  <a:gd name="connsiteX15" fmla="*/ 21556 w 51304"/>
                  <a:gd name="connsiteY15" fmla="*/ 10802 h 54146"/>
                  <a:gd name="connsiteX16" fmla="*/ 16286 w 51304"/>
                  <a:gd name="connsiteY16" fmla="*/ 13229 h 54146"/>
                  <a:gd name="connsiteX17" fmla="*/ 12125 w 51304"/>
                  <a:gd name="connsiteY17" fmla="*/ 24879 h 54146"/>
                  <a:gd name="connsiteX18" fmla="*/ 13997 w 51304"/>
                  <a:gd name="connsiteY18" fmla="*/ 28901 h 54146"/>
                  <a:gd name="connsiteX19" fmla="*/ 34107 w 51304"/>
                  <a:gd name="connsiteY19" fmla="*/ 19539 h 54146"/>
                  <a:gd name="connsiteX20" fmla="*/ 32304 w 51304"/>
                  <a:gd name="connsiteY20" fmla="*/ 15656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304" h="54146">
                    <a:moveTo>
                      <a:pt x="51305" y="40620"/>
                    </a:moveTo>
                    <a:cubicBezTo>
                      <a:pt x="51305" y="40620"/>
                      <a:pt x="42220" y="45960"/>
                      <a:pt x="30224" y="51438"/>
                    </a:cubicBezTo>
                    <a:cubicBezTo>
                      <a:pt x="20516" y="55945"/>
                      <a:pt x="14413" y="55529"/>
                      <a:pt x="9559" y="44781"/>
                    </a:cubicBezTo>
                    <a:lnTo>
                      <a:pt x="1654" y="27375"/>
                    </a:lnTo>
                    <a:cubicBezTo>
                      <a:pt x="-2299" y="18776"/>
                      <a:pt x="891" y="10732"/>
                      <a:pt x="10599" y="6294"/>
                    </a:cubicBezTo>
                    <a:lnTo>
                      <a:pt x="20030" y="1995"/>
                    </a:lnTo>
                    <a:cubicBezTo>
                      <a:pt x="29808" y="-2443"/>
                      <a:pt x="37228" y="747"/>
                      <a:pt x="41111" y="9346"/>
                    </a:cubicBezTo>
                    <a:lnTo>
                      <a:pt x="46867" y="21966"/>
                    </a:lnTo>
                    <a:cubicBezTo>
                      <a:pt x="47213" y="22660"/>
                      <a:pt x="47213" y="22937"/>
                      <a:pt x="46520" y="23284"/>
                    </a:cubicBezTo>
                    <a:lnTo>
                      <a:pt x="17465" y="36529"/>
                    </a:lnTo>
                    <a:lnTo>
                      <a:pt x="18713" y="39302"/>
                    </a:lnTo>
                    <a:cubicBezTo>
                      <a:pt x="21556" y="45544"/>
                      <a:pt x="22527" y="45266"/>
                      <a:pt x="28074" y="42770"/>
                    </a:cubicBezTo>
                    <a:lnTo>
                      <a:pt x="48254" y="33547"/>
                    </a:lnTo>
                    <a:lnTo>
                      <a:pt x="51305" y="40620"/>
                    </a:lnTo>
                    <a:close/>
                    <a:moveTo>
                      <a:pt x="32304" y="15656"/>
                    </a:moveTo>
                    <a:cubicBezTo>
                      <a:pt x="28837" y="8097"/>
                      <a:pt x="26549" y="8513"/>
                      <a:pt x="21556" y="10802"/>
                    </a:cubicBezTo>
                    <a:lnTo>
                      <a:pt x="16286" y="13229"/>
                    </a:lnTo>
                    <a:cubicBezTo>
                      <a:pt x="11223" y="15517"/>
                      <a:pt x="8589" y="17112"/>
                      <a:pt x="12125" y="24879"/>
                    </a:cubicBezTo>
                    <a:lnTo>
                      <a:pt x="13997" y="28901"/>
                    </a:lnTo>
                    <a:lnTo>
                      <a:pt x="34107" y="19539"/>
                    </a:lnTo>
                    <a:lnTo>
                      <a:pt x="32304" y="15656"/>
                    </a:lnTo>
                    <a:close/>
                  </a:path>
                </a:pathLst>
              </a:custGeom>
              <a:solidFill>
                <a:srgbClr val="006086"/>
              </a:solidFill>
              <a:ln w="6930" cap="flat">
                <a:noFill/>
                <a:prstDash val="solid"/>
                <a:miter/>
              </a:ln>
            </p:spPr>
            <p:txBody>
              <a:bodyPr rtlCol="0" anchor="ctr"/>
              <a:lstStyle/>
              <a:p>
                <a:endParaRPr lang="en-US"/>
              </a:p>
            </p:txBody>
          </p:sp>
        </p:grpSp>
        <p:sp>
          <p:nvSpPr>
            <p:cNvPr id="238" name="Freeform 237">
              <a:extLst>
                <a:ext uri="{FF2B5EF4-FFF2-40B4-BE49-F238E27FC236}">
                  <a16:creationId xmlns:a16="http://schemas.microsoft.com/office/drawing/2014/main" id="{1C7A5F3C-D7E5-D91A-D754-0F321F2FE8DE}"/>
                </a:ext>
              </a:extLst>
            </p:cNvPr>
            <p:cNvSpPr/>
            <p:nvPr/>
          </p:nvSpPr>
          <p:spPr>
            <a:xfrm>
              <a:off x="5591841" y="2115878"/>
              <a:ext cx="913684" cy="913684"/>
            </a:xfrm>
            <a:custGeom>
              <a:avLst/>
              <a:gdLst>
                <a:gd name="connsiteX0" fmla="*/ 913685 w 913684"/>
                <a:gd name="connsiteY0" fmla="*/ 456843 h 913684"/>
                <a:gd name="connsiteX1" fmla="*/ 456842 w 913684"/>
                <a:gd name="connsiteY1" fmla="*/ 913685 h 913684"/>
                <a:gd name="connsiteX2" fmla="*/ 0 w 913684"/>
                <a:gd name="connsiteY2" fmla="*/ 456843 h 913684"/>
                <a:gd name="connsiteX3" fmla="*/ 456842 w 913684"/>
                <a:gd name="connsiteY3" fmla="*/ 0 h 913684"/>
                <a:gd name="connsiteX4" fmla="*/ 913685 w 913684"/>
                <a:gd name="connsiteY4" fmla="*/ 456843 h 91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84" h="913684">
                  <a:moveTo>
                    <a:pt x="913685" y="456843"/>
                  </a:moveTo>
                  <a:cubicBezTo>
                    <a:pt x="913685" y="709150"/>
                    <a:pt x="709149" y="913685"/>
                    <a:pt x="456842" y="913685"/>
                  </a:cubicBezTo>
                  <a:cubicBezTo>
                    <a:pt x="204535" y="913685"/>
                    <a:pt x="0" y="709150"/>
                    <a:pt x="0" y="456843"/>
                  </a:cubicBezTo>
                  <a:cubicBezTo>
                    <a:pt x="0" y="204535"/>
                    <a:pt x="204535" y="0"/>
                    <a:pt x="456842" y="0"/>
                  </a:cubicBezTo>
                  <a:cubicBezTo>
                    <a:pt x="709149" y="0"/>
                    <a:pt x="913685" y="204535"/>
                    <a:pt x="913685" y="456843"/>
                  </a:cubicBezTo>
                  <a:close/>
                </a:path>
              </a:pathLst>
            </a:custGeom>
            <a:solidFill>
              <a:srgbClr val="E12330"/>
            </a:solidFill>
            <a:ln w="6930" cap="flat">
              <a:noFill/>
              <a:prstDash val="solid"/>
              <a:miter/>
            </a:ln>
          </p:spPr>
          <p:txBody>
            <a:bodyPr rtlCol="0" anchor="ctr"/>
            <a:lstStyle/>
            <a:p>
              <a:endParaRPr lang="en-US"/>
            </a:p>
          </p:txBody>
        </p:sp>
        <p:grpSp>
          <p:nvGrpSpPr>
            <p:cNvPr id="239" name="Graphic 10">
              <a:extLst>
                <a:ext uri="{FF2B5EF4-FFF2-40B4-BE49-F238E27FC236}">
                  <a16:creationId xmlns:a16="http://schemas.microsoft.com/office/drawing/2014/main" id="{DE4423E2-B93E-9B32-9E7F-02763F026D7C}"/>
                </a:ext>
              </a:extLst>
            </p:cNvPr>
            <p:cNvGrpSpPr/>
            <p:nvPr/>
          </p:nvGrpSpPr>
          <p:grpSpPr>
            <a:xfrm>
              <a:off x="5814229" y="3305554"/>
              <a:ext cx="482222" cy="284312"/>
              <a:chOff x="5814229" y="3305554"/>
              <a:chExt cx="482222" cy="284312"/>
            </a:xfrm>
            <a:solidFill>
              <a:srgbClr val="FFFFFF"/>
            </a:solidFill>
          </p:grpSpPr>
          <p:sp>
            <p:nvSpPr>
              <p:cNvPr id="240" name="Freeform 239">
                <a:extLst>
                  <a:ext uri="{FF2B5EF4-FFF2-40B4-BE49-F238E27FC236}">
                    <a16:creationId xmlns:a16="http://schemas.microsoft.com/office/drawing/2014/main" id="{38784A9C-CCA0-3722-8A3C-D583B8D3281C}"/>
                  </a:ext>
                </a:extLst>
              </p:cNvPr>
              <p:cNvSpPr/>
              <p:nvPr/>
            </p:nvSpPr>
            <p:spPr>
              <a:xfrm>
                <a:off x="5913253" y="3313668"/>
                <a:ext cx="10956" cy="59775"/>
              </a:xfrm>
              <a:custGeom>
                <a:avLst/>
                <a:gdLst>
                  <a:gd name="connsiteX0" fmla="*/ 10957 w 10956"/>
                  <a:gd name="connsiteY0" fmla="*/ 59775 h 59775"/>
                  <a:gd name="connsiteX1" fmla="*/ 0 w 10956"/>
                  <a:gd name="connsiteY1" fmla="*/ 59775 h 59775"/>
                  <a:gd name="connsiteX2" fmla="*/ 0 w 10956"/>
                  <a:gd name="connsiteY2" fmla="*/ 0 h 59775"/>
                  <a:gd name="connsiteX3" fmla="*/ 10957 w 10956"/>
                  <a:gd name="connsiteY3" fmla="*/ 0 h 59775"/>
                  <a:gd name="connsiteX4" fmla="*/ 10957 w 10956"/>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59775">
                    <a:moveTo>
                      <a:pt x="10957" y="59775"/>
                    </a:moveTo>
                    <a:lnTo>
                      <a:pt x="0" y="59775"/>
                    </a:lnTo>
                    <a:lnTo>
                      <a:pt x="0" y="0"/>
                    </a:lnTo>
                    <a:lnTo>
                      <a:pt x="10957" y="0"/>
                    </a:lnTo>
                    <a:lnTo>
                      <a:pt x="10957" y="59775"/>
                    </a:lnTo>
                    <a:close/>
                  </a:path>
                </a:pathLst>
              </a:custGeom>
              <a:solidFill>
                <a:srgbClr val="FFFFFF"/>
              </a:solidFill>
              <a:ln w="6930"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5EF1FAD6-AFF2-C1A6-4B68-0B78C8AFB967}"/>
                  </a:ext>
                </a:extLst>
              </p:cNvPr>
              <p:cNvSpPr/>
              <p:nvPr/>
            </p:nvSpPr>
            <p:spPr>
              <a:xfrm>
                <a:off x="5935998" y="3324208"/>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6 w 42577"/>
                  <a:gd name="connsiteY4" fmla="*/ 0 h 49165"/>
                  <a:gd name="connsiteX5" fmla="*/ 42577 w 42577"/>
                  <a:gd name="connsiteY5" fmla="*/ 14077 h 49165"/>
                  <a:gd name="connsiteX6" fmla="*/ 42577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6" y="0"/>
                    </a:lnTo>
                    <a:cubicBezTo>
                      <a:pt x="37238" y="0"/>
                      <a:pt x="42577" y="2496"/>
                      <a:pt x="42577" y="14077"/>
                    </a:cubicBezTo>
                    <a:lnTo>
                      <a:pt x="42577"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C9885BE3-D443-F7F2-BFD0-A82807F0C9D2}"/>
                  </a:ext>
                </a:extLst>
              </p:cNvPr>
              <p:cNvSpPr/>
              <p:nvPr/>
            </p:nvSpPr>
            <p:spPr>
              <a:xfrm>
                <a:off x="5986620" y="3324414"/>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6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6"/>
                    </a:lnTo>
                    <a:cubicBezTo>
                      <a:pt x="416" y="1736"/>
                      <a:pt x="5825" y="-68"/>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8C49DCD-496F-2540-01B0-D0106EB93EAA}"/>
                  </a:ext>
                </a:extLst>
              </p:cNvPr>
              <p:cNvSpPr/>
              <p:nvPr/>
            </p:nvSpPr>
            <p:spPr>
              <a:xfrm>
                <a:off x="6031833" y="33136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6"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3B95F116-9E99-5BFB-9F30-6CDE12D7BDDB}"/>
                  </a:ext>
                </a:extLst>
              </p:cNvPr>
              <p:cNvSpPr/>
              <p:nvPr/>
            </p:nvSpPr>
            <p:spPr>
              <a:xfrm>
                <a:off x="6070666" y="3305554"/>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7" y="11164"/>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BB5576E-3405-E7A1-366F-618E75A5773C}"/>
                  </a:ext>
                </a:extLst>
              </p:cNvPr>
              <p:cNvSpPr/>
              <p:nvPr/>
            </p:nvSpPr>
            <p:spPr>
              <a:xfrm>
                <a:off x="6092509" y="331068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643BB5FB-6190-A59C-4186-DECF7D526AF2}"/>
                  </a:ext>
                </a:extLst>
              </p:cNvPr>
              <p:cNvSpPr/>
              <p:nvPr/>
            </p:nvSpPr>
            <p:spPr>
              <a:xfrm>
                <a:off x="6113867" y="331068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E0BDB420-E471-062F-EBFD-D35AA1510E99}"/>
                  </a:ext>
                </a:extLst>
              </p:cNvPr>
              <p:cNvSpPr/>
              <p:nvPr/>
            </p:nvSpPr>
            <p:spPr>
              <a:xfrm>
                <a:off x="6152007" y="3324345"/>
                <a:ext cx="43270" cy="49513"/>
              </a:xfrm>
              <a:custGeom>
                <a:avLst/>
                <a:gdLst>
                  <a:gd name="connsiteX0" fmla="*/ 26281 w 43270"/>
                  <a:gd name="connsiteY0" fmla="*/ 1 h 49513"/>
                  <a:gd name="connsiteX1" fmla="*/ 43271 w 43270"/>
                  <a:gd name="connsiteY1" fmla="*/ 14148 h 49513"/>
                  <a:gd name="connsiteX2" fmla="*/ 43271 w 43270"/>
                  <a:gd name="connsiteY2" fmla="*/ 49097 h 49513"/>
                  <a:gd name="connsiteX3" fmla="*/ 32661 w 43270"/>
                  <a:gd name="connsiteY3" fmla="*/ 49097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1 w 43270"/>
                  <a:gd name="connsiteY16" fmla="*/ 71 h 49513"/>
                  <a:gd name="connsiteX17" fmla="*/ 22468 w 43270"/>
                  <a:gd name="connsiteY17" fmla="*/ 25451 h 49513"/>
                  <a:gd name="connsiteX18" fmla="*/ 17336 w 43270"/>
                  <a:gd name="connsiteY18" fmla="*/ 25451 h 49513"/>
                  <a:gd name="connsiteX19" fmla="*/ 10194 w 43270"/>
                  <a:gd name="connsiteY19" fmla="*/ 32039 h 49513"/>
                  <a:gd name="connsiteX20" fmla="*/ 10194 w 43270"/>
                  <a:gd name="connsiteY20" fmla="*/ 34535 h 49513"/>
                  <a:gd name="connsiteX21" fmla="*/ 17336 w 43270"/>
                  <a:gd name="connsiteY21" fmla="*/ 41054 h 49513"/>
                  <a:gd name="connsiteX22" fmla="*/ 20734 w 43270"/>
                  <a:gd name="connsiteY22" fmla="*/ 41054 h 49513"/>
                  <a:gd name="connsiteX23" fmla="*/ 32592 w 43270"/>
                  <a:gd name="connsiteY23" fmla="*/ 38072 h 49513"/>
                  <a:gd name="connsiteX24" fmla="*/ 32592 w 43270"/>
                  <a:gd name="connsiteY24" fmla="*/ 26214 h 49513"/>
                  <a:gd name="connsiteX25" fmla="*/ 22468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1" y="1"/>
                    </a:moveTo>
                    <a:cubicBezTo>
                      <a:pt x="37030" y="-68"/>
                      <a:pt x="43271" y="2359"/>
                      <a:pt x="43271" y="14148"/>
                    </a:cubicBezTo>
                    <a:lnTo>
                      <a:pt x="43271" y="49097"/>
                    </a:lnTo>
                    <a:lnTo>
                      <a:pt x="32661" y="49097"/>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1" y="71"/>
                    </a:cubicBezTo>
                    <a:close/>
                    <a:moveTo>
                      <a:pt x="22468" y="25451"/>
                    </a:moveTo>
                    <a:lnTo>
                      <a:pt x="17336" y="25451"/>
                    </a:lnTo>
                    <a:cubicBezTo>
                      <a:pt x="11719" y="25451"/>
                      <a:pt x="10194" y="25728"/>
                      <a:pt x="10194" y="32039"/>
                    </a:cubicBezTo>
                    <a:lnTo>
                      <a:pt x="10194" y="34535"/>
                    </a:lnTo>
                    <a:cubicBezTo>
                      <a:pt x="10194" y="39736"/>
                      <a:pt x="12274" y="41054"/>
                      <a:pt x="17336" y="41054"/>
                    </a:cubicBezTo>
                    <a:lnTo>
                      <a:pt x="20734" y="41054"/>
                    </a:lnTo>
                    <a:cubicBezTo>
                      <a:pt x="24409" y="41054"/>
                      <a:pt x="28778" y="39181"/>
                      <a:pt x="32592" y="38072"/>
                    </a:cubicBezTo>
                    <a:lnTo>
                      <a:pt x="32592" y="26214"/>
                    </a:lnTo>
                    <a:cubicBezTo>
                      <a:pt x="28778" y="25798"/>
                      <a:pt x="26073" y="25520"/>
                      <a:pt x="22468" y="25520"/>
                    </a:cubicBezTo>
                    <a:close/>
                  </a:path>
                </a:pathLst>
              </a:custGeom>
              <a:solidFill>
                <a:srgbClr val="FFFFFF"/>
              </a:solidFill>
              <a:ln w="6930"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1014A57-4780-07D8-0249-A5B0EA9B5975}"/>
                  </a:ext>
                </a:extLst>
              </p:cNvPr>
              <p:cNvSpPr/>
              <p:nvPr/>
            </p:nvSpPr>
            <p:spPr>
              <a:xfrm>
                <a:off x="5814229" y="3421568"/>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8972 w 49928"/>
                  <a:gd name="connsiteY7" fmla="*/ 19070 h 59775"/>
                  <a:gd name="connsiteX8" fmla="*/ 29333 w 49928"/>
                  <a:gd name="connsiteY8" fmla="*/ 9570 h 59775"/>
                  <a:gd name="connsiteX9" fmla="*/ 10887 w 49928"/>
                  <a:gd name="connsiteY9" fmla="*/ 9570 h 59775"/>
                  <a:gd name="connsiteX10" fmla="*/ 10887 w 49928"/>
                  <a:gd name="connsiteY10" fmla="*/ 50206 h 59775"/>
                  <a:gd name="connsiteX11" fmla="*/ 29333 w 49928"/>
                  <a:gd name="connsiteY11" fmla="*/ 50206 h 59775"/>
                  <a:gd name="connsiteX12" fmla="*/ 38972 w 49928"/>
                  <a:gd name="connsiteY12" fmla="*/ 40705 h 59775"/>
                  <a:gd name="connsiteX13" fmla="*/ 38972 w 49928"/>
                  <a:gd name="connsiteY13" fmla="*/ 1900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8972" y="19070"/>
                    </a:moveTo>
                    <a:cubicBezTo>
                      <a:pt x="38972" y="11165"/>
                      <a:pt x="35227" y="9570"/>
                      <a:pt x="29333" y="9570"/>
                    </a:cubicBezTo>
                    <a:lnTo>
                      <a:pt x="10887" y="9570"/>
                    </a:lnTo>
                    <a:lnTo>
                      <a:pt x="10887" y="50206"/>
                    </a:lnTo>
                    <a:lnTo>
                      <a:pt x="29333" y="50206"/>
                    </a:lnTo>
                    <a:cubicBezTo>
                      <a:pt x="35227" y="50206"/>
                      <a:pt x="38972" y="48680"/>
                      <a:pt x="38972" y="40705"/>
                    </a:cubicBezTo>
                    <a:lnTo>
                      <a:pt x="38972" y="19001"/>
                    </a:lnTo>
                    <a:close/>
                  </a:path>
                </a:pathLst>
              </a:custGeom>
              <a:solidFill>
                <a:srgbClr val="FFFFFF"/>
              </a:solidFill>
              <a:ln w="6930"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4C62ACA6-2D3E-00D6-82C7-300114105D40}"/>
                  </a:ext>
                </a:extLst>
              </p:cNvPr>
              <p:cNvSpPr/>
              <p:nvPr/>
            </p:nvSpPr>
            <p:spPr>
              <a:xfrm>
                <a:off x="5874143" y="3413455"/>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1CD6C995-9D75-7B74-9B77-0AB7A887AEC6}"/>
                  </a:ext>
                </a:extLst>
              </p:cNvPr>
              <p:cNvSpPr/>
              <p:nvPr/>
            </p:nvSpPr>
            <p:spPr>
              <a:xfrm>
                <a:off x="5895016" y="3432386"/>
                <a:ext cx="42786" cy="62342"/>
              </a:xfrm>
              <a:custGeom>
                <a:avLst/>
                <a:gdLst>
                  <a:gd name="connsiteX0" fmla="*/ 42786 w 42786"/>
                  <a:gd name="connsiteY0" fmla="*/ 47709 h 62342"/>
                  <a:gd name="connsiteX1" fmla="*/ 26698 w 42786"/>
                  <a:gd name="connsiteY1" fmla="*/ 62341 h 62342"/>
                  <a:gd name="connsiteX2" fmla="*/ 4507 w 42786"/>
                  <a:gd name="connsiteY2" fmla="*/ 61093 h 62342"/>
                  <a:gd name="connsiteX3" fmla="*/ 4507 w 42786"/>
                  <a:gd name="connsiteY3" fmla="*/ 53465 h 62342"/>
                  <a:gd name="connsiteX4" fmla="*/ 25103 w 42786"/>
                  <a:gd name="connsiteY4" fmla="*/ 53465 h 62342"/>
                  <a:gd name="connsiteX5" fmla="*/ 32176 w 42786"/>
                  <a:gd name="connsiteY5" fmla="*/ 46461 h 62342"/>
                  <a:gd name="connsiteX6" fmla="*/ 32176 w 42786"/>
                  <a:gd name="connsiteY6" fmla="*/ 42370 h 62342"/>
                  <a:gd name="connsiteX7" fmla="*/ 19000 w 42786"/>
                  <a:gd name="connsiteY7" fmla="*/ 46669 h 62342"/>
                  <a:gd name="connsiteX8" fmla="*/ 15741 w 42786"/>
                  <a:gd name="connsiteY8" fmla="*/ 46669 h 62342"/>
                  <a:gd name="connsiteX9" fmla="*/ 0 w 42786"/>
                  <a:gd name="connsiteY9" fmla="*/ 32523 h 62342"/>
                  <a:gd name="connsiteX10" fmla="*/ 0 w 42786"/>
                  <a:gd name="connsiteY10" fmla="*/ 14146 h 62342"/>
                  <a:gd name="connsiteX11" fmla="*/ 15741 w 42786"/>
                  <a:gd name="connsiteY11" fmla="*/ 0 h 62342"/>
                  <a:gd name="connsiteX12" fmla="*/ 18584 w 42786"/>
                  <a:gd name="connsiteY12" fmla="*/ 0 h 62342"/>
                  <a:gd name="connsiteX13" fmla="*/ 32176 w 42786"/>
                  <a:gd name="connsiteY13" fmla="*/ 4300 h 62342"/>
                  <a:gd name="connsiteX14" fmla="*/ 32176 w 42786"/>
                  <a:gd name="connsiteY14" fmla="*/ 485 h 62342"/>
                  <a:gd name="connsiteX15" fmla="*/ 42786 w 42786"/>
                  <a:gd name="connsiteY15" fmla="*/ 485 h 62342"/>
                  <a:gd name="connsiteX16" fmla="*/ 42786 w 42786"/>
                  <a:gd name="connsiteY16" fmla="*/ 47848 h 62342"/>
                  <a:gd name="connsiteX17" fmla="*/ 10679 w 42786"/>
                  <a:gd name="connsiteY17" fmla="*/ 31136 h 62342"/>
                  <a:gd name="connsiteX18" fmla="*/ 17752 w 42786"/>
                  <a:gd name="connsiteY18" fmla="*/ 37723 h 62342"/>
                  <a:gd name="connsiteX19" fmla="*/ 20318 w 42786"/>
                  <a:gd name="connsiteY19" fmla="*/ 37723 h 62342"/>
                  <a:gd name="connsiteX20" fmla="*/ 32176 w 42786"/>
                  <a:gd name="connsiteY20" fmla="*/ 34742 h 62342"/>
                  <a:gd name="connsiteX21" fmla="*/ 32176 w 42786"/>
                  <a:gd name="connsiteY21" fmla="*/ 12205 h 62342"/>
                  <a:gd name="connsiteX22" fmla="*/ 20318 w 42786"/>
                  <a:gd name="connsiteY22" fmla="*/ 9223 h 62342"/>
                  <a:gd name="connsiteX23" fmla="*/ 17752 w 42786"/>
                  <a:gd name="connsiteY23" fmla="*/ 9223 h 62342"/>
                  <a:gd name="connsiteX24" fmla="*/ 10679 w 42786"/>
                  <a:gd name="connsiteY24" fmla="*/ 15811 h 62342"/>
                  <a:gd name="connsiteX25" fmla="*/ 10679 w 42786"/>
                  <a:gd name="connsiteY25" fmla="*/ 31205 h 6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2">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70"/>
                    </a:lnTo>
                    <a:cubicBezTo>
                      <a:pt x="28431" y="44242"/>
                      <a:pt x="23577" y="46669"/>
                      <a:pt x="19000" y="46669"/>
                    </a:cubicBezTo>
                    <a:lnTo>
                      <a:pt x="15741" y="46669"/>
                    </a:lnTo>
                    <a:cubicBezTo>
                      <a:pt x="5339" y="46600"/>
                      <a:pt x="0" y="44173"/>
                      <a:pt x="0" y="32523"/>
                    </a:cubicBezTo>
                    <a:lnTo>
                      <a:pt x="0" y="14146"/>
                    </a:lnTo>
                    <a:cubicBezTo>
                      <a:pt x="0" y="2427"/>
                      <a:pt x="5270" y="69"/>
                      <a:pt x="15741" y="0"/>
                    </a:cubicBezTo>
                    <a:lnTo>
                      <a:pt x="18584" y="0"/>
                    </a:lnTo>
                    <a:cubicBezTo>
                      <a:pt x="23092" y="0"/>
                      <a:pt x="28431" y="2358"/>
                      <a:pt x="32176" y="4300"/>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2FA1165C-E38E-E0D0-A7B3-904FA4658F24}"/>
                  </a:ext>
                </a:extLst>
              </p:cNvPr>
              <p:cNvSpPr/>
              <p:nvPr/>
            </p:nvSpPr>
            <p:spPr>
              <a:xfrm>
                <a:off x="5948134" y="3413455"/>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51F2BE29-CB19-3357-ABF0-4ADC21186160}"/>
                  </a:ext>
                </a:extLst>
              </p:cNvPr>
              <p:cNvSpPr/>
              <p:nvPr/>
            </p:nvSpPr>
            <p:spPr>
              <a:xfrm>
                <a:off x="5965955" y="34215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290C657-9A17-D714-2E7C-0F7306DBEA85}"/>
                  </a:ext>
                </a:extLst>
              </p:cNvPr>
              <p:cNvSpPr/>
              <p:nvPr/>
            </p:nvSpPr>
            <p:spPr>
              <a:xfrm>
                <a:off x="6003193" y="3432246"/>
                <a:ext cx="43271" cy="49513"/>
              </a:xfrm>
              <a:custGeom>
                <a:avLst/>
                <a:gdLst>
                  <a:gd name="connsiteX0" fmla="*/ 26282 w 43271"/>
                  <a:gd name="connsiteY0" fmla="*/ 1 h 49513"/>
                  <a:gd name="connsiteX1" fmla="*/ 43271 w 43271"/>
                  <a:gd name="connsiteY1" fmla="*/ 14148 h 49513"/>
                  <a:gd name="connsiteX2" fmla="*/ 43271 w 43271"/>
                  <a:gd name="connsiteY2" fmla="*/ 49098 h 49513"/>
                  <a:gd name="connsiteX3" fmla="*/ 32661 w 43271"/>
                  <a:gd name="connsiteY3" fmla="*/ 49098 h 49513"/>
                  <a:gd name="connsiteX4" fmla="*/ 32661 w 43271"/>
                  <a:gd name="connsiteY4" fmla="*/ 45145 h 49513"/>
                  <a:gd name="connsiteX5" fmla="*/ 19070 w 43271"/>
                  <a:gd name="connsiteY5" fmla="*/ 49514 h 49513"/>
                  <a:gd name="connsiteX6" fmla="*/ 15811 w 43271"/>
                  <a:gd name="connsiteY6" fmla="*/ 49514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6 w 43271"/>
                  <a:gd name="connsiteY18" fmla="*/ 25451 h 49513"/>
                  <a:gd name="connsiteX19" fmla="*/ 10263 w 43271"/>
                  <a:gd name="connsiteY19" fmla="*/ 32039 h 49513"/>
                  <a:gd name="connsiteX20" fmla="*/ 10263 w 43271"/>
                  <a:gd name="connsiteY20" fmla="*/ 34535 h 49513"/>
                  <a:gd name="connsiteX21" fmla="*/ 17406 w 43271"/>
                  <a:gd name="connsiteY21" fmla="*/ 41054 h 49513"/>
                  <a:gd name="connsiteX22" fmla="*/ 20803 w 43271"/>
                  <a:gd name="connsiteY22" fmla="*/ 41054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40" y="49444"/>
                      <a:pt x="0" y="49375"/>
                      <a:pt x="0" y="35367"/>
                    </a:cubicBezTo>
                    <a:lnTo>
                      <a:pt x="0" y="30652"/>
                    </a:lnTo>
                    <a:cubicBezTo>
                      <a:pt x="0" y="18794"/>
                      <a:pt x="5270" y="17754"/>
                      <a:pt x="15811" y="17754"/>
                    </a:cubicBezTo>
                    <a:lnTo>
                      <a:pt x="21636" y="17754"/>
                    </a:lnTo>
                    <a:cubicBezTo>
                      <a:pt x="27045"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4"/>
                      <a:pt x="17406"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1F41425-101C-A7F6-5F60-312AA6C32E23}"/>
                  </a:ext>
                </a:extLst>
              </p:cNvPr>
              <p:cNvSpPr/>
              <p:nvPr/>
            </p:nvSpPr>
            <p:spPr>
              <a:xfrm>
                <a:off x="6056727" y="3418586"/>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25516628-33F8-EE6D-559D-0250DE8CB005}"/>
                  </a:ext>
                </a:extLst>
              </p:cNvPr>
              <p:cNvSpPr/>
              <p:nvPr/>
            </p:nvSpPr>
            <p:spPr>
              <a:xfrm>
                <a:off x="6076976" y="3448682"/>
                <a:ext cx="26281" cy="9847"/>
              </a:xfrm>
              <a:custGeom>
                <a:avLst/>
                <a:gdLst>
                  <a:gd name="connsiteX0" fmla="*/ 0 w 26281"/>
                  <a:gd name="connsiteY0" fmla="*/ 0 h 9847"/>
                  <a:gd name="connsiteX1" fmla="*/ 26282 w 26281"/>
                  <a:gd name="connsiteY1" fmla="*/ 0 h 9847"/>
                  <a:gd name="connsiteX2" fmla="*/ 26282 w 26281"/>
                  <a:gd name="connsiteY2" fmla="*/ 9847 h 9847"/>
                  <a:gd name="connsiteX3" fmla="*/ 0 w 26281"/>
                  <a:gd name="connsiteY3" fmla="*/ 9847 h 9847"/>
                  <a:gd name="connsiteX4" fmla="*/ 0 w 26281"/>
                  <a:gd name="connsiteY4" fmla="*/ 0 h 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 h="9847">
                    <a:moveTo>
                      <a:pt x="0" y="0"/>
                    </a:moveTo>
                    <a:lnTo>
                      <a:pt x="26282" y="0"/>
                    </a:lnTo>
                    <a:lnTo>
                      <a:pt x="26282" y="9847"/>
                    </a:lnTo>
                    <a:lnTo>
                      <a:pt x="0" y="9847"/>
                    </a:lnTo>
                    <a:lnTo>
                      <a:pt x="0" y="0"/>
                    </a:lnTo>
                    <a:close/>
                  </a:path>
                </a:pathLst>
              </a:custGeom>
              <a:solidFill>
                <a:srgbClr val="FFFFFF"/>
              </a:solidFill>
              <a:ln w="6930"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955614A1-71C3-89EE-9A3F-F57E941148C2}"/>
                  </a:ext>
                </a:extLst>
              </p:cNvPr>
              <p:cNvSpPr/>
              <p:nvPr/>
            </p:nvSpPr>
            <p:spPr>
              <a:xfrm>
                <a:off x="6113659" y="3421568"/>
                <a:ext cx="42369" cy="59844"/>
              </a:xfrm>
              <a:custGeom>
                <a:avLst/>
                <a:gdLst>
                  <a:gd name="connsiteX0" fmla="*/ 0 w 42369"/>
                  <a:gd name="connsiteY0" fmla="*/ 0 h 59844"/>
                  <a:gd name="connsiteX1" fmla="*/ 42369 w 42369"/>
                  <a:gd name="connsiteY1" fmla="*/ 0 h 59844"/>
                  <a:gd name="connsiteX2" fmla="*/ 42369 w 42369"/>
                  <a:gd name="connsiteY2" fmla="*/ 9847 h 59844"/>
                  <a:gd name="connsiteX3" fmla="*/ 10956 w 42369"/>
                  <a:gd name="connsiteY3" fmla="*/ 9847 h 59844"/>
                  <a:gd name="connsiteX4" fmla="*/ 10956 w 42369"/>
                  <a:gd name="connsiteY4" fmla="*/ 25588 h 59844"/>
                  <a:gd name="connsiteX5" fmla="*/ 38140 w 42369"/>
                  <a:gd name="connsiteY5" fmla="*/ 25588 h 59844"/>
                  <a:gd name="connsiteX6" fmla="*/ 38140 w 42369"/>
                  <a:gd name="connsiteY6" fmla="*/ 35435 h 59844"/>
                  <a:gd name="connsiteX7" fmla="*/ 10956 w 42369"/>
                  <a:gd name="connsiteY7" fmla="*/ 35435 h 59844"/>
                  <a:gd name="connsiteX8" fmla="*/ 10956 w 42369"/>
                  <a:gd name="connsiteY8" fmla="*/ 59844 h 59844"/>
                  <a:gd name="connsiteX9" fmla="*/ 0 w 42369"/>
                  <a:gd name="connsiteY9" fmla="*/ 59844 h 59844"/>
                  <a:gd name="connsiteX10" fmla="*/ 0 w 42369"/>
                  <a:gd name="connsiteY10" fmla="*/ 69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9" h="59844">
                    <a:moveTo>
                      <a:pt x="0" y="0"/>
                    </a:moveTo>
                    <a:lnTo>
                      <a:pt x="42369" y="0"/>
                    </a:lnTo>
                    <a:lnTo>
                      <a:pt x="42369" y="9847"/>
                    </a:lnTo>
                    <a:lnTo>
                      <a:pt x="10956" y="9847"/>
                    </a:lnTo>
                    <a:lnTo>
                      <a:pt x="10956" y="25588"/>
                    </a:lnTo>
                    <a:lnTo>
                      <a:pt x="38140" y="25588"/>
                    </a:lnTo>
                    <a:lnTo>
                      <a:pt x="38140" y="35435"/>
                    </a:lnTo>
                    <a:lnTo>
                      <a:pt x="10956" y="35435"/>
                    </a:lnTo>
                    <a:lnTo>
                      <a:pt x="10956" y="59844"/>
                    </a:lnTo>
                    <a:lnTo>
                      <a:pt x="0" y="59844"/>
                    </a:lnTo>
                    <a:lnTo>
                      <a:pt x="0" y="69"/>
                    </a:lnTo>
                    <a:close/>
                  </a:path>
                </a:pathLst>
              </a:custGeom>
              <a:solidFill>
                <a:srgbClr val="FFFFFF"/>
              </a:solidFill>
              <a:ln w="6930"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3055BE3B-3F6A-990C-E711-23213A9078B2}"/>
                  </a:ext>
                </a:extLst>
              </p:cNvPr>
              <p:cNvSpPr/>
              <p:nvPr/>
            </p:nvSpPr>
            <p:spPr>
              <a:xfrm>
                <a:off x="6163587" y="3413455"/>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7"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CCBB6A36-7158-B7D1-659F-474F77313848}"/>
                  </a:ext>
                </a:extLst>
              </p:cNvPr>
              <p:cNvSpPr/>
              <p:nvPr/>
            </p:nvSpPr>
            <p:spPr>
              <a:xfrm>
                <a:off x="6185292" y="3432247"/>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2F0D6BDA-1F80-8D07-B638-9E275E44AF95}"/>
                  </a:ext>
                </a:extLst>
              </p:cNvPr>
              <p:cNvSpPr/>
              <p:nvPr/>
            </p:nvSpPr>
            <p:spPr>
              <a:xfrm>
                <a:off x="6219618" y="3432384"/>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7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0 w 41329"/>
                  <a:gd name="connsiteY11" fmla="*/ 34882 h 49445"/>
                  <a:gd name="connsiteX12" fmla="*/ 31690 w 41329"/>
                  <a:gd name="connsiteY12" fmla="*/ 32941 h 49445"/>
                  <a:gd name="connsiteX13" fmla="*/ 28778 w 41329"/>
                  <a:gd name="connsiteY13" fmla="*/ 29265 h 49445"/>
                  <a:gd name="connsiteX14" fmla="*/ 8945 w 41329"/>
                  <a:gd name="connsiteY14" fmla="*/ 26006 h 49445"/>
                  <a:gd name="connsiteX15" fmla="*/ 416 w 41329"/>
                  <a:gd name="connsiteY15" fmla="*/ 16021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7"/>
                    </a:lnTo>
                    <a:cubicBezTo>
                      <a:pt x="36545" y="21222"/>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0" y="38835"/>
                      <a:pt x="31690" y="34882"/>
                    </a:cubicBezTo>
                    <a:lnTo>
                      <a:pt x="31690" y="32941"/>
                    </a:lnTo>
                    <a:cubicBezTo>
                      <a:pt x="31690" y="30999"/>
                      <a:pt x="31621" y="29751"/>
                      <a:pt x="28778" y="29265"/>
                    </a:cubicBezTo>
                    <a:cubicBezTo>
                      <a:pt x="23855" y="28433"/>
                      <a:pt x="13800" y="26908"/>
                      <a:pt x="8945" y="26006"/>
                    </a:cubicBezTo>
                    <a:cubicBezTo>
                      <a:pt x="3259" y="24897"/>
                      <a:pt x="416" y="23440"/>
                      <a:pt x="416" y="16021"/>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E0D400AB-8505-A371-6FE9-E0E2AB135AEE}"/>
                  </a:ext>
                </a:extLst>
              </p:cNvPr>
              <p:cNvSpPr/>
              <p:nvPr/>
            </p:nvSpPr>
            <p:spPr>
              <a:xfrm>
                <a:off x="6264900" y="34215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1EC9C3D1-B165-4C77-DD4F-49C393AB4752}"/>
                  </a:ext>
                </a:extLst>
              </p:cNvPr>
              <p:cNvSpPr/>
              <p:nvPr/>
            </p:nvSpPr>
            <p:spPr>
              <a:xfrm>
                <a:off x="5906666" y="3529052"/>
                <a:ext cx="44311" cy="60608"/>
              </a:xfrm>
              <a:custGeom>
                <a:avLst/>
                <a:gdLst>
                  <a:gd name="connsiteX0" fmla="*/ 44172 w 44311"/>
                  <a:gd name="connsiteY0" fmla="*/ 9848 h 60608"/>
                  <a:gd name="connsiteX1" fmla="*/ 20457 w 44311"/>
                  <a:gd name="connsiteY1" fmla="*/ 9848 h 60608"/>
                  <a:gd name="connsiteX2" fmla="*/ 11650 w 44311"/>
                  <a:gd name="connsiteY2" fmla="*/ 17614 h 60608"/>
                  <a:gd name="connsiteX3" fmla="*/ 11650 w 44311"/>
                  <a:gd name="connsiteY3" fmla="*/ 42232 h 60608"/>
                  <a:gd name="connsiteX4" fmla="*/ 20457 w 44311"/>
                  <a:gd name="connsiteY4" fmla="*/ 50830 h 60608"/>
                  <a:gd name="connsiteX5" fmla="*/ 44172 w 44311"/>
                  <a:gd name="connsiteY5" fmla="*/ 50830 h 60608"/>
                  <a:gd name="connsiteX6" fmla="*/ 44172 w 44311"/>
                  <a:gd name="connsiteY6" fmla="*/ 59776 h 60608"/>
                  <a:gd name="connsiteX7" fmla="*/ 16019 w 44311"/>
                  <a:gd name="connsiteY7" fmla="*/ 60608 h 60608"/>
                  <a:gd name="connsiteX8" fmla="*/ 0 w 44311"/>
                  <a:gd name="connsiteY8" fmla="*/ 43480 h 60608"/>
                  <a:gd name="connsiteX9" fmla="*/ 0 w 44311"/>
                  <a:gd name="connsiteY9" fmla="*/ 16297 h 60608"/>
                  <a:gd name="connsiteX10" fmla="*/ 16019 w 44311"/>
                  <a:gd name="connsiteY10" fmla="*/ 1 h 60608"/>
                  <a:gd name="connsiteX11" fmla="*/ 44311 w 44311"/>
                  <a:gd name="connsiteY11" fmla="*/ 694 h 60608"/>
                  <a:gd name="connsiteX12" fmla="*/ 44311 w 44311"/>
                  <a:gd name="connsiteY12" fmla="*/ 9848 h 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1" h="60608">
                    <a:moveTo>
                      <a:pt x="44172" y="9848"/>
                    </a:moveTo>
                    <a:lnTo>
                      <a:pt x="20457" y="9848"/>
                    </a:lnTo>
                    <a:cubicBezTo>
                      <a:pt x="14562" y="9848"/>
                      <a:pt x="11650" y="11997"/>
                      <a:pt x="11650" y="17614"/>
                    </a:cubicBezTo>
                    <a:lnTo>
                      <a:pt x="11650" y="42232"/>
                    </a:lnTo>
                    <a:cubicBezTo>
                      <a:pt x="11650" y="47848"/>
                      <a:pt x="14562" y="50830"/>
                      <a:pt x="20457" y="50830"/>
                    </a:cubicBezTo>
                    <a:lnTo>
                      <a:pt x="44172" y="50830"/>
                    </a:lnTo>
                    <a:lnTo>
                      <a:pt x="44172" y="59776"/>
                    </a:lnTo>
                    <a:cubicBezTo>
                      <a:pt x="44172" y="59776"/>
                      <a:pt x="30165" y="60608"/>
                      <a:pt x="16019" y="60608"/>
                    </a:cubicBezTo>
                    <a:cubicBezTo>
                      <a:pt x="5339" y="60677"/>
                      <a:pt x="0" y="52911"/>
                      <a:pt x="0" y="43480"/>
                    </a:cubicBezTo>
                    <a:lnTo>
                      <a:pt x="0" y="16297"/>
                    </a:lnTo>
                    <a:cubicBezTo>
                      <a:pt x="0" y="6796"/>
                      <a:pt x="5409" y="-69"/>
                      <a:pt x="16019" y="1"/>
                    </a:cubicBezTo>
                    <a:cubicBezTo>
                      <a:pt x="31899" y="1"/>
                      <a:pt x="44311" y="694"/>
                      <a:pt x="44311" y="694"/>
                    </a:cubicBezTo>
                    <a:lnTo>
                      <a:pt x="44311" y="9848"/>
                    </a:lnTo>
                    <a:close/>
                  </a:path>
                </a:pathLst>
              </a:custGeom>
              <a:solidFill>
                <a:srgbClr val="FFFFFF"/>
              </a:solidFill>
              <a:ln w="6930"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B3FBA0ED-A3F1-E430-9A21-66DE1B7C94BC}"/>
                  </a:ext>
                </a:extLst>
              </p:cNvPr>
              <p:cNvSpPr/>
              <p:nvPr/>
            </p:nvSpPr>
            <p:spPr>
              <a:xfrm>
                <a:off x="5959021" y="3540702"/>
                <a:ext cx="42993" cy="49165"/>
              </a:xfrm>
              <a:custGeom>
                <a:avLst/>
                <a:gdLst>
                  <a:gd name="connsiteX0" fmla="*/ 42994 w 42993"/>
                  <a:gd name="connsiteY0" fmla="*/ 48610 h 49165"/>
                  <a:gd name="connsiteX1" fmla="*/ 32384 w 42993"/>
                  <a:gd name="connsiteY1" fmla="*/ 48610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0"/>
                    </a:moveTo>
                    <a:lnTo>
                      <a:pt x="32384" y="48610"/>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721371-C4DF-23A5-047B-078B1D634A3D}"/>
                  </a:ext>
                </a:extLst>
              </p:cNvPr>
              <p:cNvSpPr/>
              <p:nvPr/>
            </p:nvSpPr>
            <p:spPr>
              <a:xfrm>
                <a:off x="6012694" y="352655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D5CA7327-98E6-21A6-F0E4-F574F86DD085}"/>
                  </a:ext>
                </a:extLst>
              </p:cNvPr>
              <p:cNvSpPr/>
              <p:nvPr/>
            </p:nvSpPr>
            <p:spPr>
              <a:xfrm>
                <a:off x="6030030" y="35294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A55579F9-51A5-596D-8475-952C511BA5DF}"/>
                  </a:ext>
                </a:extLst>
              </p:cNvPr>
              <p:cNvSpPr/>
              <p:nvPr/>
            </p:nvSpPr>
            <p:spPr>
              <a:xfrm>
                <a:off x="6068655" y="3540702"/>
                <a:ext cx="42993" cy="49165"/>
              </a:xfrm>
              <a:custGeom>
                <a:avLst/>
                <a:gdLst>
                  <a:gd name="connsiteX0" fmla="*/ 42994 w 42993"/>
                  <a:gd name="connsiteY0" fmla="*/ 48610 h 49165"/>
                  <a:gd name="connsiteX1" fmla="*/ 32384 w 42993"/>
                  <a:gd name="connsiteY1" fmla="*/ 48610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0"/>
                    </a:moveTo>
                    <a:lnTo>
                      <a:pt x="32384" y="48610"/>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E82F212-6358-8413-5388-584B8419E060}"/>
                  </a:ext>
                </a:extLst>
              </p:cNvPr>
              <p:cNvSpPr/>
              <p:nvPr/>
            </p:nvSpPr>
            <p:spPr>
              <a:xfrm>
                <a:off x="6122258" y="3540217"/>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A9894827-D383-E505-8087-645387A34456}"/>
                  </a:ext>
                </a:extLst>
              </p:cNvPr>
              <p:cNvSpPr/>
              <p:nvPr/>
            </p:nvSpPr>
            <p:spPr>
              <a:xfrm>
                <a:off x="6158109" y="3540425"/>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grpSp>
        <p:grpSp>
          <p:nvGrpSpPr>
            <p:cNvPr id="268" name="Graphic 10">
              <a:extLst>
                <a:ext uri="{FF2B5EF4-FFF2-40B4-BE49-F238E27FC236}">
                  <a16:creationId xmlns:a16="http://schemas.microsoft.com/office/drawing/2014/main" id="{779640FD-0232-2479-5632-DDAEA80B390F}"/>
                </a:ext>
              </a:extLst>
            </p:cNvPr>
            <p:cNvGrpSpPr/>
            <p:nvPr/>
          </p:nvGrpSpPr>
          <p:grpSpPr>
            <a:xfrm>
              <a:off x="6661343" y="2663423"/>
              <a:ext cx="436108" cy="284104"/>
              <a:chOff x="6661343" y="2663423"/>
              <a:chExt cx="436108" cy="284104"/>
            </a:xfrm>
            <a:solidFill>
              <a:srgbClr val="FFFFFF"/>
            </a:solidFill>
          </p:grpSpPr>
          <p:sp>
            <p:nvSpPr>
              <p:cNvPr id="269" name="Freeform 268">
                <a:extLst>
                  <a:ext uri="{FF2B5EF4-FFF2-40B4-BE49-F238E27FC236}">
                    <a16:creationId xmlns:a16="http://schemas.microsoft.com/office/drawing/2014/main" id="{01A6DD3B-596E-D628-7F91-A18BA418966F}"/>
                  </a:ext>
                </a:extLst>
              </p:cNvPr>
              <p:cNvSpPr/>
              <p:nvPr/>
            </p:nvSpPr>
            <p:spPr>
              <a:xfrm>
                <a:off x="6685753" y="2671537"/>
                <a:ext cx="49442" cy="59775"/>
              </a:xfrm>
              <a:custGeom>
                <a:avLst/>
                <a:gdLst>
                  <a:gd name="connsiteX0" fmla="*/ 49443 w 49442"/>
                  <a:gd name="connsiteY0" fmla="*/ 9361 h 59775"/>
                  <a:gd name="connsiteX1" fmla="*/ 30234 w 49442"/>
                  <a:gd name="connsiteY1" fmla="*/ 9361 h 59775"/>
                  <a:gd name="connsiteX2" fmla="*/ 30234 w 49442"/>
                  <a:gd name="connsiteY2" fmla="*/ 59775 h 59775"/>
                  <a:gd name="connsiteX3" fmla="*/ 19278 w 49442"/>
                  <a:gd name="connsiteY3" fmla="*/ 59775 h 59775"/>
                  <a:gd name="connsiteX4" fmla="*/ 19278 w 49442"/>
                  <a:gd name="connsiteY4" fmla="*/ 9361 h 59775"/>
                  <a:gd name="connsiteX5" fmla="*/ 0 w 49442"/>
                  <a:gd name="connsiteY5" fmla="*/ 9361 h 59775"/>
                  <a:gd name="connsiteX6" fmla="*/ 0 w 49442"/>
                  <a:gd name="connsiteY6" fmla="*/ 0 h 59775"/>
                  <a:gd name="connsiteX7" fmla="*/ 49443 w 49442"/>
                  <a:gd name="connsiteY7" fmla="*/ 0 h 59775"/>
                  <a:gd name="connsiteX8" fmla="*/ 49443 w 49442"/>
                  <a:gd name="connsiteY8" fmla="*/ 936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42" h="59775">
                    <a:moveTo>
                      <a:pt x="49443" y="9361"/>
                    </a:moveTo>
                    <a:lnTo>
                      <a:pt x="30234" y="9361"/>
                    </a:lnTo>
                    <a:lnTo>
                      <a:pt x="30234" y="59775"/>
                    </a:lnTo>
                    <a:lnTo>
                      <a:pt x="19278" y="59775"/>
                    </a:lnTo>
                    <a:lnTo>
                      <a:pt x="19278" y="9361"/>
                    </a:lnTo>
                    <a:lnTo>
                      <a:pt x="0" y="9361"/>
                    </a:lnTo>
                    <a:lnTo>
                      <a:pt x="0" y="0"/>
                    </a:lnTo>
                    <a:lnTo>
                      <a:pt x="49443" y="0"/>
                    </a:lnTo>
                    <a:lnTo>
                      <a:pt x="49443" y="9361"/>
                    </a:lnTo>
                    <a:close/>
                  </a:path>
                </a:pathLst>
              </a:custGeom>
              <a:solidFill>
                <a:srgbClr val="FFFFFF"/>
              </a:solidFill>
              <a:ln w="6930"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EAA5621F-3DF4-8B25-8052-C53FFBCD8EEA}"/>
                  </a:ext>
                </a:extLst>
              </p:cNvPr>
              <p:cNvSpPr/>
              <p:nvPr/>
            </p:nvSpPr>
            <p:spPr>
              <a:xfrm>
                <a:off x="6736998" y="2682215"/>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FAD8496C-7AAC-137D-41EE-87F43DA0C11B}"/>
                  </a:ext>
                </a:extLst>
              </p:cNvPr>
              <p:cNvSpPr/>
              <p:nvPr/>
            </p:nvSpPr>
            <p:spPr>
              <a:xfrm>
                <a:off x="6767441" y="2682214"/>
                <a:ext cx="43270" cy="49513"/>
              </a:xfrm>
              <a:custGeom>
                <a:avLst/>
                <a:gdLst>
                  <a:gd name="connsiteX0" fmla="*/ 26281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1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1"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1" y="71"/>
                    </a:cubicBezTo>
                    <a:close/>
                    <a:moveTo>
                      <a:pt x="22537" y="25451"/>
                    </a:moveTo>
                    <a:lnTo>
                      <a:pt x="17405" y="25451"/>
                    </a:lnTo>
                    <a:cubicBezTo>
                      <a:pt x="11788" y="25451"/>
                      <a:pt x="10263" y="25728"/>
                      <a:pt x="10263" y="32039"/>
                    </a:cubicBezTo>
                    <a:lnTo>
                      <a:pt x="10263" y="34535"/>
                    </a:lnTo>
                    <a:cubicBezTo>
                      <a:pt x="10263" y="39736"/>
                      <a:pt x="12343" y="41054"/>
                      <a:pt x="17405"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A7A06202-65A9-570E-0F0F-77B5BC501208}"/>
                  </a:ext>
                </a:extLst>
              </p:cNvPr>
              <p:cNvSpPr/>
              <p:nvPr/>
            </p:nvSpPr>
            <p:spPr>
              <a:xfrm>
                <a:off x="6820559" y="2663423"/>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9BE83855-9EE7-9543-A825-B0E3943C3AB8}"/>
                  </a:ext>
                </a:extLst>
              </p:cNvPr>
              <p:cNvSpPr/>
              <p:nvPr/>
            </p:nvSpPr>
            <p:spPr>
              <a:xfrm>
                <a:off x="6842263" y="2682077"/>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7 w 42577"/>
                  <a:gd name="connsiteY4" fmla="*/ 0 h 49165"/>
                  <a:gd name="connsiteX5" fmla="*/ 42578 w 42577"/>
                  <a:gd name="connsiteY5" fmla="*/ 14077 h 49165"/>
                  <a:gd name="connsiteX6" fmla="*/ 42578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7" y="0"/>
                    </a:lnTo>
                    <a:cubicBezTo>
                      <a:pt x="37238" y="0"/>
                      <a:pt x="42578" y="2496"/>
                      <a:pt x="42578" y="14077"/>
                    </a:cubicBezTo>
                    <a:lnTo>
                      <a:pt x="42578"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1F880CBB-A481-CCA0-9F40-D3796A29B264}"/>
                  </a:ext>
                </a:extLst>
              </p:cNvPr>
              <p:cNvSpPr/>
              <p:nvPr/>
            </p:nvSpPr>
            <p:spPr>
              <a:xfrm>
                <a:off x="6913411" y="2671328"/>
                <a:ext cx="51106" cy="60121"/>
              </a:xfrm>
              <a:custGeom>
                <a:avLst/>
                <a:gdLst>
                  <a:gd name="connsiteX0" fmla="*/ 0 w 51106"/>
                  <a:gd name="connsiteY0" fmla="*/ 44242 h 60121"/>
                  <a:gd name="connsiteX1" fmla="*/ 0 w 51106"/>
                  <a:gd name="connsiteY1" fmla="*/ 15880 h 60121"/>
                  <a:gd name="connsiteX2" fmla="*/ 16504 w 51106"/>
                  <a:gd name="connsiteY2" fmla="*/ 0 h 60121"/>
                  <a:gd name="connsiteX3" fmla="*/ 34603 w 51106"/>
                  <a:gd name="connsiteY3" fmla="*/ 0 h 60121"/>
                  <a:gd name="connsiteX4" fmla="*/ 51107 w 51106"/>
                  <a:gd name="connsiteY4" fmla="*/ 15880 h 60121"/>
                  <a:gd name="connsiteX5" fmla="*/ 51107 w 51106"/>
                  <a:gd name="connsiteY5" fmla="*/ 44242 h 60121"/>
                  <a:gd name="connsiteX6" fmla="*/ 34603 w 51106"/>
                  <a:gd name="connsiteY6" fmla="*/ 60122 h 60121"/>
                  <a:gd name="connsiteX7" fmla="*/ 16504 w 51106"/>
                  <a:gd name="connsiteY7" fmla="*/ 60122 h 60121"/>
                  <a:gd name="connsiteX8" fmla="*/ 0 w 51106"/>
                  <a:gd name="connsiteY8" fmla="*/ 44242 h 60121"/>
                  <a:gd name="connsiteX9" fmla="*/ 11095 w 51106"/>
                  <a:gd name="connsiteY9" fmla="*/ 17198 h 60121"/>
                  <a:gd name="connsiteX10" fmla="*/ 11095 w 51106"/>
                  <a:gd name="connsiteY10" fmla="*/ 41884 h 60121"/>
                  <a:gd name="connsiteX11" fmla="*/ 19486 w 51106"/>
                  <a:gd name="connsiteY11" fmla="*/ 50067 h 60121"/>
                  <a:gd name="connsiteX12" fmla="*/ 31621 w 51106"/>
                  <a:gd name="connsiteY12" fmla="*/ 50067 h 60121"/>
                  <a:gd name="connsiteX13" fmla="*/ 40012 w 51106"/>
                  <a:gd name="connsiteY13" fmla="*/ 41884 h 60121"/>
                  <a:gd name="connsiteX14" fmla="*/ 40012 w 51106"/>
                  <a:gd name="connsiteY14" fmla="*/ 17198 h 60121"/>
                  <a:gd name="connsiteX15" fmla="*/ 31621 w 51106"/>
                  <a:gd name="connsiteY15" fmla="*/ 9847 h 60121"/>
                  <a:gd name="connsiteX16" fmla="*/ 19486 w 51106"/>
                  <a:gd name="connsiteY16" fmla="*/ 9847 h 60121"/>
                  <a:gd name="connsiteX17" fmla="*/ 11095 w 51106"/>
                  <a:gd name="connsiteY17" fmla="*/ 17198 h 6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06" h="60121">
                    <a:moveTo>
                      <a:pt x="0" y="44242"/>
                    </a:moveTo>
                    <a:lnTo>
                      <a:pt x="0" y="15880"/>
                    </a:lnTo>
                    <a:cubicBezTo>
                      <a:pt x="0" y="6380"/>
                      <a:pt x="5825" y="0"/>
                      <a:pt x="16504" y="0"/>
                    </a:cubicBezTo>
                    <a:lnTo>
                      <a:pt x="34603" y="0"/>
                    </a:lnTo>
                    <a:cubicBezTo>
                      <a:pt x="45282" y="0"/>
                      <a:pt x="51107" y="6380"/>
                      <a:pt x="51107" y="15880"/>
                    </a:cubicBezTo>
                    <a:lnTo>
                      <a:pt x="51107" y="44242"/>
                    </a:lnTo>
                    <a:cubicBezTo>
                      <a:pt x="51107" y="53742"/>
                      <a:pt x="45282" y="60122"/>
                      <a:pt x="34603" y="60122"/>
                    </a:cubicBezTo>
                    <a:lnTo>
                      <a:pt x="16504" y="60122"/>
                    </a:lnTo>
                    <a:cubicBezTo>
                      <a:pt x="5825" y="60122"/>
                      <a:pt x="0" y="53742"/>
                      <a:pt x="0" y="44242"/>
                    </a:cubicBezTo>
                    <a:close/>
                    <a:moveTo>
                      <a:pt x="11095" y="17198"/>
                    </a:moveTo>
                    <a:lnTo>
                      <a:pt x="11095" y="41884"/>
                    </a:lnTo>
                    <a:cubicBezTo>
                      <a:pt x="11095" y="47501"/>
                      <a:pt x="13591" y="50067"/>
                      <a:pt x="19486" y="50067"/>
                    </a:cubicBezTo>
                    <a:lnTo>
                      <a:pt x="31621" y="50067"/>
                    </a:lnTo>
                    <a:cubicBezTo>
                      <a:pt x="37515" y="50067"/>
                      <a:pt x="40012" y="47501"/>
                      <a:pt x="40012" y="41884"/>
                    </a:cubicBezTo>
                    <a:lnTo>
                      <a:pt x="40012" y="17198"/>
                    </a:lnTo>
                    <a:cubicBezTo>
                      <a:pt x="40012" y="11581"/>
                      <a:pt x="37515" y="9847"/>
                      <a:pt x="31621" y="9847"/>
                    </a:cubicBezTo>
                    <a:lnTo>
                      <a:pt x="19486" y="9847"/>
                    </a:lnTo>
                    <a:cubicBezTo>
                      <a:pt x="13591" y="9847"/>
                      <a:pt x="11095" y="11581"/>
                      <a:pt x="11095" y="17198"/>
                    </a:cubicBezTo>
                    <a:close/>
                  </a:path>
                </a:pathLst>
              </a:custGeom>
              <a:solidFill>
                <a:srgbClr val="FFFFFF"/>
              </a:solidFill>
              <a:ln w="6930"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31300CF-E687-7CD8-663E-6B99852EE9E1}"/>
                  </a:ext>
                </a:extLst>
              </p:cNvPr>
              <p:cNvSpPr/>
              <p:nvPr/>
            </p:nvSpPr>
            <p:spPr>
              <a:xfrm>
                <a:off x="6974295" y="2682701"/>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F2B383A8-B0FA-D6EE-A48B-084C7FEB5E16}"/>
                  </a:ext>
                </a:extLst>
              </p:cNvPr>
              <p:cNvSpPr/>
              <p:nvPr/>
            </p:nvSpPr>
            <p:spPr>
              <a:xfrm>
                <a:off x="7027899" y="2682215"/>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122F7082-EB4A-D956-AD1D-ED3CCBE30B55}"/>
                  </a:ext>
                </a:extLst>
              </p:cNvPr>
              <p:cNvSpPr/>
              <p:nvPr/>
            </p:nvSpPr>
            <p:spPr>
              <a:xfrm>
                <a:off x="6744834" y="2779437"/>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69 h 59775"/>
                  <a:gd name="connsiteX9" fmla="*/ 10956 w 49928"/>
                  <a:gd name="connsiteY9" fmla="*/ 9569 h 59775"/>
                  <a:gd name="connsiteX10" fmla="*/ 10956 w 49928"/>
                  <a:gd name="connsiteY10" fmla="*/ 50205 h 59775"/>
                  <a:gd name="connsiteX11" fmla="*/ 29402 w 49928"/>
                  <a:gd name="connsiteY11" fmla="*/ 50205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6" y="9569"/>
                      <a:pt x="29402" y="9569"/>
                    </a:cubicBezTo>
                    <a:lnTo>
                      <a:pt x="10956" y="9569"/>
                    </a:lnTo>
                    <a:lnTo>
                      <a:pt x="10956" y="50205"/>
                    </a:lnTo>
                    <a:lnTo>
                      <a:pt x="29402" y="50205"/>
                    </a:lnTo>
                    <a:cubicBezTo>
                      <a:pt x="35296" y="50205"/>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E6477A7E-2C5D-5B30-0462-3019C30774D8}"/>
                  </a:ext>
                </a:extLst>
              </p:cNvPr>
              <p:cNvSpPr/>
              <p:nvPr/>
            </p:nvSpPr>
            <p:spPr>
              <a:xfrm>
                <a:off x="6804748" y="2771323"/>
                <a:ext cx="11580" cy="67888"/>
              </a:xfrm>
              <a:custGeom>
                <a:avLst/>
                <a:gdLst>
                  <a:gd name="connsiteX0" fmla="*/ 5756 w 11580"/>
                  <a:gd name="connsiteY0" fmla="*/ 0 h 67888"/>
                  <a:gd name="connsiteX1" fmla="*/ 11580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5"/>
                      <a:pt x="5756" y="11165"/>
                    </a:cubicBezTo>
                    <a:cubicBezTo>
                      <a:pt x="2496" y="11165"/>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3685B0EB-3040-29AF-A71A-A1117E7A536D}"/>
                  </a:ext>
                </a:extLst>
              </p:cNvPr>
              <p:cNvSpPr/>
              <p:nvPr/>
            </p:nvSpPr>
            <p:spPr>
              <a:xfrm>
                <a:off x="6825621" y="27902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1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679 w 42786"/>
                  <a:gd name="connsiteY17" fmla="*/ 31136 h 62341"/>
                  <a:gd name="connsiteX18" fmla="*/ 17752 w 42786"/>
                  <a:gd name="connsiteY18" fmla="*/ 37723 h 62341"/>
                  <a:gd name="connsiteX19" fmla="*/ 20318 w 42786"/>
                  <a:gd name="connsiteY19" fmla="*/ 37723 h 62341"/>
                  <a:gd name="connsiteX20" fmla="*/ 32176 w 42786"/>
                  <a:gd name="connsiteY20" fmla="*/ 34742 h 62341"/>
                  <a:gd name="connsiteX21" fmla="*/ 32176 w 42786"/>
                  <a:gd name="connsiteY21" fmla="*/ 12205 h 62341"/>
                  <a:gd name="connsiteX22" fmla="*/ 20318 w 42786"/>
                  <a:gd name="connsiteY22" fmla="*/ 9223 h 62341"/>
                  <a:gd name="connsiteX23" fmla="*/ 17752 w 42786"/>
                  <a:gd name="connsiteY23" fmla="*/ 9223 h 62341"/>
                  <a:gd name="connsiteX24" fmla="*/ 10679 w 42786"/>
                  <a:gd name="connsiteY24" fmla="*/ 15811 h 62341"/>
                  <a:gd name="connsiteX25" fmla="*/ 10679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1"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13C57452-8800-DE37-B98A-7E4DA0A0FA95}"/>
                  </a:ext>
                </a:extLst>
              </p:cNvPr>
              <p:cNvSpPr/>
              <p:nvPr/>
            </p:nvSpPr>
            <p:spPr>
              <a:xfrm>
                <a:off x="6878739"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7"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D5BF9A85-345B-95CB-164C-BBC9406C8286}"/>
                  </a:ext>
                </a:extLst>
              </p:cNvPr>
              <p:cNvSpPr/>
              <p:nvPr/>
            </p:nvSpPr>
            <p:spPr>
              <a:xfrm>
                <a:off x="6896560" y="27794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66516C1-389B-A6CA-035C-DE4EAE9F510A}"/>
                  </a:ext>
                </a:extLst>
              </p:cNvPr>
              <p:cNvSpPr/>
              <p:nvPr/>
            </p:nvSpPr>
            <p:spPr>
              <a:xfrm>
                <a:off x="6933798" y="2790114"/>
                <a:ext cx="43270" cy="49513"/>
              </a:xfrm>
              <a:custGeom>
                <a:avLst/>
                <a:gdLst>
                  <a:gd name="connsiteX0" fmla="*/ 26282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6 w 43270"/>
                  <a:gd name="connsiteY18" fmla="*/ 25451 h 49513"/>
                  <a:gd name="connsiteX19" fmla="*/ 10263 w 43270"/>
                  <a:gd name="connsiteY19" fmla="*/ 32039 h 49513"/>
                  <a:gd name="connsiteX20" fmla="*/ 10263 w 43270"/>
                  <a:gd name="connsiteY20" fmla="*/ 34535 h 49513"/>
                  <a:gd name="connsiteX21" fmla="*/ 17406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4"/>
                      <a:pt x="17406"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41C216FB-D6F8-21A1-C8BB-76AC08D0C58C}"/>
                  </a:ext>
                </a:extLst>
              </p:cNvPr>
              <p:cNvSpPr/>
              <p:nvPr/>
            </p:nvSpPr>
            <p:spPr>
              <a:xfrm>
                <a:off x="6987332" y="27764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48DA61F2-8053-6724-E3AC-320B0F386343}"/>
                  </a:ext>
                </a:extLst>
              </p:cNvPr>
              <p:cNvSpPr/>
              <p:nvPr/>
            </p:nvSpPr>
            <p:spPr>
              <a:xfrm>
                <a:off x="6661343" y="2887337"/>
                <a:ext cx="80509" cy="59913"/>
              </a:xfrm>
              <a:custGeom>
                <a:avLst/>
                <a:gdLst>
                  <a:gd name="connsiteX0" fmla="*/ 68305 w 80509"/>
                  <a:gd name="connsiteY0" fmla="*/ 0 h 59913"/>
                  <a:gd name="connsiteX1" fmla="*/ 80509 w 80509"/>
                  <a:gd name="connsiteY1" fmla="*/ 0 h 59913"/>
                  <a:gd name="connsiteX2" fmla="*/ 68443 w 80509"/>
                  <a:gd name="connsiteY2" fmla="*/ 58319 h 59913"/>
                  <a:gd name="connsiteX3" fmla="*/ 66640 w 80509"/>
                  <a:gd name="connsiteY3" fmla="*/ 59914 h 59913"/>
                  <a:gd name="connsiteX4" fmla="*/ 48611 w 80509"/>
                  <a:gd name="connsiteY4" fmla="*/ 59914 h 59913"/>
                  <a:gd name="connsiteX5" fmla="*/ 46808 w 80509"/>
                  <a:gd name="connsiteY5" fmla="*/ 58457 h 59913"/>
                  <a:gd name="connsiteX6" fmla="*/ 40636 w 80509"/>
                  <a:gd name="connsiteY6" fmla="*/ 15186 h 59913"/>
                  <a:gd name="connsiteX7" fmla="*/ 39873 w 80509"/>
                  <a:gd name="connsiteY7" fmla="*/ 15186 h 59913"/>
                  <a:gd name="connsiteX8" fmla="*/ 33702 w 80509"/>
                  <a:gd name="connsiteY8" fmla="*/ 58457 h 59913"/>
                  <a:gd name="connsiteX9" fmla="*/ 31899 w 80509"/>
                  <a:gd name="connsiteY9" fmla="*/ 59914 h 59913"/>
                  <a:gd name="connsiteX10" fmla="*/ 13869 w 80509"/>
                  <a:gd name="connsiteY10" fmla="*/ 59914 h 59913"/>
                  <a:gd name="connsiteX11" fmla="*/ 12066 w 80509"/>
                  <a:gd name="connsiteY11" fmla="*/ 58319 h 59913"/>
                  <a:gd name="connsiteX12" fmla="*/ 0 w 80509"/>
                  <a:gd name="connsiteY12" fmla="*/ 0 h 59913"/>
                  <a:gd name="connsiteX13" fmla="*/ 12205 w 80509"/>
                  <a:gd name="connsiteY13" fmla="*/ 0 h 59913"/>
                  <a:gd name="connsiteX14" fmla="*/ 21289 w 80509"/>
                  <a:gd name="connsiteY14" fmla="*/ 49165 h 59913"/>
                  <a:gd name="connsiteX15" fmla="*/ 23647 w 80509"/>
                  <a:gd name="connsiteY15" fmla="*/ 49165 h 59913"/>
                  <a:gd name="connsiteX16" fmla="*/ 31829 w 80509"/>
                  <a:gd name="connsiteY16" fmla="*/ 0 h 59913"/>
                  <a:gd name="connsiteX17" fmla="*/ 48472 w 80509"/>
                  <a:gd name="connsiteY17" fmla="*/ 0 h 59913"/>
                  <a:gd name="connsiteX18" fmla="*/ 56655 w 80509"/>
                  <a:gd name="connsiteY18" fmla="*/ 49165 h 59913"/>
                  <a:gd name="connsiteX19" fmla="*/ 59012 w 80509"/>
                  <a:gd name="connsiteY19" fmla="*/ 49165 h 59913"/>
                  <a:gd name="connsiteX20" fmla="*/ 68027 w 80509"/>
                  <a:gd name="connsiteY20" fmla="*/ 0 h 5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509" h="59913">
                    <a:moveTo>
                      <a:pt x="68305" y="0"/>
                    </a:moveTo>
                    <a:lnTo>
                      <a:pt x="80509" y="0"/>
                    </a:lnTo>
                    <a:cubicBezTo>
                      <a:pt x="80509" y="0"/>
                      <a:pt x="69067" y="55268"/>
                      <a:pt x="68443" y="58319"/>
                    </a:cubicBezTo>
                    <a:cubicBezTo>
                      <a:pt x="68166" y="59428"/>
                      <a:pt x="67611" y="59914"/>
                      <a:pt x="66640" y="59914"/>
                    </a:cubicBezTo>
                    <a:lnTo>
                      <a:pt x="48611" y="59914"/>
                    </a:lnTo>
                    <a:cubicBezTo>
                      <a:pt x="47848" y="59914"/>
                      <a:pt x="47016" y="59498"/>
                      <a:pt x="46808" y="58457"/>
                    </a:cubicBezTo>
                    <a:cubicBezTo>
                      <a:pt x="46461" y="56377"/>
                      <a:pt x="40636" y="15186"/>
                      <a:pt x="40636" y="15186"/>
                    </a:cubicBezTo>
                    <a:lnTo>
                      <a:pt x="39873" y="15186"/>
                    </a:lnTo>
                    <a:cubicBezTo>
                      <a:pt x="39873" y="15186"/>
                      <a:pt x="34048" y="56446"/>
                      <a:pt x="33702" y="58457"/>
                    </a:cubicBezTo>
                    <a:cubicBezTo>
                      <a:pt x="33563" y="59498"/>
                      <a:pt x="32661" y="59914"/>
                      <a:pt x="31899" y="59914"/>
                    </a:cubicBezTo>
                    <a:lnTo>
                      <a:pt x="13869" y="59914"/>
                    </a:lnTo>
                    <a:cubicBezTo>
                      <a:pt x="12898" y="59914"/>
                      <a:pt x="12343" y="59428"/>
                      <a:pt x="12066" y="58319"/>
                    </a:cubicBezTo>
                    <a:cubicBezTo>
                      <a:pt x="11442" y="55268"/>
                      <a:pt x="0" y="0"/>
                      <a:pt x="0" y="0"/>
                    </a:cubicBezTo>
                    <a:lnTo>
                      <a:pt x="12205" y="0"/>
                    </a:lnTo>
                    <a:lnTo>
                      <a:pt x="21289" y="49165"/>
                    </a:lnTo>
                    <a:lnTo>
                      <a:pt x="23647" y="49165"/>
                    </a:lnTo>
                    <a:lnTo>
                      <a:pt x="31829" y="0"/>
                    </a:lnTo>
                    <a:lnTo>
                      <a:pt x="48472" y="0"/>
                    </a:lnTo>
                    <a:lnTo>
                      <a:pt x="56655" y="49165"/>
                    </a:lnTo>
                    <a:lnTo>
                      <a:pt x="59012" y="49165"/>
                    </a:lnTo>
                    <a:lnTo>
                      <a:pt x="68027" y="0"/>
                    </a:lnTo>
                    <a:close/>
                  </a:path>
                </a:pathLst>
              </a:custGeom>
              <a:solidFill>
                <a:srgbClr val="FFFFFF"/>
              </a:solidFill>
              <a:ln w="6930"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6DC29FB-C540-F9E7-5CB4-6755EA9DA378}"/>
                  </a:ext>
                </a:extLst>
              </p:cNvPr>
              <p:cNvSpPr/>
              <p:nvPr/>
            </p:nvSpPr>
            <p:spPr>
              <a:xfrm>
                <a:off x="6746637" y="2897877"/>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3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3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16" y="33424"/>
                    </a:moveTo>
                    <a:lnTo>
                      <a:pt x="33216" y="15741"/>
                    </a:lnTo>
                    <a:cubicBezTo>
                      <a:pt x="33216" y="10540"/>
                      <a:pt x="31205" y="8807"/>
                      <a:pt x="26073" y="8807"/>
                    </a:cubicBezTo>
                    <a:lnTo>
                      <a:pt x="17683" y="8807"/>
                    </a:lnTo>
                    <a:cubicBezTo>
                      <a:pt x="12621" y="8807"/>
                      <a:pt x="10610" y="10540"/>
                      <a:pt x="10610" y="15741"/>
                    </a:cubicBezTo>
                    <a:lnTo>
                      <a:pt x="10610" y="33424"/>
                    </a:lnTo>
                    <a:cubicBezTo>
                      <a:pt x="10610" y="38694"/>
                      <a:pt x="12621" y="40428"/>
                      <a:pt x="17683" y="40428"/>
                    </a:cubicBezTo>
                    <a:lnTo>
                      <a:pt x="26073"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5472BECC-0131-BCD5-0E6F-CFCEB10F05DB}"/>
                  </a:ext>
                </a:extLst>
              </p:cNvPr>
              <p:cNvSpPr/>
              <p:nvPr/>
            </p:nvSpPr>
            <p:spPr>
              <a:xfrm>
                <a:off x="6800240"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3"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4E00D9C3-F9FC-8F1D-AB00-898CB3C5A072}"/>
                  </a:ext>
                </a:extLst>
              </p:cNvPr>
              <p:cNvSpPr/>
              <p:nvPr/>
            </p:nvSpPr>
            <p:spPr>
              <a:xfrm>
                <a:off x="6836369" y="2884355"/>
                <a:ext cx="44657" cy="62757"/>
              </a:xfrm>
              <a:custGeom>
                <a:avLst/>
                <a:gdLst>
                  <a:gd name="connsiteX0" fmla="*/ 69 w 44657"/>
                  <a:gd name="connsiteY0" fmla="*/ 0 h 62757"/>
                  <a:gd name="connsiteX1" fmla="*/ 10679 w 44657"/>
                  <a:gd name="connsiteY1" fmla="*/ 0 h 62757"/>
                  <a:gd name="connsiteX2" fmla="*/ 10679 w 44657"/>
                  <a:gd name="connsiteY2" fmla="*/ 33216 h 62757"/>
                  <a:gd name="connsiteX3" fmla="*/ 18654 w 44657"/>
                  <a:gd name="connsiteY3" fmla="*/ 33216 h 62757"/>
                  <a:gd name="connsiteX4" fmla="*/ 31552 w 44657"/>
                  <a:gd name="connsiteY4" fmla="*/ 14077 h 62757"/>
                  <a:gd name="connsiteX5" fmla="*/ 43756 w 44657"/>
                  <a:gd name="connsiteY5" fmla="*/ 14077 h 62757"/>
                  <a:gd name="connsiteX6" fmla="*/ 28015 w 44657"/>
                  <a:gd name="connsiteY6" fmla="*/ 37099 h 62757"/>
                  <a:gd name="connsiteX7" fmla="*/ 28015 w 44657"/>
                  <a:gd name="connsiteY7" fmla="*/ 37793 h 62757"/>
                  <a:gd name="connsiteX8" fmla="*/ 44658 w 44657"/>
                  <a:gd name="connsiteY8" fmla="*/ 62757 h 62757"/>
                  <a:gd name="connsiteX9" fmla="*/ 32523 w 44657"/>
                  <a:gd name="connsiteY9" fmla="*/ 62757 h 62757"/>
                  <a:gd name="connsiteX10" fmla="*/ 18237 w 44657"/>
                  <a:gd name="connsiteY10" fmla="*/ 42508 h 62757"/>
                  <a:gd name="connsiteX11" fmla="*/ 10610 w 44657"/>
                  <a:gd name="connsiteY11" fmla="*/ 42508 h 62757"/>
                  <a:gd name="connsiteX12" fmla="*/ 10610 w 44657"/>
                  <a:gd name="connsiteY12" fmla="*/ 62757 h 62757"/>
                  <a:gd name="connsiteX13" fmla="*/ 0 w 44657"/>
                  <a:gd name="connsiteY13" fmla="*/ 62757 h 62757"/>
                  <a:gd name="connsiteX14" fmla="*/ 0 w 44657"/>
                  <a:gd name="connsiteY14" fmla="*/ 0 h 6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7" h="62757">
                    <a:moveTo>
                      <a:pt x="69" y="0"/>
                    </a:moveTo>
                    <a:lnTo>
                      <a:pt x="10679" y="0"/>
                    </a:lnTo>
                    <a:lnTo>
                      <a:pt x="10679" y="33216"/>
                    </a:lnTo>
                    <a:lnTo>
                      <a:pt x="18654" y="33216"/>
                    </a:lnTo>
                    <a:lnTo>
                      <a:pt x="31552" y="14077"/>
                    </a:lnTo>
                    <a:lnTo>
                      <a:pt x="43756" y="14077"/>
                    </a:lnTo>
                    <a:lnTo>
                      <a:pt x="28015" y="37099"/>
                    </a:lnTo>
                    <a:lnTo>
                      <a:pt x="28015" y="37793"/>
                    </a:lnTo>
                    <a:lnTo>
                      <a:pt x="44658" y="62757"/>
                    </a:lnTo>
                    <a:lnTo>
                      <a:pt x="32523" y="62757"/>
                    </a:lnTo>
                    <a:lnTo>
                      <a:pt x="18237" y="42508"/>
                    </a:lnTo>
                    <a:lnTo>
                      <a:pt x="10610" y="42508"/>
                    </a:lnTo>
                    <a:lnTo>
                      <a:pt x="10610" y="62757"/>
                    </a:lnTo>
                    <a:lnTo>
                      <a:pt x="0" y="62757"/>
                    </a:lnTo>
                    <a:lnTo>
                      <a:pt x="0" y="0"/>
                    </a:lnTo>
                    <a:close/>
                  </a:path>
                </a:pathLst>
              </a:custGeom>
              <a:solidFill>
                <a:srgbClr val="FFFFFF"/>
              </a:solidFill>
              <a:ln w="6930"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FE6DF05-C321-8833-45DF-05B0627F076F}"/>
                  </a:ext>
                </a:extLst>
              </p:cNvPr>
              <p:cNvSpPr/>
              <p:nvPr/>
            </p:nvSpPr>
            <p:spPr>
              <a:xfrm>
                <a:off x="6882691" y="2881789"/>
                <a:ext cx="30927" cy="65322"/>
              </a:xfrm>
              <a:custGeom>
                <a:avLst/>
                <a:gdLst>
                  <a:gd name="connsiteX0" fmla="*/ 69 w 30927"/>
                  <a:gd name="connsiteY0" fmla="*/ 16643 h 65322"/>
                  <a:gd name="connsiteX1" fmla="*/ 7004 w 30927"/>
                  <a:gd name="connsiteY1" fmla="*/ 16643 h 65322"/>
                  <a:gd name="connsiteX2" fmla="*/ 7004 w 30927"/>
                  <a:gd name="connsiteY2" fmla="*/ 12829 h 65322"/>
                  <a:gd name="connsiteX3" fmla="*/ 19208 w 30927"/>
                  <a:gd name="connsiteY3" fmla="*/ 0 h 65322"/>
                  <a:gd name="connsiteX4" fmla="*/ 30720 w 30927"/>
                  <a:gd name="connsiteY4" fmla="*/ 1110 h 65322"/>
                  <a:gd name="connsiteX5" fmla="*/ 29888 w 30927"/>
                  <a:gd name="connsiteY5" fmla="*/ 8460 h 65322"/>
                  <a:gd name="connsiteX6" fmla="*/ 22260 w 30927"/>
                  <a:gd name="connsiteY6" fmla="*/ 8391 h 65322"/>
                  <a:gd name="connsiteX7" fmla="*/ 17544 w 30927"/>
                  <a:gd name="connsiteY7" fmla="*/ 14077 h 65322"/>
                  <a:gd name="connsiteX8" fmla="*/ 17544 w 30927"/>
                  <a:gd name="connsiteY8" fmla="*/ 16990 h 65322"/>
                  <a:gd name="connsiteX9" fmla="*/ 30928 w 30927"/>
                  <a:gd name="connsiteY9" fmla="*/ 16990 h 65322"/>
                  <a:gd name="connsiteX10" fmla="*/ 30928 w 30927"/>
                  <a:gd name="connsiteY10" fmla="*/ 25796 h 65322"/>
                  <a:gd name="connsiteX11" fmla="*/ 17544 w 30927"/>
                  <a:gd name="connsiteY11" fmla="*/ 25796 h 65322"/>
                  <a:gd name="connsiteX12" fmla="*/ 17544 w 30927"/>
                  <a:gd name="connsiteY12" fmla="*/ 65323 h 65322"/>
                  <a:gd name="connsiteX13" fmla="*/ 6934 w 30927"/>
                  <a:gd name="connsiteY13" fmla="*/ 65323 h 65322"/>
                  <a:gd name="connsiteX14" fmla="*/ 6934 w 30927"/>
                  <a:gd name="connsiteY14" fmla="*/ 25796 h 65322"/>
                  <a:gd name="connsiteX15" fmla="*/ 0 w 30927"/>
                  <a:gd name="connsiteY15" fmla="*/ 25796 h 65322"/>
                  <a:gd name="connsiteX16" fmla="*/ 0 w 30927"/>
                  <a:gd name="connsiteY16" fmla="*/ 16643 h 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27" h="65322">
                    <a:moveTo>
                      <a:pt x="69" y="16643"/>
                    </a:moveTo>
                    <a:lnTo>
                      <a:pt x="7004" y="16643"/>
                    </a:lnTo>
                    <a:lnTo>
                      <a:pt x="7004" y="12829"/>
                    </a:lnTo>
                    <a:cubicBezTo>
                      <a:pt x="7004" y="5478"/>
                      <a:pt x="9847" y="0"/>
                      <a:pt x="19208" y="0"/>
                    </a:cubicBezTo>
                    <a:cubicBezTo>
                      <a:pt x="24132" y="0"/>
                      <a:pt x="30720" y="1110"/>
                      <a:pt x="30720" y="1110"/>
                    </a:cubicBezTo>
                    <a:lnTo>
                      <a:pt x="29888" y="8460"/>
                    </a:lnTo>
                    <a:cubicBezTo>
                      <a:pt x="29888" y="8460"/>
                      <a:pt x="23369" y="8391"/>
                      <a:pt x="22260" y="8391"/>
                    </a:cubicBezTo>
                    <a:cubicBezTo>
                      <a:pt x="18792" y="8391"/>
                      <a:pt x="17544" y="9015"/>
                      <a:pt x="17544" y="14077"/>
                    </a:cubicBezTo>
                    <a:lnTo>
                      <a:pt x="17544" y="16990"/>
                    </a:lnTo>
                    <a:lnTo>
                      <a:pt x="30928" y="16990"/>
                    </a:lnTo>
                    <a:lnTo>
                      <a:pt x="30928" y="25796"/>
                    </a:lnTo>
                    <a:lnTo>
                      <a:pt x="17544" y="25796"/>
                    </a:lnTo>
                    <a:lnTo>
                      <a:pt x="17544" y="65323"/>
                    </a:lnTo>
                    <a:lnTo>
                      <a:pt x="6934" y="65323"/>
                    </a:lnTo>
                    <a:lnTo>
                      <a:pt x="6934" y="25796"/>
                    </a:lnTo>
                    <a:lnTo>
                      <a:pt x="0" y="25796"/>
                    </a:lnTo>
                    <a:lnTo>
                      <a:pt x="0" y="16643"/>
                    </a:lnTo>
                    <a:close/>
                  </a:path>
                </a:pathLst>
              </a:custGeom>
              <a:solidFill>
                <a:srgbClr val="FFFFFF"/>
              </a:solidFill>
              <a:ln w="6930"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8E46CE1B-ABBB-FC62-01EF-8E3408F87C0E}"/>
                  </a:ext>
                </a:extLst>
              </p:cNvPr>
              <p:cNvSpPr/>
              <p:nvPr/>
            </p:nvSpPr>
            <p:spPr>
              <a:xfrm>
                <a:off x="6919652" y="2897877"/>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4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4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16" y="33424"/>
                    </a:moveTo>
                    <a:lnTo>
                      <a:pt x="33216" y="15741"/>
                    </a:lnTo>
                    <a:cubicBezTo>
                      <a:pt x="33216" y="10540"/>
                      <a:pt x="31205" y="8807"/>
                      <a:pt x="26074" y="8807"/>
                    </a:cubicBezTo>
                    <a:lnTo>
                      <a:pt x="17683" y="8807"/>
                    </a:lnTo>
                    <a:cubicBezTo>
                      <a:pt x="12621" y="8807"/>
                      <a:pt x="10610" y="10540"/>
                      <a:pt x="10610" y="15741"/>
                    </a:cubicBezTo>
                    <a:lnTo>
                      <a:pt x="10610" y="33424"/>
                    </a:lnTo>
                    <a:cubicBezTo>
                      <a:pt x="10610" y="38694"/>
                      <a:pt x="12621" y="40428"/>
                      <a:pt x="17683" y="40428"/>
                    </a:cubicBezTo>
                    <a:lnTo>
                      <a:pt x="26074"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400799AA-52F9-D3A1-6DEE-FCFBC06B1362}"/>
                  </a:ext>
                </a:extLst>
              </p:cNvPr>
              <p:cNvSpPr/>
              <p:nvPr/>
            </p:nvSpPr>
            <p:spPr>
              <a:xfrm>
                <a:off x="6973255"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BC66EC45-9FB8-D505-AD4E-0940DFCE0F85}"/>
                  </a:ext>
                </a:extLst>
              </p:cNvPr>
              <p:cNvSpPr/>
              <p:nvPr/>
            </p:nvSpPr>
            <p:spPr>
              <a:xfrm>
                <a:off x="7009107" y="2898015"/>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258887ED-00C2-76E1-3316-A1A5FC007428}"/>
                  </a:ext>
                </a:extLst>
              </p:cNvPr>
              <p:cNvSpPr/>
              <p:nvPr/>
            </p:nvSpPr>
            <p:spPr>
              <a:xfrm>
                <a:off x="7054042"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4 w 43409"/>
                  <a:gd name="connsiteY15" fmla="*/ 8668 h 49235"/>
                  <a:gd name="connsiteX16" fmla="*/ 19209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4" y="8668"/>
                    </a:cubicBezTo>
                    <a:lnTo>
                      <a:pt x="19209"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grpSp>
        <p:grpSp>
          <p:nvGrpSpPr>
            <p:cNvPr id="293" name="Graphic 10">
              <a:extLst>
                <a:ext uri="{FF2B5EF4-FFF2-40B4-BE49-F238E27FC236}">
                  <a16:creationId xmlns:a16="http://schemas.microsoft.com/office/drawing/2014/main" id="{15AC822C-170F-CD1F-B929-D814EE39D7C4}"/>
                </a:ext>
              </a:extLst>
            </p:cNvPr>
            <p:cNvGrpSpPr/>
            <p:nvPr/>
          </p:nvGrpSpPr>
          <p:grpSpPr>
            <a:xfrm>
              <a:off x="5007196" y="2668555"/>
              <a:ext cx="424874" cy="291942"/>
              <a:chOff x="5007196" y="2668555"/>
              <a:chExt cx="424874" cy="291942"/>
            </a:xfrm>
            <a:solidFill>
              <a:srgbClr val="FFFFFF"/>
            </a:solidFill>
          </p:grpSpPr>
          <p:sp>
            <p:nvSpPr>
              <p:cNvPr id="294" name="Freeform 293">
                <a:extLst>
                  <a:ext uri="{FF2B5EF4-FFF2-40B4-BE49-F238E27FC236}">
                    <a16:creationId xmlns:a16="http://schemas.microsoft.com/office/drawing/2014/main" id="{E6EAED4B-E6C0-6DA7-9DDF-8C48E4195961}"/>
                  </a:ext>
                </a:extLst>
              </p:cNvPr>
              <p:cNvSpPr/>
              <p:nvPr/>
            </p:nvSpPr>
            <p:spPr>
              <a:xfrm>
                <a:off x="5056431" y="2671537"/>
                <a:ext cx="49928" cy="59775"/>
              </a:xfrm>
              <a:custGeom>
                <a:avLst/>
                <a:gdLst>
                  <a:gd name="connsiteX0" fmla="*/ 0 w 49928"/>
                  <a:gd name="connsiteY0" fmla="*/ 0 h 59775"/>
                  <a:gd name="connsiteX1" fmla="*/ 32106 w 49928"/>
                  <a:gd name="connsiteY1" fmla="*/ 0 h 59775"/>
                  <a:gd name="connsiteX2" fmla="*/ 49928 w 49928"/>
                  <a:gd name="connsiteY2" fmla="*/ 16227 h 59775"/>
                  <a:gd name="connsiteX3" fmla="*/ 49928 w 49928"/>
                  <a:gd name="connsiteY3" fmla="*/ 43479 h 59775"/>
                  <a:gd name="connsiteX4" fmla="*/ 32106 w 49928"/>
                  <a:gd name="connsiteY4" fmla="*/ 59775 h 59775"/>
                  <a:gd name="connsiteX5" fmla="*/ 0 w 49928"/>
                  <a:gd name="connsiteY5" fmla="*/ 59775 h 59775"/>
                  <a:gd name="connsiteX6" fmla="*/ 0 w 49928"/>
                  <a:gd name="connsiteY6" fmla="*/ 0 h 59775"/>
                  <a:gd name="connsiteX7" fmla="*/ 38972 w 49928"/>
                  <a:gd name="connsiteY7" fmla="*/ 19000 h 59775"/>
                  <a:gd name="connsiteX8" fmla="*/ 29333 w 49928"/>
                  <a:gd name="connsiteY8" fmla="*/ 9500 h 59775"/>
                  <a:gd name="connsiteX9" fmla="*/ 10887 w 49928"/>
                  <a:gd name="connsiteY9" fmla="*/ 9500 h 59775"/>
                  <a:gd name="connsiteX10" fmla="*/ 10887 w 49928"/>
                  <a:gd name="connsiteY10" fmla="*/ 50136 h 59775"/>
                  <a:gd name="connsiteX11" fmla="*/ 29333 w 49928"/>
                  <a:gd name="connsiteY11" fmla="*/ 50136 h 59775"/>
                  <a:gd name="connsiteX12" fmla="*/ 38972 w 49928"/>
                  <a:gd name="connsiteY12" fmla="*/ 40636 h 59775"/>
                  <a:gd name="connsiteX13" fmla="*/ 38972 w 49928"/>
                  <a:gd name="connsiteY13" fmla="*/ 1893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6" y="0"/>
                    </a:lnTo>
                    <a:cubicBezTo>
                      <a:pt x="42855" y="0"/>
                      <a:pt x="49928" y="6726"/>
                      <a:pt x="49928" y="16227"/>
                    </a:cubicBezTo>
                    <a:lnTo>
                      <a:pt x="49928" y="43479"/>
                    </a:lnTo>
                    <a:cubicBezTo>
                      <a:pt x="49928" y="52979"/>
                      <a:pt x="42855" y="59775"/>
                      <a:pt x="32106" y="59775"/>
                    </a:cubicBezTo>
                    <a:lnTo>
                      <a:pt x="0" y="59775"/>
                    </a:lnTo>
                    <a:lnTo>
                      <a:pt x="0" y="0"/>
                    </a:lnTo>
                    <a:close/>
                    <a:moveTo>
                      <a:pt x="38972" y="19000"/>
                    </a:moveTo>
                    <a:cubicBezTo>
                      <a:pt x="38972" y="11095"/>
                      <a:pt x="35227" y="9500"/>
                      <a:pt x="29333" y="9500"/>
                    </a:cubicBezTo>
                    <a:lnTo>
                      <a:pt x="10887" y="9500"/>
                    </a:lnTo>
                    <a:lnTo>
                      <a:pt x="10887" y="50136"/>
                    </a:lnTo>
                    <a:lnTo>
                      <a:pt x="29333" y="50136"/>
                    </a:lnTo>
                    <a:cubicBezTo>
                      <a:pt x="35227" y="50136"/>
                      <a:pt x="38972" y="48610"/>
                      <a:pt x="38972" y="40636"/>
                    </a:cubicBezTo>
                    <a:lnTo>
                      <a:pt x="38972" y="18931"/>
                    </a:lnTo>
                    <a:close/>
                  </a:path>
                </a:pathLst>
              </a:custGeom>
              <a:solidFill>
                <a:srgbClr val="FFFFFF"/>
              </a:solidFill>
              <a:ln w="6930"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A6562EB1-70B8-3C00-5222-BA766CEA4C06}"/>
                  </a:ext>
                </a:extLst>
              </p:cNvPr>
              <p:cNvSpPr/>
              <p:nvPr/>
            </p:nvSpPr>
            <p:spPr>
              <a:xfrm>
                <a:off x="5115929" y="268242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BF878EFD-DBA9-31A5-235B-7EC5B62B0C11}"/>
                  </a:ext>
                </a:extLst>
              </p:cNvPr>
              <p:cNvSpPr/>
              <p:nvPr/>
            </p:nvSpPr>
            <p:spPr>
              <a:xfrm>
                <a:off x="5161835" y="2682632"/>
                <a:ext cx="48263" cy="48818"/>
              </a:xfrm>
              <a:custGeom>
                <a:avLst/>
                <a:gdLst>
                  <a:gd name="connsiteX0" fmla="*/ 32245 w 48263"/>
                  <a:gd name="connsiteY0" fmla="*/ 48819 h 48818"/>
                  <a:gd name="connsiteX1" fmla="*/ 15949 w 48263"/>
                  <a:gd name="connsiteY1" fmla="*/ 48819 h 48818"/>
                  <a:gd name="connsiteX2" fmla="*/ 14077 w 48263"/>
                  <a:gd name="connsiteY2" fmla="*/ 47293 h 48818"/>
                  <a:gd name="connsiteX3" fmla="*/ 0 w 48263"/>
                  <a:gd name="connsiteY3" fmla="*/ 0 h 48818"/>
                  <a:gd name="connsiteX4" fmla="*/ 11373 w 48263"/>
                  <a:gd name="connsiteY4" fmla="*/ 0 h 48818"/>
                  <a:gd name="connsiteX5" fmla="*/ 22398 w 48263"/>
                  <a:gd name="connsiteY5" fmla="*/ 39527 h 48818"/>
                  <a:gd name="connsiteX6" fmla="*/ 25866 w 48263"/>
                  <a:gd name="connsiteY6" fmla="*/ 39527 h 48818"/>
                  <a:gd name="connsiteX7" fmla="*/ 36822 w 48263"/>
                  <a:gd name="connsiteY7" fmla="*/ 0 h 48818"/>
                  <a:gd name="connsiteX8" fmla="*/ 48264 w 48263"/>
                  <a:gd name="connsiteY8" fmla="*/ 0 h 48818"/>
                  <a:gd name="connsiteX9" fmla="*/ 34187 w 48263"/>
                  <a:gd name="connsiteY9" fmla="*/ 47293 h 48818"/>
                  <a:gd name="connsiteX10" fmla="*/ 32315 w 48263"/>
                  <a:gd name="connsiteY10" fmla="*/ 48819 h 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3" h="48818">
                    <a:moveTo>
                      <a:pt x="32245" y="48819"/>
                    </a:moveTo>
                    <a:lnTo>
                      <a:pt x="15949" y="48819"/>
                    </a:lnTo>
                    <a:cubicBezTo>
                      <a:pt x="14840" y="48819"/>
                      <a:pt x="14424" y="48472"/>
                      <a:pt x="14077" y="47293"/>
                    </a:cubicBezTo>
                    <a:cubicBezTo>
                      <a:pt x="12898" y="43479"/>
                      <a:pt x="0" y="0"/>
                      <a:pt x="0" y="0"/>
                    </a:cubicBezTo>
                    <a:lnTo>
                      <a:pt x="11373" y="0"/>
                    </a:lnTo>
                    <a:lnTo>
                      <a:pt x="22398" y="39527"/>
                    </a:lnTo>
                    <a:lnTo>
                      <a:pt x="25866" y="39527"/>
                    </a:lnTo>
                    <a:lnTo>
                      <a:pt x="36822" y="0"/>
                    </a:lnTo>
                    <a:lnTo>
                      <a:pt x="48264" y="0"/>
                    </a:lnTo>
                    <a:cubicBezTo>
                      <a:pt x="48264" y="0"/>
                      <a:pt x="35296" y="43479"/>
                      <a:pt x="34187" y="47293"/>
                    </a:cubicBezTo>
                    <a:cubicBezTo>
                      <a:pt x="33840" y="48472"/>
                      <a:pt x="33424" y="48819"/>
                      <a:pt x="32315" y="48819"/>
                    </a:cubicBezTo>
                    <a:close/>
                  </a:path>
                </a:pathLst>
              </a:custGeom>
              <a:solidFill>
                <a:srgbClr val="FFFFFF"/>
              </a:solidFill>
              <a:ln w="6930"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2E9B6A7D-1EAA-BE01-1A5B-1E3405C1682F}"/>
                  </a:ext>
                </a:extLst>
              </p:cNvPr>
              <p:cNvSpPr/>
              <p:nvPr/>
            </p:nvSpPr>
            <p:spPr>
              <a:xfrm>
                <a:off x="5214745" y="268242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69 w 43409"/>
                  <a:gd name="connsiteY14" fmla="*/ 17544 h 49235"/>
                  <a:gd name="connsiteX15" fmla="*/ 25103 w 43409"/>
                  <a:gd name="connsiteY15" fmla="*/ 8668 h 49235"/>
                  <a:gd name="connsiteX16" fmla="*/ 19278 w 43409"/>
                  <a:gd name="connsiteY16" fmla="*/ 8668 h 49235"/>
                  <a:gd name="connsiteX17" fmla="*/ 10679 w 43409"/>
                  <a:gd name="connsiteY17" fmla="*/ 17544 h 49235"/>
                  <a:gd name="connsiteX18" fmla="*/ 10679 w 43409"/>
                  <a:gd name="connsiteY18" fmla="*/ 21982 h 49235"/>
                  <a:gd name="connsiteX19" fmla="*/ 32869 w 43409"/>
                  <a:gd name="connsiteY19" fmla="*/ 21844 h 49235"/>
                  <a:gd name="connsiteX20" fmla="*/ 32869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69" y="17544"/>
                    </a:moveTo>
                    <a:cubicBezTo>
                      <a:pt x="32869" y="9292"/>
                      <a:pt x="30581" y="8668"/>
                      <a:pt x="25103" y="8668"/>
                    </a:cubicBezTo>
                    <a:lnTo>
                      <a:pt x="19278" y="8668"/>
                    </a:lnTo>
                    <a:cubicBezTo>
                      <a:pt x="13730" y="8668"/>
                      <a:pt x="10679" y="9015"/>
                      <a:pt x="10679" y="17544"/>
                    </a:cubicBezTo>
                    <a:lnTo>
                      <a:pt x="10679" y="21982"/>
                    </a:lnTo>
                    <a:lnTo>
                      <a:pt x="32869" y="21844"/>
                    </a:lnTo>
                    <a:lnTo>
                      <a:pt x="32869" y="17544"/>
                    </a:lnTo>
                    <a:close/>
                  </a:path>
                </a:pathLst>
              </a:custGeom>
              <a:solidFill>
                <a:srgbClr val="FFFFFF"/>
              </a:solidFill>
              <a:ln w="6930"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11DCDE7A-8EB8-F0DB-5B94-0121317E8C56}"/>
                  </a:ext>
                </a:extLst>
              </p:cNvPr>
              <p:cNvSpPr/>
              <p:nvPr/>
            </p:nvSpPr>
            <p:spPr>
              <a:xfrm>
                <a:off x="5267516" y="26685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B694D2AB-D9FB-4B68-4F8A-3A0B67E32902}"/>
                  </a:ext>
                </a:extLst>
              </p:cNvPr>
              <p:cNvSpPr/>
              <p:nvPr/>
            </p:nvSpPr>
            <p:spPr>
              <a:xfrm>
                <a:off x="5287973" y="2682077"/>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85 w 43825"/>
                  <a:gd name="connsiteY9" fmla="*/ 33424 h 49650"/>
                  <a:gd name="connsiteX10" fmla="*/ 33285 w 43825"/>
                  <a:gd name="connsiteY10" fmla="*/ 15741 h 49650"/>
                  <a:gd name="connsiteX11" fmla="*/ 26143 w 43825"/>
                  <a:gd name="connsiteY11" fmla="*/ 8807 h 49650"/>
                  <a:gd name="connsiteX12" fmla="*/ 17752 w 43825"/>
                  <a:gd name="connsiteY12" fmla="*/ 8807 h 49650"/>
                  <a:gd name="connsiteX13" fmla="*/ 10679 w 43825"/>
                  <a:gd name="connsiteY13" fmla="*/ 15741 h 49650"/>
                  <a:gd name="connsiteX14" fmla="*/ 10679 w 43825"/>
                  <a:gd name="connsiteY14" fmla="*/ 33424 h 49650"/>
                  <a:gd name="connsiteX15" fmla="*/ 17752 w 43825"/>
                  <a:gd name="connsiteY15" fmla="*/ 40428 h 49650"/>
                  <a:gd name="connsiteX16" fmla="*/ 26143 w 43825"/>
                  <a:gd name="connsiteY16" fmla="*/ 40428 h 49650"/>
                  <a:gd name="connsiteX17" fmla="*/ 33285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85" y="33424"/>
                    </a:moveTo>
                    <a:lnTo>
                      <a:pt x="33285" y="15741"/>
                    </a:lnTo>
                    <a:cubicBezTo>
                      <a:pt x="33285" y="10540"/>
                      <a:pt x="31274" y="8807"/>
                      <a:pt x="26143" y="8807"/>
                    </a:cubicBezTo>
                    <a:lnTo>
                      <a:pt x="17752" y="8807"/>
                    </a:lnTo>
                    <a:cubicBezTo>
                      <a:pt x="12690" y="8807"/>
                      <a:pt x="10679" y="10540"/>
                      <a:pt x="10679" y="15741"/>
                    </a:cubicBezTo>
                    <a:lnTo>
                      <a:pt x="10679" y="33424"/>
                    </a:lnTo>
                    <a:cubicBezTo>
                      <a:pt x="10679" y="38694"/>
                      <a:pt x="12690" y="40428"/>
                      <a:pt x="17752" y="40428"/>
                    </a:cubicBezTo>
                    <a:lnTo>
                      <a:pt x="26143" y="40428"/>
                    </a:lnTo>
                    <a:cubicBezTo>
                      <a:pt x="31274" y="40428"/>
                      <a:pt x="33285" y="38694"/>
                      <a:pt x="33285" y="33424"/>
                    </a:cubicBezTo>
                    <a:close/>
                  </a:path>
                </a:pathLst>
              </a:custGeom>
              <a:solidFill>
                <a:srgbClr val="FFFFFF"/>
              </a:solidFill>
              <a:ln w="6930"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D616FBF1-EC8C-909D-E6B0-BB8B73302A40}"/>
                  </a:ext>
                </a:extLst>
              </p:cNvPr>
              <p:cNvSpPr/>
              <p:nvPr/>
            </p:nvSpPr>
            <p:spPr>
              <a:xfrm>
                <a:off x="5341576" y="2682146"/>
                <a:ext cx="42855" cy="62826"/>
              </a:xfrm>
              <a:custGeom>
                <a:avLst/>
                <a:gdLst>
                  <a:gd name="connsiteX0" fmla="*/ 10610 w 42855"/>
                  <a:gd name="connsiteY0" fmla="*/ 62826 h 62826"/>
                  <a:gd name="connsiteX1" fmla="*/ 0 w 42855"/>
                  <a:gd name="connsiteY1" fmla="*/ 62826 h 62826"/>
                  <a:gd name="connsiteX2" fmla="*/ 0 w 42855"/>
                  <a:gd name="connsiteY2" fmla="*/ 485 h 62826"/>
                  <a:gd name="connsiteX3" fmla="*/ 10610 w 42855"/>
                  <a:gd name="connsiteY3" fmla="*/ 485 h 62826"/>
                  <a:gd name="connsiteX4" fmla="*/ 10610 w 42855"/>
                  <a:gd name="connsiteY4" fmla="*/ 4299 h 62826"/>
                  <a:gd name="connsiteX5" fmla="*/ 24201 w 42855"/>
                  <a:gd name="connsiteY5" fmla="*/ 0 h 62826"/>
                  <a:gd name="connsiteX6" fmla="*/ 27044 w 42855"/>
                  <a:gd name="connsiteY6" fmla="*/ 0 h 62826"/>
                  <a:gd name="connsiteX7" fmla="*/ 42855 w 42855"/>
                  <a:gd name="connsiteY7" fmla="*/ 14146 h 62826"/>
                  <a:gd name="connsiteX8" fmla="*/ 42855 w 42855"/>
                  <a:gd name="connsiteY8" fmla="*/ 35296 h 62826"/>
                  <a:gd name="connsiteX9" fmla="*/ 27044 w 42855"/>
                  <a:gd name="connsiteY9" fmla="*/ 49443 h 62826"/>
                  <a:gd name="connsiteX10" fmla="*/ 24201 w 42855"/>
                  <a:gd name="connsiteY10" fmla="*/ 49443 h 62826"/>
                  <a:gd name="connsiteX11" fmla="*/ 10610 w 42855"/>
                  <a:gd name="connsiteY11" fmla="*/ 45074 h 62826"/>
                  <a:gd name="connsiteX12" fmla="*/ 10610 w 42855"/>
                  <a:gd name="connsiteY12" fmla="*/ 62687 h 62826"/>
                  <a:gd name="connsiteX13" fmla="*/ 10610 w 42855"/>
                  <a:gd name="connsiteY13" fmla="*/ 37307 h 62826"/>
                  <a:gd name="connsiteX14" fmla="*/ 22468 w 42855"/>
                  <a:gd name="connsiteY14" fmla="*/ 40289 h 62826"/>
                  <a:gd name="connsiteX15" fmla="*/ 25033 w 42855"/>
                  <a:gd name="connsiteY15" fmla="*/ 40289 h 62826"/>
                  <a:gd name="connsiteX16" fmla="*/ 32245 w 42855"/>
                  <a:gd name="connsiteY16" fmla="*/ 33771 h 62826"/>
                  <a:gd name="connsiteX17" fmla="*/ 32245 w 42855"/>
                  <a:gd name="connsiteY17" fmla="*/ 15949 h 62826"/>
                  <a:gd name="connsiteX18" fmla="*/ 25033 w 42855"/>
                  <a:gd name="connsiteY18" fmla="*/ 9361 h 62826"/>
                  <a:gd name="connsiteX19" fmla="*/ 22468 w 42855"/>
                  <a:gd name="connsiteY19" fmla="*/ 9361 h 62826"/>
                  <a:gd name="connsiteX20" fmla="*/ 10610 w 42855"/>
                  <a:gd name="connsiteY20" fmla="*/ 12343 h 62826"/>
                  <a:gd name="connsiteX21" fmla="*/ 10610 w 42855"/>
                  <a:gd name="connsiteY21" fmla="*/ 37307 h 6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55" h="62826">
                    <a:moveTo>
                      <a:pt x="10610" y="62826"/>
                    </a:moveTo>
                    <a:lnTo>
                      <a:pt x="0" y="62826"/>
                    </a:lnTo>
                    <a:lnTo>
                      <a:pt x="0" y="485"/>
                    </a:lnTo>
                    <a:lnTo>
                      <a:pt x="10610" y="485"/>
                    </a:lnTo>
                    <a:lnTo>
                      <a:pt x="10610" y="4299"/>
                    </a:lnTo>
                    <a:cubicBezTo>
                      <a:pt x="14354" y="2427"/>
                      <a:pt x="19694" y="0"/>
                      <a:pt x="24201" y="0"/>
                    </a:cubicBezTo>
                    <a:lnTo>
                      <a:pt x="27044" y="0"/>
                    </a:lnTo>
                    <a:cubicBezTo>
                      <a:pt x="37515" y="69"/>
                      <a:pt x="42855" y="2496"/>
                      <a:pt x="42855" y="14146"/>
                    </a:cubicBezTo>
                    <a:lnTo>
                      <a:pt x="42855" y="35296"/>
                    </a:lnTo>
                    <a:cubicBezTo>
                      <a:pt x="42855" y="46877"/>
                      <a:pt x="37585" y="49373"/>
                      <a:pt x="27044" y="49443"/>
                    </a:cubicBezTo>
                    <a:lnTo>
                      <a:pt x="24201" y="49443"/>
                    </a:lnTo>
                    <a:cubicBezTo>
                      <a:pt x="19694" y="49443"/>
                      <a:pt x="14354" y="46946"/>
                      <a:pt x="10610" y="45074"/>
                    </a:cubicBezTo>
                    <a:lnTo>
                      <a:pt x="10610" y="62687"/>
                    </a:lnTo>
                    <a:close/>
                    <a:moveTo>
                      <a:pt x="10610" y="37307"/>
                    </a:moveTo>
                    <a:cubicBezTo>
                      <a:pt x="14424" y="38417"/>
                      <a:pt x="18792" y="40289"/>
                      <a:pt x="22468" y="40289"/>
                    </a:cubicBezTo>
                    <a:lnTo>
                      <a:pt x="25033" y="40289"/>
                    </a:lnTo>
                    <a:cubicBezTo>
                      <a:pt x="30165" y="40289"/>
                      <a:pt x="32245" y="38972"/>
                      <a:pt x="32245" y="33771"/>
                    </a:cubicBezTo>
                    <a:lnTo>
                      <a:pt x="32245" y="15949"/>
                    </a:lnTo>
                    <a:cubicBezTo>
                      <a:pt x="32245" y="10679"/>
                      <a:pt x="30165" y="9361"/>
                      <a:pt x="25033" y="9361"/>
                    </a:cubicBezTo>
                    <a:lnTo>
                      <a:pt x="22468" y="9361"/>
                    </a:lnTo>
                    <a:cubicBezTo>
                      <a:pt x="18792" y="9361"/>
                      <a:pt x="14424" y="11234"/>
                      <a:pt x="10610" y="12343"/>
                    </a:cubicBezTo>
                    <a:lnTo>
                      <a:pt x="10610" y="37307"/>
                    </a:lnTo>
                    <a:close/>
                  </a:path>
                </a:pathLst>
              </a:custGeom>
              <a:solidFill>
                <a:srgbClr val="FFFFFF"/>
              </a:solidFill>
              <a:ln w="6930"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0E859EB-83C4-A319-3E46-E0C6BE09D45B}"/>
                  </a:ext>
                </a:extLst>
              </p:cNvPr>
              <p:cNvSpPr/>
              <p:nvPr/>
            </p:nvSpPr>
            <p:spPr>
              <a:xfrm>
                <a:off x="5093322" y="2779437"/>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69 h 59775"/>
                  <a:gd name="connsiteX9" fmla="*/ 10956 w 49928"/>
                  <a:gd name="connsiteY9" fmla="*/ 9569 h 59775"/>
                  <a:gd name="connsiteX10" fmla="*/ 10956 w 49928"/>
                  <a:gd name="connsiteY10" fmla="*/ 50205 h 59775"/>
                  <a:gd name="connsiteX11" fmla="*/ 29402 w 49928"/>
                  <a:gd name="connsiteY11" fmla="*/ 50205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7" y="9569"/>
                      <a:pt x="29402" y="9569"/>
                    </a:cubicBezTo>
                    <a:lnTo>
                      <a:pt x="10956" y="9569"/>
                    </a:lnTo>
                    <a:lnTo>
                      <a:pt x="10956" y="50205"/>
                    </a:lnTo>
                    <a:lnTo>
                      <a:pt x="29402" y="50205"/>
                    </a:lnTo>
                    <a:cubicBezTo>
                      <a:pt x="35297" y="50205"/>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1C7A6036-BABF-D924-F6FF-F44418D9A072}"/>
                  </a:ext>
                </a:extLst>
              </p:cNvPr>
              <p:cNvSpPr/>
              <p:nvPr/>
            </p:nvSpPr>
            <p:spPr>
              <a:xfrm>
                <a:off x="5153305"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732258A2-422A-C9F2-83EC-8F20C0A92BFF}"/>
                  </a:ext>
                </a:extLst>
              </p:cNvPr>
              <p:cNvSpPr/>
              <p:nvPr/>
            </p:nvSpPr>
            <p:spPr>
              <a:xfrm>
                <a:off x="5174178" y="27902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0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679 w 42786"/>
                  <a:gd name="connsiteY17" fmla="*/ 31136 h 62341"/>
                  <a:gd name="connsiteX18" fmla="*/ 17752 w 42786"/>
                  <a:gd name="connsiteY18" fmla="*/ 37723 h 62341"/>
                  <a:gd name="connsiteX19" fmla="*/ 20318 w 42786"/>
                  <a:gd name="connsiteY19" fmla="*/ 37723 h 62341"/>
                  <a:gd name="connsiteX20" fmla="*/ 32176 w 42786"/>
                  <a:gd name="connsiteY20" fmla="*/ 34742 h 62341"/>
                  <a:gd name="connsiteX21" fmla="*/ 32176 w 42786"/>
                  <a:gd name="connsiteY21" fmla="*/ 12205 h 62341"/>
                  <a:gd name="connsiteX22" fmla="*/ 20318 w 42786"/>
                  <a:gd name="connsiteY22" fmla="*/ 9223 h 62341"/>
                  <a:gd name="connsiteX23" fmla="*/ 17752 w 42786"/>
                  <a:gd name="connsiteY23" fmla="*/ 9223 h 62341"/>
                  <a:gd name="connsiteX24" fmla="*/ 10679 w 42786"/>
                  <a:gd name="connsiteY24" fmla="*/ 15811 h 62341"/>
                  <a:gd name="connsiteX25" fmla="*/ 10679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0"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10F014BC-4607-58E9-17D8-C785682C56AB}"/>
                  </a:ext>
                </a:extLst>
              </p:cNvPr>
              <p:cNvSpPr/>
              <p:nvPr/>
            </p:nvSpPr>
            <p:spPr>
              <a:xfrm>
                <a:off x="5227296"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4C1A9174-9788-E45E-E8F3-71D5F47CE5C1}"/>
                  </a:ext>
                </a:extLst>
              </p:cNvPr>
              <p:cNvSpPr/>
              <p:nvPr/>
            </p:nvSpPr>
            <p:spPr>
              <a:xfrm>
                <a:off x="5245118" y="27794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4B1FFD14-49DB-F35E-D140-F22D5E0DC483}"/>
                  </a:ext>
                </a:extLst>
              </p:cNvPr>
              <p:cNvSpPr/>
              <p:nvPr/>
            </p:nvSpPr>
            <p:spPr>
              <a:xfrm>
                <a:off x="5282356" y="2790114"/>
                <a:ext cx="43270" cy="49513"/>
              </a:xfrm>
              <a:custGeom>
                <a:avLst/>
                <a:gdLst>
                  <a:gd name="connsiteX0" fmla="*/ 26282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8"/>
                    </a:lnTo>
                    <a:lnTo>
                      <a:pt x="32661" y="49098"/>
                    </a:lnTo>
                    <a:lnTo>
                      <a:pt x="32661" y="45145"/>
                    </a:lnTo>
                    <a:cubicBezTo>
                      <a:pt x="28917" y="47017"/>
                      <a:pt x="23646"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4"/>
                      <a:pt x="17405"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82349C24-80D9-A926-72D1-0DB2AF65756E}"/>
                  </a:ext>
                </a:extLst>
              </p:cNvPr>
              <p:cNvSpPr/>
              <p:nvPr/>
            </p:nvSpPr>
            <p:spPr>
              <a:xfrm>
                <a:off x="5335890" y="27764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D98F9A3D-F70E-8660-9D98-0AC23B7EFF1E}"/>
                  </a:ext>
                </a:extLst>
              </p:cNvPr>
              <p:cNvSpPr/>
              <p:nvPr/>
            </p:nvSpPr>
            <p:spPr>
              <a:xfrm>
                <a:off x="5007196" y="2886989"/>
                <a:ext cx="47917" cy="60539"/>
              </a:xfrm>
              <a:custGeom>
                <a:avLst/>
                <a:gdLst>
                  <a:gd name="connsiteX0" fmla="*/ 44173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3"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9"/>
                      <a:pt x="16435" y="31761"/>
                      <a:pt x="13661" y="31275"/>
                    </a:cubicBezTo>
                    <a:cubicBezTo>
                      <a:pt x="4507" y="29680"/>
                      <a:pt x="0" y="28779"/>
                      <a:pt x="0" y="19695"/>
                    </a:cubicBezTo>
                    <a:lnTo>
                      <a:pt x="0" y="14633"/>
                    </a:lnTo>
                    <a:cubicBezTo>
                      <a:pt x="0" y="3954"/>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71504E3-6761-35DF-3A8C-FC4CD9B6C2D9}"/>
                  </a:ext>
                </a:extLst>
              </p:cNvPr>
              <p:cNvSpPr/>
              <p:nvPr/>
            </p:nvSpPr>
            <p:spPr>
              <a:xfrm>
                <a:off x="5058303" y="28873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3A4DC369-EDF6-83AB-25CF-DAD1B5A4A7D3}"/>
                  </a:ext>
                </a:extLst>
              </p:cNvPr>
              <p:cNvSpPr/>
              <p:nvPr/>
            </p:nvSpPr>
            <p:spPr>
              <a:xfrm>
                <a:off x="5097552"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2C63D8E1-9F44-E67B-E322-361FF23AAF57}"/>
                  </a:ext>
                </a:extLst>
              </p:cNvPr>
              <p:cNvSpPr/>
              <p:nvPr/>
            </p:nvSpPr>
            <p:spPr>
              <a:xfrm>
                <a:off x="5127995" y="2898014"/>
                <a:ext cx="43271" cy="49513"/>
              </a:xfrm>
              <a:custGeom>
                <a:avLst/>
                <a:gdLst>
                  <a:gd name="connsiteX0" fmla="*/ 26282 w 43271"/>
                  <a:gd name="connsiteY0" fmla="*/ 1 h 49513"/>
                  <a:gd name="connsiteX1" fmla="*/ 43271 w 43271"/>
                  <a:gd name="connsiteY1" fmla="*/ 14148 h 49513"/>
                  <a:gd name="connsiteX2" fmla="*/ 43271 w 43271"/>
                  <a:gd name="connsiteY2" fmla="*/ 49098 h 49513"/>
                  <a:gd name="connsiteX3" fmla="*/ 32661 w 43271"/>
                  <a:gd name="connsiteY3" fmla="*/ 49098 h 49513"/>
                  <a:gd name="connsiteX4" fmla="*/ 32661 w 43271"/>
                  <a:gd name="connsiteY4" fmla="*/ 45145 h 49513"/>
                  <a:gd name="connsiteX5" fmla="*/ 19070 w 43271"/>
                  <a:gd name="connsiteY5" fmla="*/ 49514 h 49513"/>
                  <a:gd name="connsiteX6" fmla="*/ 15811 w 43271"/>
                  <a:gd name="connsiteY6" fmla="*/ 49514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468 w 43271"/>
                  <a:gd name="connsiteY17" fmla="*/ 25451 h 49513"/>
                  <a:gd name="connsiteX18" fmla="*/ 17336 w 43271"/>
                  <a:gd name="connsiteY18" fmla="*/ 25451 h 49513"/>
                  <a:gd name="connsiteX19" fmla="*/ 10194 w 43271"/>
                  <a:gd name="connsiteY19" fmla="*/ 32039 h 49513"/>
                  <a:gd name="connsiteX20" fmla="*/ 10194 w 43271"/>
                  <a:gd name="connsiteY20" fmla="*/ 34535 h 49513"/>
                  <a:gd name="connsiteX21" fmla="*/ 17336 w 43271"/>
                  <a:gd name="connsiteY21" fmla="*/ 41054 h 49513"/>
                  <a:gd name="connsiteX22" fmla="*/ 20734 w 43271"/>
                  <a:gd name="connsiteY22" fmla="*/ 41054 h 49513"/>
                  <a:gd name="connsiteX23" fmla="*/ 32592 w 43271"/>
                  <a:gd name="connsiteY23" fmla="*/ 38072 h 49513"/>
                  <a:gd name="connsiteX24" fmla="*/ 32592 w 43271"/>
                  <a:gd name="connsiteY24" fmla="*/ 26214 h 49513"/>
                  <a:gd name="connsiteX25" fmla="*/ 22468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40" y="49444"/>
                      <a:pt x="0" y="49375"/>
                      <a:pt x="0" y="35367"/>
                    </a:cubicBezTo>
                    <a:lnTo>
                      <a:pt x="0" y="30652"/>
                    </a:lnTo>
                    <a:cubicBezTo>
                      <a:pt x="0" y="18794"/>
                      <a:pt x="5270" y="17754"/>
                      <a:pt x="15811" y="17754"/>
                    </a:cubicBezTo>
                    <a:lnTo>
                      <a:pt x="21636"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468" y="25451"/>
                    </a:moveTo>
                    <a:lnTo>
                      <a:pt x="17336" y="25451"/>
                    </a:lnTo>
                    <a:cubicBezTo>
                      <a:pt x="11719" y="25451"/>
                      <a:pt x="10194" y="25728"/>
                      <a:pt x="10194" y="32039"/>
                    </a:cubicBezTo>
                    <a:lnTo>
                      <a:pt x="10194" y="34535"/>
                    </a:lnTo>
                    <a:cubicBezTo>
                      <a:pt x="10194" y="39736"/>
                      <a:pt x="12274" y="41054"/>
                      <a:pt x="17336" y="41054"/>
                    </a:cubicBezTo>
                    <a:lnTo>
                      <a:pt x="20734" y="41054"/>
                    </a:lnTo>
                    <a:cubicBezTo>
                      <a:pt x="24409" y="41054"/>
                      <a:pt x="28778" y="39181"/>
                      <a:pt x="32592" y="38072"/>
                    </a:cubicBezTo>
                    <a:lnTo>
                      <a:pt x="32592" y="26214"/>
                    </a:lnTo>
                    <a:cubicBezTo>
                      <a:pt x="28778" y="25798"/>
                      <a:pt x="26074" y="25520"/>
                      <a:pt x="22468" y="25520"/>
                    </a:cubicBezTo>
                    <a:close/>
                  </a:path>
                </a:pathLst>
              </a:custGeom>
              <a:solidFill>
                <a:srgbClr val="FFFFFF"/>
              </a:solidFill>
              <a:ln w="6930"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67825822-9E96-0229-9688-7AC158F4FFB6}"/>
                  </a:ext>
                </a:extLst>
              </p:cNvPr>
              <p:cNvSpPr/>
              <p:nvPr/>
            </p:nvSpPr>
            <p:spPr>
              <a:xfrm>
                <a:off x="5177091" y="28873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A2D0558D-E70E-FBF2-9C50-0ED9B030558A}"/>
                  </a:ext>
                </a:extLst>
              </p:cNvPr>
              <p:cNvSpPr/>
              <p:nvPr/>
            </p:nvSpPr>
            <p:spPr>
              <a:xfrm>
                <a:off x="5215438"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1DDF7AC7-83BD-C993-4A1D-E6830DD51817}"/>
                  </a:ext>
                </a:extLst>
              </p:cNvPr>
              <p:cNvSpPr/>
              <p:nvPr/>
            </p:nvSpPr>
            <p:spPr>
              <a:xfrm>
                <a:off x="5267169" y="28981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0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748 w 42786"/>
                  <a:gd name="connsiteY17" fmla="*/ 31136 h 62341"/>
                  <a:gd name="connsiteX18" fmla="*/ 17822 w 42786"/>
                  <a:gd name="connsiteY18" fmla="*/ 37723 h 62341"/>
                  <a:gd name="connsiteX19" fmla="*/ 20387 w 42786"/>
                  <a:gd name="connsiteY19" fmla="*/ 37723 h 62341"/>
                  <a:gd name="connsiteX20" fmla="*/ 32245 w 42786"/>
                  <a:gd name="connsiteY20" fmla="*/ 34742 h 62341"/>
                  <a:gd name="connsiteX21" fmla="*/ 32245 w 42786"/>
                  <a:gd name="connsiteY21" fmla="*/ 12205 h 62341"/>
                  <a:gd name="connsiteX22" fmla="*/ 20387 w 42786"/>
                  <a:gd name="connsiteY22" fmla="*/ 9223 h 62341"/>
                  <a:gd name="connsiteX23" fmla="*/ 17822 w 42786"/>
                  <a:gd name="connsiteY23" fmla="*/ 9223 h 62341"/>
                  <a:gd name="connsiteX24" fmla="*/ 10748 w 42786"/>
                  <a:gd name="connsiteY24" fmla="*/ 15811 h 62341"/>
                  <a:gd name="connsiteX25" fmla="*/ 10748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0"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748" y="31136"/>
                    </a:moveTo>
                    <a:cubicBezTo>
                      <a:pt x="10748" y="36406"/>
                      <a:pt x="12759" y="37723"/>
                      <a:pt x="17822" y="37723"/>
                    </a:cubicBezTo>
                    <a:lnTo>
                      <a:pt x="20387" y="37723"/>
                    </a:lnTo>
                    <a:cubicBezTo>
                      <a:pt x="24132" y="37723"/>
                      <a:pt x="28431" y="35851"/>
                      <a:pt x="32245" y="34742"/>
                    </a:cubicBezTo>
                    <a:lnTo>
                      <a:pt x="32245" y="12205"/>
                    </a:lnTo>
                    <a:cubicBezTo>
                      <a:pt x="28431" y="11095"/>
                      <a:pt x="24132" y="9223"/>
                      <a:pt x="20387" y="9223"/>
                    </a:cubicBezTo>
                    <a:lnTo>
                      <a:pt x="17822" y="9223"/>
                    </a:lnTo>
                    <a:cubicBezTo>
                      <a:pt x="12759" y="9223"/>
                      <a:pt x="10748" y="10471"/>
                      <a:pt x="10748" y="15811"/>
                    </a:cubicBezTo>
                    <a:lnTo>
                      <a:pt x="10748" y="31205"/>
                    </a:lnTo>
                    <a:close/>
                  </a:path>
                </a:pathLst>
              </a:custGeom>
              <a:solidFill>
                <a:srgbClr val="FFFFFF"/>
              </a:solidFill>
              <a:ln w="6930"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8446BCC-6174-608F-E29B-7B1832A574B3}"/>
                  </a:ext>
                </a:extLst>
              </p:cNvPr>
              <p:cNvSpPr/>
              <p:nvPr/>
            </p:nvSpPr>
            <p:spPr>
              <a:xfrm>
                <a:off x="5320287" y="2879224"/>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D90F8BC9-6B8F-43DF-265C-067FBF8B3E0A}"/>
                  </a:ext>
                </a:extLst>
              </p:cNvPr>
              <p:cNvSpPr/>
              <p:nvPr/>
            </p:nvSpPr>
            <p:spPr>
              <a:xfrm>
                <a:off x="5341229"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69 w 43409"/>
                  <a:gd name="connsiteY14" fmla="*/ 17544 h 49235"/>
                  <a:gd name="connsiteX15" fmla="*/ 25103 w 43409"/>
                  <a:gd name="connsiteY15" fmla="*/ 8668 h 49235"/>
                  <a:gd name="connsiteX16" fmla="*/ 19278 w 43409"/>
                  <a:gd name="connsiteY16" fmla="*/ 8668 h 49235"/>
                  <a:gd name="connsiteX17" fmla="*/ 10679 w 43409"/>
                  <a:gd name="connsiteY17" fmla="*/ 17544 h 49235"/>
                  <a:gd name="connsiteX18" fmla="*/ 10679 w 43409"/>
                  <a:gd name="connsiteY18" fmla="*/ 21982 h 49235"/>
                  <a:gd name="connsiteX19" fmla="*/ 32869 w 43409"/>
                  <a:gd name="connsiteY19" fmla="*/ 21844 h 49235"/>
                  <a:gd name="connsiteX20" fmla="*/ 32869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69" y="17544"/>
                    </a:moveTo>
                    <a:cubicBezTo>
                      <a:pt x="32869" y="9292"/>
                      <a:pt x="30581" y="8668"/>
                      <a:pt x="25103" y="8668"/>
                    </a:cubicBezTo>
                    <a:lnTo>
                      <a:pt x="19278" y="8668"/>
                    </a:lnTo>
                    <a:cubicBezTo>
                      <a:pt x="13730" y="8668"/>
                      <a:pt x="10679" y="9015"/>
                      <a:pt x="10679" y="17544"/>
                    </a:cubicBezTo>
                    <a:lnTo>
                      <a:pt x="10679" y="21982"/>
                    </a:lnTo>
                    <a:lnTo>
                      <a:pt x="32869" y="21844"/>
                    </a:lnTo>
                    <a:lnTo>
                      <a:pt x="32869" y="17544"/>
                    </a:lnTo>
                    <a:close/>
                  </a:path>
                </a:pathLst>
              </a:custGeom>
              <a:solidFill>
                <a:srgbClr val="FFFFFF"/>
              </a:solidFill>
              <a:ln w="6930"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9B3E4C9-6D96-8F7F-EC2F-B77D67AD27CE}"/>
                  </a:ext>
                </a:extLst>
              </p:cNvPr>
              <p:cNvSpPr/>
              <p:nvPr/>
            </p:nvSpPr>
            <p:spPr>
              <a:xfrm>
                <a:off x="5390741" y="2898083"/>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7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7"/>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6"/>
                      <a:pt x="5825" y="-68"/>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grpSp>
        <p:grpSp>
          <p:nvGrpSpPr>
            <p:cNvPr id="318" name="Graphic 10">
              <a:extLst>
                <a:ext uri="{FF2B5EF4-FFF2-40B4-BE49-F238E27FC236}">
                  <a16:creationId xmlns:a16="http://schemas.microsoft.com/office/drawing/2014/main" id="{75975632-DE03-EC16-105A-E7C92289380C}"/>
                </a:ext>
              </a:extLst>
            </p:cNvPr>
            <p:cNvGrpSpPr/>
            <p:nvPr/>
          </p:nvGrpSpPr>
          <p:grpSpPr>
            <a:xfrm>
              <a:off x="5263979" y="1762913"/>
              <a:ext cx="461349" cy="276477"/>
              <a:chOff x="5263979" y="1762913"/>
              <a:chExt cx="461349" cy="276477"/>
            </a:xfrm>
            <a:solidFill>
              <a:srgbClr val="FFFFFF"/>
            </a:solidFill>
          </p:grpSpPr>
          <p:sp>
            <p:nvSpPr>
              <p:cNvPr id="319" name="Freeform 318">
                <a:extLst>
                  <a:ext uri="{FF2B5EF4-FFF2-40B4-BE49-F238E27FC236}">
                    <a16:creationId xmlns:a16="http://schemas.microsoft.com/office/drawing/2014/main" id="{4275F236-5E3B-0ECC-BDF5-7C27E4B9321D}"/>
                  </a:ext>
                </a:extLst>
              </p:cNvPr>
              <p:cNvSpPr/>
              <p:nvPr/>
            </p:nvSpPr>
            <p:spPr>
              <a:xfrm>
                <a:off x="5298721" y="1762913"/>
                <a:ext cx="47917" cy="60539"/>
              </a:xfrm>
              <a:custGeom>
                <a:avLst/>
                <a:gdLst>
                  <a:gd name="connsiteX0" fmla="*/ 44172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2"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8"/>
                      <a:pt x="16435" y="31761"/>
                      <a:pt x="13661" y="31275"/>
                    </a:cubicBezTo>
                    <a:cubicBezTo>
                      <a:pt x="4507" y="29680"/>
                      <a:pt x="0" y="28779"/>
                      <a:pt x="0" y="19695"/>
                    </a:cubicBezTo>
                    <a:lnTo>
                      <a:pt x="0" y="14633"/>
                    </a:lnTo>
                    <a:cubicBezTo>
                      <a:pt x="0" y="3953"/>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4CFFFE2-E7FC-6BFB-B4DD-85AC4AAB9CAF}"/>
                  </a:ext>
                </a:extLst>
              </p:cNvPr>
              <p:cNvSpPr/>
              <p:nvPr/>
            </p:nvSpPr>
            <p:spPr>
              <a:xfrm>
                <a:off x="5349828" y="1763260"/>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099E3BA6-B86F-3361-A95E-D70F98F31396}"/>
                  </a:ext>
                </a:extLst>
              </p:cNvPr>
              <p:cNvSpPr/>
              <p:nvPr/>
            </p:nvSpPr>
            <p:spPr>
              <a:xfrm>
                <a:off x="5389077" y="1773939"/>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5C907B16-C2DC-010D-E200-F355FC7FFA64}"/>
                  </a:ext>
                </a:extLst>
              </p:cNvPr>
              <p:cNvSpPr/>
              <p:nvPr/>
            </p:nvSpPr>
            <p:spPr>
              <a:xfrm>
                <a:off x="5424651" y="17744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B5B0CB4D-6E89-3F7B-E2F5-ED1998CABA78}"/>
                  </a:ext>
                </a:extLst>
              </p:cNvPr>
              <p:cNvSpPr/>
              <p:nvPr/>
            </p:nvSpPr>
            <p:spPr>
              <a:xfrm>
                <a:off x="5477076" y="1773939"/>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30AB672B-9CCB-E823-DBE6-BEE591EBAE4F}"/>
                  </a:ext>
                </a:extLst>
              </p:cNvPr>
              <p:cNvSpPr/>
              <p:nvPr/>
            </p:nvSpPr>
            <p:spPr>
              <a:xfrm>
                <a:off x="5519237" y="1763260"/>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61A6A9D5-3FE9-B2A6-8886-972B81AAA26F}"/>
                  </a:ext>
                </a:extLst>
              </p:cNvPr>
              <p:cNvSpPr/>
              <p:nvPr/>
            </p:nvSpPr>
            <p:spPr>
              <a:xfrm>
                <a:off x="5557862" y="17744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A1271EEC-21C2-302E-EB65-2B4773BF79B0}"/>
                  </a:ext>
                </a:extLst>
              </p:cNvPr>
              <p:cNvSpPr/>
              <p:nvPr/>
            </p:nvSpPr>
            <p:spPr>
              <a:xfrm>
                <a:off x="5611465" y="1773939"/>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19426738-8081-C5EA-15F7-128059A76ACF}"/>
                  </a:ext>
                </a:extLst>
              </p:cNvPr>
              <p:cNvSpPr/>
              <p:nvPr/>
            </p:nvSpPr>
            <p:spPr>
              <a:xfrm>
                <a:off x="5647317" y="1774148"/>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2AA2353-1503-3619-8BDD-C19CF8D6FAE1}"/>
                  </a:ext>
                </a:extLst>
              </p:cNvPr>
              <p:cNvSpPr/>
              <p:nvPr/>
            </p:nvSpPr>
            <p:spPr>
              <a:xfrm>
                <a:off x="5263979" y="1881838"/>
                <a:ext cx="43271" cy="49513"/>
              </a:xfrm>
              <a:custGeom>
                <a:avLst/>
                <a:gdLst>
                  <a:gd name="connsiteX0" fmla="*/ 26282 w 43271"/>
                  <a:gd name="connsiteY0" fmla="*/ 1 h 49513"/>
                  <a:gd name="connsiteX1" fmla="*/ 43271 w 43271"/>
                  <a:gd name="connsiteY1" fmla="*/ 14148 h 49513"/>
                  <a:gd name="connsiteX2" fmla="*/ 43271 w 43271"/>
                  <a:gd name="connsiteY2" fmla="*/ 49097 h 49513"/>
                  <a:gd name="connsiteX3" fmla="*/ 32661 w 43271"/>
                  <a:gd name="connsiteY3" fmla="*/ 49097 h 49513"/>
                  <a:gd name="connsiteX4" fmla="*/ 32661 w 43271"/>
                  <a:gd name="connsiteY4" fmla="*/ 45145 h 49513"/>
                  <a:gd name="connsiteX5" fmla="*/ 19070 w 43271"/>
                  <a:gd name="connsiteY5" fmla="*/ 49513 h 49513"/>
                  <a:gd name="connsiteX6" fmla="*/ 15811 w 43271"/>
                  <a:gd name="connsiteY6" fmla="*/ 49513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6 w 43271"/>
                  <a:gd name="connsiteY18" fmla="*/ 25451 h 49513"/>
                  <a:gd name="connsiteX19" fmla="*/ 10263 w 43271"/>
                  <a:gd name="connsiteY19" fmla="*/ 32039 h 49513"/>
                  <a:gd name="connsiteX20" fmla="*/ 10263 w 43271"/>
                  <a:gd name="connsiteY20" fmla="*/ 34535 h 49513"/>
                  <a:gd name="connsiteX21" fmla="*/ 17406 w 43271"/>
                  <a:gd name="connsiteY21" fmla="*/ 41053 h 49513"/>
                  <a:gd name="connsiteX22" fmla="*/ 20803 w 43271"/>
                  <a:gd name="connsiteY22" fmla="*/ 41053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6"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3"/>
                      <a:pt x="17406"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F866FE6C-BDB2-A452-23B0-5994FA729DC2}"/>
                  </a:ext>
                </a:extLst>
              </p:cNvPr>
              <p:cNvSpPr/>
              <p:nvPr/>
            </p:nvSpPr>
            <p:spPr>
              <a:xfrm>
                <a:off x="5317444" y="1881701"/>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6 w 42577"/>
                  <a:gd name="connsiteY4" fmla="*/ 0 h 49165"/>
                  <a:gd name="connsiteX5" fmla="*/ 42578 w 42577"/>
                  <a:gd name="connsiteY5" fmla="*/ 14077 h 49165"/>
                  <a:gd name="connsiteX6" fmla="*/ 42578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6" y="0"/>
                    </a:lnTo>
                    <a:cubicBezTo>
                      <a:pt x="37238" y="0"/>
                      <a:pt x="42578" y="2496"/>
                      <a:pt x="42578" y="14077"/>
                    </a:cubicBezTo>
                    <a:lnTo>
                      <a:pt x="42578"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B19C9766-BF70-0288-1EEB-50BDCA1D8652}"/>
                  </a:ext>
                </a:extLst>
              </p:cNvPr>
              <p:cNvSpPr/>
              <p:nvPr/>
            </p:nvSpPr>
            <p:spPr>
              <a:xfrm>
                <a:off x="5369175" y="1868179"/>
                <a:ext cx="42785" cy="63172"/>
              </a:xfrm>
              <a:custGeom>
                <a:avLst/>
                <a:gdLst>
                  <a:gd name="connsiteX0" fmla="*/ 32176 w 42785"/>
                  <a:gd name="connsiteY0" fmla="*/ 0 h 63172"/>
                  <a:gd name="connsiteX1" fmla="*/ 42786 w 42785"/>
                  <a:gd name="connsiteY1" fmla="*/ 0 h 63172"/>
                  <a:gd name="connsiteX2" fmla="*/ 42786 w 42785"/>
                  <a:gd name="connsiteY2" fmla="*/ 62757 h 63172"/>
                  <a:gd name="connsiteX3" fmla="*/ 32176 w 42785"/>
                  <a:gd name="connsiteY3" fmla="*/ 62757 h 63172"/>
                  <a:gd name="connsiteX4" fmla="*/ 32176 w 42785"/>
                  <a:gd name="connsiteY4" fmla="*/ 58804 h 63172"/>
                  <a:gd name="connsiteX5" fmla="*/ 18584 w 42785"/>
                  <a:gd name="connsiteY5" fmla="*/ 63173 h 63172"/>
                  <a:gd name="connsiteX6" fmla="*/ 15741 w 42785"/>
                  <a:gd name="connsiteY6" fmla="*/ 63173 h 63172"/>
                  <a:gd name="connsiteX7" fmla="*/ 0 w 42785"/>
                  <a:gd name="connsiteY7" fmla="*/ 49027 h 63172"/>
                  <a:gd name="connsiteX8" fmla="*/ 0 w 42785"/>
                  <a:gd name="connsiteY8" fmla="*/ 27877 h 63172"/>
                  <a:gd name="connsiteX9" fmla="*/ 15741 w 42785"/>
                  <a:gd name="connsiteY9" fmla="*/ 13730 h 63172"/>
                  <a:gd name="connsiteX10" fmla="*/ 18584 w 42785"/>
                  <a:gd name="connsiteY10" fmla="*/ 13730 h 63172"/>
                  <a:gd name="connsiteX11" fmla="*/ 32176 w 42785"/>
                  <a:gd name="connsiteY11" fmla="*/ 18030 h 63172"/>
                  <a:gd name="connsiteX12" fmla="*/ 32176 w 42785"/>
                  <a:gd name="connsiteY12" fmla="*/ 69 h 63172"/>
                  <a:gd name="connsiteX13" fmla="*/ 32176 w 42785"/>
                  <a:gd name="connsiteY13" fmla="*/ 50830 h 63172"/>
                  <a:gd name="connsiteX14" fmla="*/ 32176 w 42785"/>
                  <a:gd name="connsiteY14" fmla="*/ 26004 h 63172"/>
                  <a:gd name="connsiteX15" fmla="*/ 20318 w 42785"/>
                  <a:gd name="connsiteY15" fmla="*/ 23022 h 63172"/>
                  <a:gd name="connsiteX16" fmla="*/ 17752 w 42785"/>
                  <a:gd name="connsiteY16" fmla="*/ 23022 h 63172"/>
                  <a:gd name="connsiteX17" fmla="*/ 10679 w 42785"/>
                  <a:gd name="connsiteY17" fmla="*/ 29610 h 63172"/>
                  <a:gd name="connsiteX18" fmla="*/ 10679 w 42785"/>
                  <a:gd name="connsiteY18" fmla="*/ 47362 h 63172"/>
                  <a:gd name="connsiteX19" fmla="*/ 17752 w 42785"/>
                  <a:gd name="connsiteY19" fmla="*/ 53881 h 63172"/>
                  <a:gd name="connsiteX20" fmla="*/ 20318 w 42785"/>
                  <a:gd name="connsiteY20" fmla="*/ 53881 h 63172"/>
                  <a:gd name="connsiteX21" fmla="*/ 32176 w 42785"/>
                  <a:gd name="connsiteY21" fmla="*/ 50899 h 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85" h="63172">
                    <a:moveTo>
                      <a:pt x="32176" y="0"/>
                    </a:moveTo>
                    <a:lnTo>
                      <a:pt x="42786" y="0"/>
                    </a:lnTo>
                    <a:lnTo>
                      <a:pt x="42786" y="62757"/>
                    </a:lnTo>
                    <a:lnTo>
                      <a:pt x="32176" y="62757"/>
                    </a:lnTo>
                    <a:lnTo>
                      <a:pt x="32176" y="58804"/>
                    </a:lnTo>
                    <a:cubicBezTo>
                      <a:pt x="28431" y="60677"/>
                      <a:pt x="23161" y="63173"/>
                      <a:pt x="18584" y="63173"/>
                    </a:cubicBezTo>
                    <a:lnTo>
                      <a:pt x="15741" y="63173"/>
                    </a:lnTo>
                    <a:cubicBezTo>
                      <a:pt x="5340" y="63104"/>
                      <a:pt x="0" y="60607"/>
                      <a:pt x="0" y="49027"/>
                    </a:cubicBezTo>
                    <a:lnTo>
                      <a:pt x="0" y="27877"/>
                    </a:lnTo>
                    <a:cubicBezTo>
                      <a:pt x="0" y="16157"/>
                      <a:pt x="5270" y="13800"/>
                      <a:pt x="15741" y="13730"/>
                    </a:cubicBezTo>
                    <a:lnTo>
                      <a:pt x="18584" y="13730"/>
                    </a:lnTo>
                    <a:cubicBezTo>
                      <a:pt x="23092" y="13730"/>
                      <a:pt x="28431" y="16088"/>
                      <a:pt x="32176" y="18030"/>
                    </a:cubicBezTo>
                    <a:lnTo>
                      <a:pt x="32176" y="69"/>
                    </a:lnTo>
                    <a:close/>
                    <a:moveTo>
                      <a:pt x="32176" y="50830"/>
                    </a:moveTo>
                    <a:lnTo>
                      <a:pt x="32176" y="26004"/>
                    </a:lnTo>
                    <a:cubicBezTo>
                      <a:pt x="28362" y="24895"/>
                      <a:pt x="24063" y="23022"/>
                      <a:pt x="20318" y="23022"/>
                    </a:cubicBezTo>
                    <a:lnTo>
                      <a:pt x="17752" y="23022"/>
                    </a:lnTo>
                    <a:cubicBezTo>
                      <a:pt x="12690" y="23022"/>
                      <a:pt x="10679" y="24271"/>
                      <a:pt x="10679" y="29610"/>
                    </a:cubicBezTo>
                    <a:lnTo>
                      <a:pt x="10679" y="47362"/>
                    </a:lnTo>
                    <a:cubicBezTo>
                      <a:pt x="10679" y="52563"/>
                      <a:pt x="12690" y="53881"/>
                      <a:pt x="17752" y="53881"/>
                    </a:cubicBezTo>
                    <a:lnTo>
                      <a:pt x="20318" y="53881"/>
                    </a:lnTo>
                    <a:cubicBezTo>
                      <a:pt x="24063" y="53881"/>
                      <a:pt x="28362" y="52008"/>
                      <a:pt x="32176" y="50899"/>
                    </a:cubicBezTo>
                    <a:close/>
                  </a:path>
                </a:pathLst>
              </a:custGeom>
              <a:solidFill>
                <a:srgbClr val="FFFFFF"/>
              </a:solidFill>
              <a:ln w="6930"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D40593A-CAA5-BF9E-C9A8-BC894841FF8A}"/>
                  </a:ext>
                </a:extLst>
              </p:cNvPr>
              <p:cNvSpPr/>
              <p:nvPr/>
            </p:nvSpPr>
            <p:spPr>
              <a:xfrm>
                <a:off x="5439560" y="1870813"/>
                <a:ext cx="47917" cy="60539"/>
              </a:xfrm>
              <a:custGeom>
                <a:avLst/>
                <a:gdLst>
                  <a:gd name="connsiteX0" fmla="*/ 44172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2"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8"/>
                      <a:pt x="16435" y="31761"/>
                      <a:pt x="13661" y="31275"/>
                    </a:cubicBezTo>
                    <a:cubicBezTo>
                      <a:pt x="4507" y="29680"/>
                      <a:pt x="0" y="28779"/>
                      <a:pt x="0" y="19695"/>
                    </a:cubicBezTo>
                    <a:lnTo>
                      <a:pt x="0" y="14633"/>
                    </a:lnTo>
                    <a:cubicBezTo>
                      <a:pt x="0" y="3954"/>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1BE174C-C589-31C0-E33F-6D7AB69650D0}"/>
                  </a:ext>
                </a:extLst>
              </p:cNvPr>
              <p:cNvSpPr/>
              <p:nvPr/>
            </p:nvSpPr>
            <p:spPr>
              <a:xfrm>
                <a:off x="5495036" y="1882048"/>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D3C14F4F-ABC1-ED80-5342-0B7248949019}"/>
                  </a:ext>
                </a:extLst>
              </p:cNvPr>
              <p:cNvSpPr/>
              <p:nvPr/>
            </p:nvSpPr>
            <p:spPr>
              <a:xfrm>
                <a:off x="5546906" y="1881839"/>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02A6692E-A53E-AEBC-7753-F033F14C7066}"/>
                  </a:ext>
                </a:extLst>
              </p:cNvPr>
              <p:cNvSpPr/>
              <p:nvPr/>
            </p:nvSpPr>
            <p:spPr>
              <a:xfrm>
                <a:off x="5592465" y="18823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39"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409E4B54-8437-AC99-DB4F-E23553F2DCBC}"/>
                  </a:ext>
                </a:extLst>
              </p:cNvPr>
              <p:cNvSpPr/>
              <p:nvPr/>
            </p:nvSpPr>
            <p:spPr>
              <a:xfrm>
                <a:off x="5646068" y="1881840"/>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8F456A4A-E4B0-2BFE-BD83-D62BB1B6BCFD}"/>
                  </a:ext>
                </a:extLst>
              </p:cNvPr>
              <p:cNvSpPr/>
              <p:nvPr/>
            </p:nvSpPr>
            <p:spPr>
              <a:xfrm>
                <a:off x="5681920" y="1882048"/>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1E8E1B8F-3980-98DC-7F2C-0F0C2B10B50F}"/>
                  </a:ext>
                </a:extLst>
              </p:cNvPr>
              <p:cNvSpPr/>
              <p:nvPr/>
            </p:nvSpPr>
            <p:spPr>
              <a:xfrm>
                <a:off x="5315988" y="1978922"/>
                <a:ext cx="51107" cy="60121"/>
              </a:xfrm>
              <a:custGeom>
                <a:avLst/>
                <a:gdLst>
                  <a:gd name="connsiteX0" fmla="*/ 0 w 51107"/>
                  <a:gd name="connsiteY0" fmla="*/ 44242 h 60121"/>
                  <a:gd name="connsiteX1" fmla="*/ 0 w 51107"/>
                  <a:gd name="connsiteY1" fmla="*/ 15880 h 60121"/>
                  <a:gd name="connsiteX2" fmla="*/ 16504 w 51107"/>
                  <a:gd name="connsiteY2" fmla="*/ 0 h 60121"/>
                  <a:gd name="connsiteX3" fmla="*/ 34603 w 51107"/>
                  <a:gd name="connsiteY3" fmla="*/ 0 h 60121"/>
                  <a:gd name="connsiteX4" fmla="*/ 51107 w 51107"/>
                  <a:gd name="connsiteY4" fmla="*/ 15880 h 60121"/>
                  <a:gd name="connsiteX5" fmla="*/ 51107 w 51107"/>
                  <a:gd name="connsiteY5" fmla="*/ 44242 h 60121"/>
                  <a:gd name="connsiteX6" fmla="*/ 34603 w 51107"/>
                  <a:gd name="connsiteY6" fmla="*/ 60122 h 60121"/>
                  <a:gd name="connsiteX7" fmla="*/ 16504 w 51107"/>
                  <a:gd name="connsiteY7" fmla="*/ 60122 h 60121"/>
                  <a:gd name="connsiteX8" fmla="*/ 0 w 51107"/>
                  <a:gd name="connsiteY8" fmla="*/ 44242 h 60121"/>
                  <a:gd name="connsiteX9" fmla="*/ 11095 w 51107"/>
                  <a:gd name="connsiteY9" fmla="*/ 17128 h 60121"/>
                  <a:gd name="connsiteX10" fmla="*/ 11095 w 51107"/>
                  <a:gd name="connsiteY10" fmla="*/ 41815 h 60121"/>
                  <a:gd name="connsiteX11" fmla="*/ 19486 w 51107"/>
                  <a:gd name="connsiteY11" fmla="*/ 49998 h 60121"/>
                  <a:gd name="connsiteX12" fmla="*/ 31621 w 51107"/>
                  <a:gd name="connsiteY12" fmla="*/ 49998 h 60121"/>
                  <a:gd name="connsiteX13" fmla="*/ 40012 w 51107"/>
                  <a:gd name="connsiteY13" fmla="*/ 41815 h 60121"/>
                  <a:gd name="connsiteX14" fmla="*/ 40012 w 51107"/>
                  <a:gd name="connsiteY14" fmla="*/ 17128 h 60121"/>
                  <a:gd name="connsiteX15" fmla="*/ 31621 w 51107"/>
                  <a:gd name="connsiteY15" fmla="*/ 9778 h 60121"/>
                  <a:gd name="connsiteX16" fmla="*/ 19486 w 51107"/>
                  <a:gd name="connsiteY16" fmla="*/ 9778 h 60121"/>
                  <a:gd name="connsiteX17" fmla="*/ 11095 w 51107"/>
                  <a:gd name="connsiteY17" fmla="*/ 17128 h 6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07" h="60121">
                    <a:moveTo>
                      <a:pt x="0" y="44242"/>
                    </a:moveTo>
                    <a:lnTo>
                      <a:pt x="0" y="15880"/>
                    </a:lnTo>
                    <a:cubicBezTo>
                      <a:pt x="0" y="6380"/>
                      <a:pt x="5825" y="0"/>
                      <a:pt x="16504" y="0"/>
                    </a:cubicBezTo>
                    <a:lnTo>
                      <a:pt x="34603" y="0"/>
                    </a:lnTo>
                    <a:cubicBezTo>
                      <a:pt x="45282" y="0"/>
                      <a:pt x="51107" y="6380"/>
                      <a:pt x="51107" y="15880"/>
                    </a:cubicBezTo>
                    <a:lnTo>
                      <a:pt x="51107" y="44242"/>
                    </a:lnTo>
                    <a:cubicBezTo>
                      <a:pt x="51107" y="53742"/>
                      <a:pt x="45282" y="60122"/>
                      <a:pt x="34603" y="60122"/>
                    </a:cubicBezTo>
                    <a:lnTo>
                      <a:pt x="16504" y="60122"/>
                    </a:lnTo>
                    <a:cubicBezTo>
                      <a:pt x="5825" y="60122"/>
                      <a:pt x="0" y="53742"/>
                      <a:pt x="0" y="44242"/>
                    </a:cubicBezTo>
                    <a:close/>
                    <a:moveTo>
                      <a:pt x="11095" y="17128"/>
                    </a:moveTo>
                    <a:lnTo>
                      <a:pt x="11095" y="41815"/>
                    </a:lnTo>
                    <a:cubicBezTo>
                      <a:pt x="11095" y="47432"/>
                      <a:pt x="13592" y="49998"/>
                      <a:pt x="19486" y="49998"/>
                    </a:cubicBezTo>
                    <a:lnTo>
                      <a:pt x="31621" y="49998"/>
                    </a:lnTo>
                    <a:cubicBezTo>
                      <a:pt x="37515" y="49998"/>
                      <a:pt x="40012" y="47432"/>
                      <a:pt x="40012" y="41815"/>
                    </a:cubicBezTo>
                    <a:lnTo>
                      <a:pt x="40012" y="17128"/>
                    </a:lnTo>
                    <a:cubicBezTo>
                      <a:pt x="40012" y="11511"/>
                      <a:pt x="37515" y="9778"/>
                      <a:pt x="31621" y="9778"/>
                    </a:cubicBezTo>
                    <a:lnTo>
                      <a:pt x="19486" y="9778"/>
                    </a:lnTo>
                    <a:cubicBezTo>
                      <a:pt x="13592" y="9778"/>
                      <a:pt x="11095" y="11511"/>
                      <a:pt x="11095" y="17128"/>
                    </a:cubicBezTo>
                    <a:close/>
                  </a:path>
                </a:pathLst>
              </a:custGeom>
              <a:solidFill>
                <a:srgbClr val="FFFFFF"/>
              </a:solidFill>
              <a:ln w="6930"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601A6473-0B3C-849C-1047-BF994F912599}"/>
                  </a:ext>
                </a:extLst>
              </p:cNvPr>
              <p:cNvSpPr/>
              <p:nvPr/>
            </p:nvSpPr>
            <p:spPr>
              <a:xfrm>
                <a:off x="5376872" y="19902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16CAE468-3F09-66E2-1B83-A501ADAF3068}"/>
                  </a:ext>
                </a:extLst>
              </p:cNvPr>
              <p:cNvSpPr/>
              <p:nvPr/>
            </p:nvSpPr>
            <p:spPr>
              <a:xfrm>
                <a:off x="5430476" y="1989740"/>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E2E6BC6C-9E2F-8C87-97E3-9CAB2511FB78}"/>
                  </a:ext>
                </a:extLst>
              </p:cNvPr>
              <p:cNvSpPr/>
              <p:nvPr/>
            </p:nvSpPr>
            <p:spPr>
              <a:xfrm>
                <a:off x="5486229" y="1979061"/>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70 h 59775"/>
                  <a:gd name="connsiteX9" fmla="*/ 10956 w 49928"/>
                  <a:gd name="connsiteY9" fmla="*/ 9570 h 59775"/>
                  <a:gd name="connsiteX10" fmla="*/ 10956 w 49928"/>
                  <a:gd name="connsiteY10" fmla="*/ 50206 h 59775"/>
                  <a:gd name="connsiteX11" fmla="*/ 29402 w 49928"/>
                  <a:gd name="connsiteY11" fmla="*/ 50206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6" y="9570"/>
                      <a:pt x="29402" y="9570"/>
                    </a:cubicBezTo>
                    <a:lnTo>
                      <a:pt x="10956" y="9570"/>
                    </a:lnTo>
                    <a:lnTo>
                      <a:pt x="10956" y="50206"/>
                    </a:lnTo>
                    <a:lnTo>
                      <a:pt x="29402" y="50206"/>
                    </a:lnTo>
                    <a:cubicBezTo>
                      <a:pt x="35296" y="50206"/>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E00A7018-209C-0F98-BC40-FAF5997BDC47}"/>
                  </a:ext>
                </a:extLst>
              </p:cNvPr>
              <p:cNvSpPr/>
              <p:nvPr/>
            </p:nvSpPr>
            <p:spPr>
              <a:xfrm>
                <a:off x="5544548" y="1989739"/>
                <a:ext cx="43270" cy="49513"/>
              </a:xfrm>
              <a:custGeom>
                <a:avLst/>
                <a:gdLst>
                  <a:gd name="connsiteX0" fmla="*/ 26282 w 43270"/>
                  <a:gd name="connsiteY0" fmla="*/ 1 h 49513"/>
                  <a:gd name="connsiteX1" fmla="*/ 43271 w 43270"/>
                  <a:gd name="connsiteY1" fmla="*/ 14148 h 49513"/>
                  <a:gd name="connsiteX2" fmla="*/ 43271 w 43270"/>
                  <a:gd name="connsiteY2" fmla="*/ 49097 h 49513"/>
                  <a:gd name="connsiteX3" fmla="*/ 32661 w 43270"/>
                  <a:gd name="connsiteY3" fmla="*/ 49097 h 49513"/>
                  <a:gd name="connsiteX4" fmla="*/ 32661 w 43270"/>
                  <a:gd name="connsiteY4" fmla="*/ 45145 h 49513"/>
                  <a:gd name="connsiteX5" fmla="*/ 19070 w 43270"/>
                  <a:gd name="connsiteY5" fmla="*/ 49513 h 49513"/>
                  <a:gd name="connsiteX6" fmla="*/ 15811 w 43270"/>
                  <a:gd name="connsiteY6" fmla="*/ 49513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3 h 49513"/>
                  <a:gd name="connsiteX22" fmla="*/ 20803 w 43270"/>
                  <a:gd name="connsiteY22" fmla="*/ 41053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3"/>
                      <a:pt x="17405"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5E139716-EBF2-B505-756A-615F6FC26E85}"/>
                  </a:ext>
                </a:extLst>
              </p:cNvPr>
              <p:cNvSpPr/>
              <p:nvPr/>
            </p:nvSpPr>
            <p:spPr>
              <a:xfrm>
                <a:off x="5593644" y="1979061"/>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94843044-2A1C-5F0E-CC0D-7466C1588105}"/>
                  </a:ext>
                </a:extLst>
              </p:cNvPr>
              <p:cNvSpPr/>
              <p:nvPr/>
            </p:nvSpPr>
            <p:spPr>
              <a:xfrm>
                <a:off x="5630882" y="1989739"/>
                <a:ext cx="43271" cy="49513"/>
              </a:xfrm>
              <a:custGeom>
                <a:avLst/>
                <a:gdLst>
                  <a:gd name="connsiteX0" fmla="*/ 26282 w 43271"/>
                  <a:gd name="connsiteY0" fmla="*/ 1 h 49513"/>
                  <a:gd name="connsiteX1" fmla="*/ 43271 w 43271"/>
                  <a:gd name="connsiteY1" fmla="*/ 14148 h 49513"/>
                  <a:gd name="connsiteX2" fmla="*/ 43271 w 43271"/>
                  <a:gd name="connsiteY2" fmla="*/ 49097 h 49513"/>
                  <a:gd name="connsiteX3" fmla="*/ 32661 w 43271"/>
                  <a:gd name="connsiteY3" fmla="*/ 49097 h 49513"/>
                  <a:gd name="connsiteX4" fmla="*/ 32661 w 43271"/>
                  <a:gd name="connsiteY4" fmla="*/ 45145 h 49513"/>
                  <a:gd name="connsiteX5" fmla="*/ 19070 w 43271"/>
                  <a:gd name="connsiteY5" fmla="*/ 49513 h 49513"/>
                  <a:gd name="connsiteX6" fmla="*/ 15811 w 43271"/>
                  <a:gd name="connsiteY6" fmla="*/ 49513 h 49513"/>
                  <a:gd name="connsiteX7" fmla="*/ 0 w 43271"/>
                  <a:gd name="connsiteY7" fmla="*/ 35367 h 49513"/>
                  <a:gd name="connsiteX8" fmla="*/ 0 w 43271"/>
                  <a:gd name="connsiteY8" fmla="*/ 30652 h 49513"/>
                  <a:gd name="connsiteX9" fmla="*/ 15811 w 43271"/>
                  <a:gd name="connsiteY9" fmla="*/ 17754 h 49513"/>
                  <a:gd name="connsiteX10" fmla="*/ 21635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5 w 43271"/>
                  <a:gd name="connsiteY18" fmla="*/ 25451 h 49513"/>
                  <a:gd name="connsiteX19" fmla="*/ 10263 w 43271"/>
                  <a:gd name="connsiteY19" fmla="*/ 32039 h 49513"/>
                  <a:gd name="connsiteX20" fmla="*/ 10263 w 43271"/>
                  <a:gd name="connsiteY20" fmla="*/ 34535 h 49513"/>
                  <a:gd name="connsiteX21" fmla="*/ 17405 w 43271"/>
                  <a:gd name="connsiteY21" fmla="*/ 41053 h 49513"/>
                  <a:gd name="connsiteX22" fmla="*/ 20803 w 43271"/>
                  <a:gd name="connsiteY22" fmla="*/ 41053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3"/>
                      <a:pt x="17405"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grpSp>
        <p:grpSp>
          <p:nvGrpSpPr>
            <p:cNvPr id="344" name="Graphic 10">
              <a:extLst>
                <a:ext uri="{FF2B5EF4-FFF2-40B4-BE49-F238E27FC236}">
                  <a16:creationId xmlns:a16="http://schemas.microsoft.com/office/drawing/2014/main" id="{0998C8E6-593C-E8B8-40F0-3216A4ACEA9D}"/>
                </a:ext>
              </a:extLst>
            </p:cNvPr>
            <p:cNvGrpSpPr/>
            <p:nvPr/>
          </p:nvGrpSpPr>
          <p:grpSpPr>
            <a:xfrm>
              <a:off x="6351511" y="1755702"/>
              <a:ext cx="446163" cy="284175"/>
              <a:chOff x="6351511" y="1755702"/>
              <a:chExt cx="446163" cy="284175"/>
            </a:xfrm>
            <a:solidFill>
              <a:srgbClr val="FFFFFF"/>
            </a:solidFill>
          </p:grpSpPr>
          <p:sp>
            <p:nvSpPr>
              <p:cNvPr id="345" name="Freeform 344">
                <a:extLst>
                  <a:ext uri="{FF2B5EF4-FFF2-40B4-BE49-F238E27FC236}">
                    <a16:creationId xmlns:a16="http://schemas.microsoft.com/office/drawing/2014/main" id="{1C19200C-1986-1973-54B0-40E4A9345817}"/>
                  </a:ext>
                </a:extLst>
              </p:cNvPr>
              <p:cNvSpPr/>
              <p:nvPr/>
            </p:nvSpPr>
            <p:spPr>
              <a:xfrm>
                <a:off x="6409692" y="1763815"/>
                <a:ext cx="48402" cy="59844"/>
              </a:xfrm>
              <a:custGeom>
                <a:avLst/>
                <a:gdLst>
                  <a:gd name="connsiteX0" fmla="*/ 10956 w 48402"/>
                  <a:gd name="connsiteY0" fmla="*/ 59775 h 59844"/>
                  <a:gd name="connsiteX1" fmla="*/ 0 w 48402"/>
                  <a:gd name="connsiteY1" fmla="*/ 59775 h 59844"/>
                  <a:gd name="connsiteX2" fmla="*/ 0 w 48402"/>
                  <a:gd name="connsiteY2" fmla="*/ 0 h 59844"/>
                  <a:gd name="connsiteX3" fmla="*/ 31829 w 48402"/>
                  <a:gd name="connsiteY3" fmla="*/ 0 h 59844"/>
                  <a:gd name="connsiteX4" fmla="*/ 48402 w 48402"/>
                  <a:gd name="connsiteY4" fmla="*/ 14978 h 59844"/>
                  <a:gd name="connsiteX5" fmla="*/ 48402 w 48402"/>
                  <a:gd name="connsiteY5" fmla="*/ 25657 h 59844"/>
                  <a:gd name="connsiteX6" fmla="*/ 31829 w 48402"/>
                  <a:gd name="connsiteY6" fmla="*/ 40705 h 59844"/>
                  <a:gd name="connsiteX7" fmla="*/ 10887 w 48402"/>
                  <a:gd name="connsiteY7" fmla="*/ 40705 h 59844"/>
                  <a:gd name="connsiteX8" fmla="*/ 10887 w 48402"/>
                  <a:gd name="connsiteY8" fmla="*/ 59844 h 59844"/>
                  <a:gd name="connsiteX9" fmla="*/ 37515 w 48402"/>
                  <a:gd name="connsiteY9" fmla="*/ 22884 h 59844"/>
                  <a:gd name="connsiteX10" fmla="*/ 37515 w 48402"/>
                  <a:gd name="connsiteY10" fmla="*/ 17752 h 59844"/>
                  <a:gd name="connsiteX11" fmla="*/ 29125 w 48402"/>
                  <a:gd name="connsiteY11" fmla="*/ 9569 h 59844"/>
                  <a:gd name="connsiteX12" fmla="*/ 10956 w 48402"/>
                  <a:gd name="connsiteY12" fmla="*/ 9569 h 59844"/>
                  <a:gd name="connsiteX13" fmla="*/ 10956 w 48402"/>
                  <a:gd name="connsiteY13" fmla="*/ 31066 h 59844"/>
                  <a:gd name="connsiteX14" fmla="*/ 29125 w 48402"/>
                  <a:gd name="connsiteY14" fmla="*/ 31066 h 59844"/>
                  <a:gd name="connsiteX15" fmla="*/ 37515 w 48402"/>
                  <a:gd name="connsiteY15" fmla="*/ 22884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02" h="59844">
                    <a:moveTo>
                      <a:pt x="10956" y="59775"/>
                    </a:moveTo>
                    <a:lnTo>
                      <a:pt x="0" y="59775"/>
                    </a:lnTo>
                    <a:lnTo>
                      <a:pt x="0" y="0"/>
                    </a:lnTo>
                    <a:lnTo>
                      <a:pt x="31829" y="0"/>
                    </a:lnTo>
                    <a:cubicBezTo>
                      <a:pt x="42577" y="0"/>
                      <a:pt x="48402" y="5478"/>
                      <a:pt x="48402" y="14978"/>
                    </a:cubicBezTo>
                    <a:lnTo>
                      <a:pt x="48402" y="25657"/>
                    </a:lnTo>
                    <a:cubicBezTo>
                      <a:pt x="48402" y="35158"/>
                      <a:pt x="42577" y="40705"/>
                      <a:pt x="31829" y="40705"/>
                    </a:cubicBezTo>
                    <a:lnTo>
                      <a:pt x="10887" y="40705"/>
                    </a:lnTo>
                    <a:lnTo>
                      <a:pt x="10887" y="59844"/>
                    </a:lnTo>
                    <a:close/>
                    <a:moveTo>
                      <a:pt x="37515" y="22884"/>
                    </a:moveTo>
                    <a:lnTo>
                      <a:pt x="37515" y="17752"/>
                    </a:lnTo>
                    <a:cubicBezTo>
                      <a:pt x="37515" y="12135"/>
                      <a:pt x="35019" y="9569"/>
                      <a:pt x="29125" y="9569"/>
                    </a:cubicBezTo>
                    <a:lnTo>
                      <a:pt x="10956" y="9569"/>
                    </a:lnTo>
                    <a:lnTo>
                      <a:pt x="10956" y="31066"/>
                    </a:lnTo>
                    <a:lnTo>
                      <a:pt x="29125" y="31066"/>
                    </a:lnTo>
                    <a:cubicBezTo>
                      <a:pt x="35019" y="31066"/>
                      <a:pt x="37515" y="28501"/>
                      <a:pt x="37515" y="22884"/>
                    </a:cubicBezTo>
                    <a:close/>
                  </a:path>
                </a:pathLst>
              </a:custGeom>
              <a:solidFill>
                <a:srgbClr val="FFFFFF"/>
              </a:solidFill>
              <a:ln w="6930"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C89D6FF-443F-A4C6-BC2D-DD9BA34CE748}"/>
                  </a:ext>
                </a:extLst>
              </p:cNvPr>
              <p:cNvSpPr/>
              <p:nvPr/>
            </p:nvSpPr>
            <p:spPr>
              <a:xfrm>
                <a:off x="6467109" y="1774494"/>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19FCDAEF-B9BE-3619-704B-00A1D3BFDD56}"/>
                  </a:ext>
                </a:extLst>
              </p:cNvPr>
              <p:cNvSpPr/>
              <p:nvPr/>
            </p:nvSpPr>
            <p:spPr>
              <a:xfrm>
                <a:off x="6502960" y="17743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4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4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16" y="33424"/>
                    </a:moveTo>
                    <a:lnTo>
                      <a:pt x="33216" y="15741"/>
                    </a:lnTo>
                    <a:cubicBezTo>
                      <a:pt x="33216" y="10540"/>
                      <a:pt x="31205" y="8807"/>
                      <a:pt x="26074" y="8807"/>
                    </a:cubicBezTo>
                    <a:lnTo>
                      <a:pt x="17683" y="8807"/>
                    </a:lnTo>
                    <a:cubicBezTo>
                      <a:pt x="12621" y="8807"/>
                      <a:pt x="10610" y="10540"/>
                      <a:pt x="10610" y="15741"/>
                    </a:cubicBezTo>
                    <a:lnTo>
                      <a:pt x="10610" y="33424"/>
                    </a:lnTo>
                    <a:cubicBezTo>
                      <a:pt x="10610" y="38694"/>
                      <a:pt x="12621" y="40428"/>
                      <a:pt x="17683" y="40428"/>
                    </a:cubicBezTo>
                    <a:lnTo>
                      <a:pt x="26074"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011D4AE-6F76-197B-7D16-0441030C1047}"/>
                  </a:ext>
                </a:extLst>
              </p:cNvPr>
              <p:cNvSpPr/>
              <p:nvPr/>
            </p:nvSpPr>
            <p:spPr>
              <a:xfrm>
                <a:off x="6549352" y="1774980"/>
                <a:ext cx="48263" cy="48818"/>
              </a:xfrm>
              <a:custGeom>
                <a:avLst/>
                <a:gdLst>
                  <a:gd name="connsiteX0" fmla="*/ 32245 w 48263"/>
                  <a:gd name="connsiteY0" fmla="*/ 48819 h 48818"/>
                  <a:gd name="connsiteX1" fmla="*/ 15949 w 48263"/>
                  <a:gd name="connsiteY1" fmla="*/ 48819 h 48818"/>
                  <a:gd name="connsiteX2" fmla="*/ 14077 w 48263"/>
                  <a:gd name="connsiteY2" fmla="*/ 47293 h 48818"/>
                  <a:gd name="connsiteX3" fmla="*/ 0 w 48263"/>
                  <a:gd name="connsiteY3" fmla="*/ 0 h 48818"/>
                  <a:gd name="connsiteX4" fmla="*/ 11373 w 48263"/>
                  <a:gd name="connsiteY4" fmla="*/ 0 h 48818"/>
                  <a:gd name="connsiteX5" fmla="*/ 22398 w 48263"/>
                  <a:gd name="connsiteY5" fmla="*/ 39526 h 48818"/>
                  <a:gd name="connsiteX6" fmla="*/ 25866 w 48263"/>
                  <a:gd name="connsiteY6" fmla="*/ 39526 h 48818"/>
                  <a:gd name="connsiteX7" fmla="*/ 36822 w 48263"/>
                  <a:gd name="connsiteY7" fmla="*/ 0 h 48818"/>
                  <a:gd name="connsiteX8" fmla="*/ 48264 w 48263"/>
                  <a:gd name="connsiteY8" fmla="*/ 0 h 48818"/>
                  <a:gd name="connsiteX9" fmla="*/ 34187 w 48263"/>
                  <a:gd name="connsiteY9" fmla="*/ 47293 h 48818"/>
                  <a:gd name="connsiteX10" fmla="*/ 32315 w 48263"/>
                  <a:gd name="connsiteY10" fmla="*/ 48819 h 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3" h="48818">
                    <a:moveTo>
                      <a:pt x="32245" y="48819"/>
                    </a:moveTo>
                    <a:lnTo>
                      <a:pt x="15949" y="48819"/>
                    </a:lnTo>
                    <a:cubicBezTo>
                      <a:pt x="14840" y="48819"/>
                      <a:pt x="14424" y="48472"/>
                      <a:pt x="14077" y="47293"/>
                    </a:cubicBezTo>
                    <a:cubicBezTo>
                      <a:pt x="12898" y="43479"/>
                      <a:pt x="0" y="0"/>
                      <a:pt x="0" y="0"/>
                    </a:cubicBezTo>
                    <a:lnTo>
                      <a:pt x="11373" y="0"/>
                    </a:lnTo>
                    <a:lnTo>
                      <a:pt x="22398" y="39526"/>
                    </a:lnTo>
                    <a:lnTo>
                      <a:pt x="25866" y="39526"/>
                    </a:lnTo>
                    <a:lnTo>
                      <a:pt x="36822" y="0"/>
                    </a:lnTo>
                    <a:lnTo>
                      <a:pt x="48264" y="0"/>
                    </a:lnTo>
                    <a:cubicBezTo>
                      <a:pt x="48264" y="0"/>
                      <a:pt x="35296" y="43479"/>
                      <a:pt x="34187" y="47293"/>
                    </a:cubicBezTo>
                    <a:cubicBezTo>
                      <a:pt x="33840" y="48472"/>
                      <a:pt x="33424" y="48819"/>
                      <a:pt x="32315" y="48819"/>
                    </a:cubicBezTo>
                    <a:close/>
                  </a:path>
                </a:pathLst>
              </a:custGeom>
              <a:solidFill>
                <a:srgbClr val="FFFFFF"/>
              </a:solidFill>
              <a:ln w="6930"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7C5246C1-3902-5F99-A932-9AB204030BD8}"/>
                  </a:ext>
                </a:extLst>
              </p:cNvPr>
              <p:cNvSpPr/>
              <p:nvPr/>
            </p:nvSpPr>
            <p:spPr>
              <a:xfrm>
                <a:off x="6603163" y="1755702"/>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69CB026E-0752-275C-1C4C-0A8938C55989}"/>
                  </a:ext>
                </a:extLst>
              </p:cNvPr>
              <p:cNvSpPr/>
              <p:nvPr/>
            </p:nvSpPr>
            <p:spPr>
              <a:xfrm>
                <a:off x="6624036" y="1760833"/>
                <a:ext cx="42785" cy="63172"/>
              </a:xfrm>
              <a:custGeom>
                <a:avLst/>
                <a:gdLst>
                  <a:gd name="connsiteX0" fmla="*/ 32176 w 42785"/>
                  <a:gd name="connsiteY0" fmla="*/ 0 h 63172"/>
                  <a:gd name="connsiteX1" fmla="*/ 42786 w 42785"/>
                  <a:gd name="connsiteY1" fmla="*/ 0 h 63172"/>
                  <a:gd name="connsiteX2" fmla="*/ 42786 w 42785"/>
                  <a:gd name="connsiteY2" fmla="*/ 62757 h 63172"/>
                  <a:gd name="connsiteX3" fmla="*/ 32176 w 42785"/>
                  <a:gd name="connsiteY3" fmla="*/ 62757 h 63172"/>
                  <a:gd name="connsiteX4" fmla="*/ 32176 w 42785"/>
                  <a:gd name="connsiteY4" fmla="*/ 58804 h 63172"/>
                  <a:gd name="connsiteX5" fmla="*/ 18585 w 42785"/>
                  <a:gd name="connsiteY5" fmla="*/ 63173 h 63172"/>
                  <a:gd name="connsiteX6" fmla="*/ 15741 w 42785"/>
                  <a:gd name="connsiteY6" fmla="*/ 63173 h 63172"/>
                  <a:gd name="connsiteX7" fmla="*/ 0 w 42785"/>
                  <a:gd name="connsiteY7" fmla="*/ 49027 h 63172"/>
                  <a:gd name="connsiteX8" fmla="*/ 0 w 42785"/>
                  <a:gd name="connsiteY8" fmla="*/ 27877 h 63172"/>
                  <a:gd name="connsiteX9" fmla="*/ 15741 w 42785"/>
                  <a:gd name="connsiteY9" fmla="*/ 13730 h 63172"/>
                  <a:gd name="connsiteX10" fmla="*/ 18585 w 42785"/>
                  <a:gd name="connsiteY10" fmla="*/ 13730 h 63172"/>
                  <a:gd name="connsiteX11" fmla="*/ 32176 w 42785"/>
                  <a:gd name="connsiteY11" fmla="*/ 18030 h 63172"/>
                  <a:gd name="connsiteX12" fmla="*/ 32176 w 42785"/>
                  <a:gd name="connsiteY12" fmla="*/ 69 h 63172"/>
                  <a:gd name="connsiteX13" fmla="*/ 32176 w 42785"/>
                  <a:gd name="connsiteY13" fmla="*/ 50830 h 63172"/>
                  <a:gd name="connsiteX14" fmla="*/ 32176 w 42785"/>
                  <a:gd name="connsiteY14" fmla="*/ 26004 h 63172"/>
                  <a:gd name="connsiteX15" fmla="*/ 20318 w 42785"/>
                  <a:gd name="connsiteY15" fmla="*/ 23022 h 63172"/>
                  <a:gd name="connsiteX16" fmla="*/ 17752 w 42785"/>
                  <a:gd name="connsiteY16" fmla="*/ 23022 h 63172"/>
                  <a:gd name="connsiteX17" fmla="*/ 10679 w 42785"/>
                  <a:gd name="connsiteY17" fmla="*/ 29610 h 63172"/>
                  <a:gd name="connsiteX18" fmla="*/ 10679 w 42785"/>
                  <a:gd name="connsiteY18" fmla="*/ 47362 h 63172"/>
                  <a:gd name="connsiteX19" fmla="*/ 17752 w 42785"/>
                  <a:gd name="connsiteY19" fmla="*/ 53881 h 63172"/>
                  <a:gd name="connsiteX20" fmla="*/ 20318 w 42785"/>
                  <a:gd name="connsiteY20" fmla="*/ 53881 h 63172"/>
                  <a:gd name="connsiteX21" fmla="*/ 32176 w 42785"/>
                  <a:gd name="connsiteY21" fmla="*/ 50899 h 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85" h="63172">
                    <a:moveTo>
                      <a:pt x="32176" y="0"/>
                    </a:moveTo>
                    <a:lnTo>
                      <a:pt x="42786" y="0"/>
                    </a:lnTo>
                    <a:lnTo>
                      <a:pt x="42786" y="62757"/>
                    </a:lnTo>
                    <a:lnTo>
                      <a:pt x="32176" y="62757"/>
                    </a:lnTo>
                    <a:lnTo>
                      <a:pt x="32176" y="58804"/>
                    </a:lnTo>
                    <a:cubicBezTo>
                      <a:pt x="28431" y="60677"/>
                      <a:pt x="23161" y="63173"/>
                      <a:pt x="18585" y="63173"/>
                    </a:cubicBezTo>
                    <a:lnTo>
                      <a:pt x="15741" y="63173"/>
                    </a:lnTo>
                    <a:cubicBezTo>
                      <a:pt x="5340" y="63104"/>
                      <a:pt x="0" y="60607"/>
                      <a:pt x="0" y="49027"/>
                    </a:cubicBezTo>
                    <a:lnTo>
                      <a:pt x="0" y="27877"/>
                    </a:lnTo>
                    <a:cubicBezTo>
                      <a:pt x="0" y="16157"/>
                      <a:pt x="5270" y="13800"/>
                      <a:pt x="15741" y="13730"/>
                    </a:cubicBezTo>
                    <a:lnTo>
                      <a:pt x="18585" y="13730"/>
                    </a:lnTo>
                    <a:cubicBezTo>
                      <a:pt x="23092" y="13730"/>
                      <a:pt x="28431" y="16088"/>
                      <a:pt x="32176" y="18030"/>
                    </a:cubicBezTo>
                    <a:lnTo>
                      <a:pt x="32176" y="69"/>
                    </a:lnTo>
                    <a:close/>
                    <a:moveTo>
                      <a:pt x="32176" y="50830"/>
                    </a:moveTo>
                    <a:lnTo>
                      <a:pt x="32176" y="26004"/>
                    </a:lnTo>
                    <a:cubicBezTo>
                      <a:pt x="28362" y="24895"/>
                      <a:pt x="24063" y="23022"/>
                      <a:pt x="20318" y="23022"/>
                    </a:cubicBezTo>
                    <a:lnTo>
                      <a:pt x="17752" y="23022"/>
                    </a:lnTo>
                    <a:cubicBezTo>
                      <a:pt x="12690" y="23022"/>
                      <a:pt x="10679" y="24271"/>
                      <a:pt x="10679" y="29610"/>
                    </a:cubicBezTo>
                    <a:lnTo>
                      <a:pt x="10679" y="47362"/>
                    </a:lnTo>
                    <a:cubicBezTo>
                      <a:pt x="10679" y="52563"/>
                      <a:pt x="12690" y="53881"/>
                      <a:pt x="17752" y="53881"/>
                    </a:cubicBezTo>
                    <a:lnTo>
                      <a:pt x="20318" y="53881"/>
                    </a:lnTo>
                    <a:cubicBezTo>
                      <a:pt x="24063" y="53881"/>
                      <a:pt x="28362" y="52008"/>
                      <a:pt x="32176" y="50899"/>
                    </a:cubicBezTo>
                    <a:close/>
                  </a:path>
                </a:pathLst>
              </a:custGeom>
              <a:solidFill>
                <a:srgbClr val="FFFFFF"/>
              </a:solidFill>
              <a:ln w="6930"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923359F6-056F-1DA8-54D9-2CD25701E33A}"/>
                  </a:ext>
                </a:extLst>
              </p:cNvPr>
              <p:cNvSpPr/>
              <p:nvPr/>
            </p:nvSpPr>
            <p:spPr>
              <a:xfrm>
                <a:off x="6676599" y="1774702"/>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C521FD51-5058-6675-908C-F6FD29AA6731}"/>
                  </a:ext>
                </a:extLst>
              </p:cNvPr>
              <p:cNvSpPr/>
              <p:nvPr/>
            </p:nvSpPr>
            <p:spPr>
              <a:xfrm>
                <a:off x="6372453" y="1871785"/>
                <a:ext cx="58942" cy="59775"/>
              </a:xfrm>
              <a:custGeom>
                <a:avLst/>
                <a:gdLst>
                  <a:gd name="connsiteX0" fmla="*/ 41468 w 58942"/>
                  <a:gd name="connsiteY0" fmla="*/ 43964 h 59775"/>
                  <a:gd name="connsiteX1" fmla="*/ 17406 w 58942"/>
                  <a:gd name="connsiteY1" fmla="*/ 43964 h 59775"/>
                  <a:gd name="connsiteX2" fmla="*/ 12482 w 58942"/>
                  <a:gd name="connsiteY2" fmla="*/ 59775 h 59775"/>
                  <a:gd name="connsiteX3" fmla="*/ 0 w 58942"/>
                  <a:gd name="connsiteY3" fmla="*/ 59775 h 59775"/>
                  <a:gd name="connsiteX4" fmla="*/ 18793 w 58942"/>
                  <a:gd name="connsiteY4" fmla="*/ 1803 h 59775"/>
                  <a:gd name="connsiteX5" fmla="*/ 21705 w 58942"/>
                  <a:gd name="connsiteY5" fmla="*/ 0 h 59775"/>
                  <a:gd name="connsiteX6" fmla="*/ 37238 w 58942"/>
                  <a:gd name="connsiteY6" fmla="*/ 0 h 59775"/>
                  <a:gd name="connsiteX7" fmla="*/ 40151 w 58942"/>
                  <a:gd name="connsiteY7" fmla="*/ 1803 h 59775"/>
                  <a:gd name="connsiteX8" fmla="*/ 58943 w 58942"/>
                  <a:gd name="connsiteY8" fmla="*/ 59775 h 59775"/>
                  <a:gd name="connsiteX9" fmla="*/ 46461 w 58942"/>
                  <a:gd name="connsiteY9" fmla="*/ 59775 h 59775"/>
                  <a:gd name="connsiteX10" fmla="*/ 41538 w 58942"/>
                  <a:gd name="connsiteY10" fmla="*/ 43964 h 59775"/>
                  <a:gd name="connsiteX11" fmla="*/ 20041 w 58942"/>
                  <a:gd name="connsiteY11" fmla="*/ 33147 h 59775"/>
                  <a:gd name="connsiteX12" fmla="*/ 38764 w 58942"/>
                  <a:gd name="connsiteY12" fmla="*/ 33147 h 59775"/>
                  <a:gd name="connsiteX13" fmla="*/ 31066 w 58942"/>
                  <a:gd name="connsiteY13" fmla="*/ 9084 h 59775"/>
                  <a:gd name="connsiteX14" fmla="*/ 27807 w 58942"/>
                  <a:gd name="connsiteY14" fmla="*/ 9084 h 59775"/>
                  <a:gd name="connsiteX15" fmla="*/ 20041 w 58942"/>
                  <a:gd name="connsiteY15" fmla="*/ 33147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42" h="59775">
                    <a:moveTo>
                      <a:pt x="41468" y="43964"/>
                    </a:moveTo>
                    <a:lnTo>
                      <a:pt x="17406" y="43964"/>
                    </a:lnTo>
                    <a:lnTo>
                      <a:pt x="12482" y="59775"/>
                    </a:lnTo>
                    <a:lnTo>
                      <a:pt x="0" y="59775"/>
                    </a:lnTo>
                    <a:cubicBezTo>
                      <a:pt x="0" y="59775"/>
                      <a:pt x="18030" y="4161"/>
                      <a:pt x="18793" y="1803"/>
                    </a:cubicBezTo>
                    <a:cubicBezTo>
                      <a:pt x="19209" y="277"/>
                      <a:pt x="19486" y="0"/>
                      <a:pt x="21705" y="0"/>
                    </a:cubicBezTo>
                    <a:lnTo>
                      <a:pt x="37238" y="0"/>
                    </a:lnTo>
                    <a:cubicBezTo>
                      <a:pt x="39457" y="0"/>
                      <a:pt x="39735" y="277"/>
                      <a:pt x="40151" y="1803"/>
                    </a:cubicBezTo>
                    <a:cubicBezTo>
                      <a:pt x="40914" y="4161"/>
                      <a:pt x="58943" y="59775"/>
                      <a:pt x="58943" y="59775"/>
                    </a:cubicBezTo>
                    <a:lnTo>
                      <a:pt x="46461" y="59775"/>
                    </a:lnTo>
                    <a:lnTo>
                      <a:pt x="41538" y="43964"/>
                    </a:lnTo>
                    <a:close/>
                    <a:moveTo>
                      <a:pt x="20041" y="33147"/>
                    </a:moveTo>
                    <a:lnTo>
                      <a:pt x="38764" y="33147"/>
                    </a:lnTo>
                    <a:lnTo>
                      <a:pt x="31066" y="9084"/>
                    </a:lnTo>
                    <a:lnTo>
                      <a:pt x="27807" y="9084"/>
                    </a:lnTo>
                    <a:lnTo>
                      <a:pt x="20041" y="33147"/>
                    </a:lnTo>
                    <a:close/>
                  </a:path>
                </a:pathLst>
              </a:custGeom>
              <a:solidFill>
                <a:srgbClr val="FFFFFF"/>
              </a:solidFill>
              <a:ln w="6930"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6E1D7FD5-146E-9C4D-50C4-64EDF36B54CA}"/>
                  </a:ext>
                </a:extLst>
              </p:cNvPr>
              <p:cNvSpPr/>
              <p:nvPr/>
            </p:nvSpPr>
            <p:spPr>
              <a:xfrm>
                <a:off x="6437707" y="1882394"/>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532FCB32-D50E-1BC2-524B-1061AA03BBA1}"/>
                  </a:ext>
                </a:extLst>
              </p:cNvPr>
              <p:cNvSpPr/>
              <p:nvPr/>
            </p:nvSpPr>
            <p:spPr>
              <a:xfrm>
                <a:off x="6482642" y="1882394"/>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2A10308A-E20A-6EB4-67D7-FA751B7FBBD7}"/>
                  </a:ext>
                </a:extLst>
              </p:cNvPr>
              <p:cNvSpPr/>
              <p:nvPr/>
            </p:nvSpPr>
            <p:spPr>
              <a:xfrm>
                <a:off x="6527577" y="188260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614 h 49235"/>
                  <a:gd name="connsiteX15" fmla="*/ 25033 w 43409"/>
                  <a:gd name="connsiteY15" fmla="*/ 8737 h 49235"/>
                  <a:gd name="connsiteX16" fmla="*/ 19208 w 43409"/>
                  <a:gd name="connsiteY16" fmla="*/ 8737 h 49235"/>
                  <a:gd name="connsiteX17" fmla="*/ 10610 w 43409"/>
                  <a:gd name="connsiteY17" fmla="*/ 17614 h 49235"/>
                  <a:gd name="connsiteX18" fmla="*/ 10610 w 43409"/>
                  <a:gd name="connsiteY18" fmla="*/ 22052 h 49235"/>
                  <a:gd name="connsiteX19" fmla="*/ 32800 w 43409"/>
                  <a:gd name="connsiteY19" fmla="*/ 21913 h 49235"/>
                  <a:gd name="connsiteX20" fmla="*/ 32800 w 43409"/>
                  <a:gd name="connsiteY20" fmla="*/ 1761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4" y="48056"/>
                    </a:lnTo>
                    <a:close/>
                    <a:moveTo>
                      <a:pt x="32800" y="17614"/>
                    </a:moveTo>
                    <a:cubicBezTo>
                      <a:pt x="32800" y="9362"/>
                      <a:pt x="30512" y="8737"/>
                      <a:pt x="25033" y="8737"/>
                    </a:cubicBezTo>
                    <a:lnTo>
                      <a:pt x="19208" y="8737"/>
                    </a:lnTo>
                    <a:cubicBezTo>
                      <a:pt x="13661" y="8737"/>
                      <a:pt x="10610" y="9084"/>
                      <a:pt x="10610" y="17614"/>
                    </a:cubicBezTo>
                    <a:lnTo>
                      <a:pt x="10610" y="22052"/>
                    </a:lnTo>
                    <a:lnTo>
                      <a:pt x="32800" y="21913"/>
                    </a:lnTo>
                    <a:lnTo>
                      <a:pt x="32800" y="17614"/>
                    </a:lnTo>
                    <a:close/>
                  </a:path>
                </a:pathLst>
              </a:custGeom>
              <a:solidFill>
                <a:srgbClr val="FFFFFF"/>
              </a:solidFill>
              <a:ln w="6930"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FF5471F1-91A0-8B63-8DD8-A342FBC6456E}"/>
                  </a:ext>
                </a:extLst>
              </p:cNvPr>
              <p:cNvSpPr/>
              <p:nvPr/>
            </p:nvSpPr>
            <p:spPr>
              <a:xfrm>
                <a:off x="6577020" y="1882531"/>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30 w 41329"/>
                  <a:gd name="connsiteY5" fmla="*/ 31346 h 49445"/>
                  <a:gd name="connsiteX6" fmla="*/ 41330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60" y="9225"/>
                      <a:pt x="11026" y="9225"/>
                      <a:pt x="11026" y="11860"/>
                    </a:cubicBezTo>
                    <a:lnTo>
                      <a:pt x="11026" y="13732"/>
                    </a:lnTo>
                    <a:cubicBezTo>
                      <a:pt x="11026" y="16229"/>
                      <a:pt x="11650" y="16437"/>
                      <a:pt x="13522" y="16783"/>
                    </a:cubicBezTo>
                    <a:lnTo>
                      <a:pt x="28362" y="19626"/>
                    </a:lnTo>
                    <a:cubicBezTo>
                      <a:pt x="36545" y="21221"/>
                      <a:pt x="41330" y="22123"/>
                      <a:pt x="41330" y="31346"/>
                    </a:cubicBezTo>
                    <a:lnTo>
                      <a:pt x="41330" y="35437"/>
                    </a:lnTo>
                    <a:cubicBezTo>
                      <a:pt x="41330"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357" name="Freeform 356">
                <a:extLst>
                  <a:ext uri="{FF2B5EF4-FFF2-40B4-BE49-F238E27FC236}">
                    <a16:creationId xmlns:a16="http://schemas.microsoft.com/office/drawing/2014/main" id="{9FFF0953-A4F9-72F6-1DB9-2EBA824E7A54}"/>
                  </a:ext>
                </a:extLst>
              </p:cNvPr>
              <p:cNvSpPr/>
              <p:nvPr/>
            </p:nvSpPr>
            <p:spPr>
              <a:xfrm>
                <a:off x="6624244" y="1882531"/>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0 w 41329"/>
                  <a:gd name="connsiteY11" fmla="*/ 34882 h 49445"/>
                  <a:gd name="connsiteX12" fmla="*/ 31690 w 41329"/>
                  <a:gd name="connsiteY12" fmla="*/ 32941 h 49445"/>
                  <a:gd name="connsiteX13" fmla="*/ 28778 w 41329"/>
                  <a:gd name="connsiteY13" fmla="*/ 29265 h 49445"/>
                  <a:gd name="connsiteX14" fmla="*/ 8945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0" y="38835"/>
                      <a:pt x="31690" y="34882"/>
                    </a:cubicBezTo>
                    <a:lnTo>
                      <a:pt x="31690" y="32941"/>
                    </a:lnTo>
                    <a:cubicBezTo>
                      <a:pt x="31690" y="30999"/>
                      <a:pt x="31621" y="29751"/>
                      <a:pt x="28778" y="29265"/>
                    </a:cubicBezTo>
                    <a:cubicBezTo>
                      <a:pt x="23854" y="28433"/>
                      <a:pt x="13800" y="26908"/>
                      <a:pt x="8945"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358" name="Freeform 357">
                <a:extLst>
                  <a:ext uri="{FF2B5EF4-FFF2-40B4-BE49-F238E27FC236}">
                    <a16:creationId xmlns:a16="http://schemas.microsoft.com/office/drawing/2014/main" id="{27707EA8-701E-F899-9480-11CF6DC1E67F}"/>
                  </a:ext>
                </a:extLst>
              </p:cNvPr>
              <p:cNvSpPr/>
              <p:nvPr/>
            </p:nvSpPr>
            <p:spPr>
              <a:xfrm>
                <a:off x="6689150" y="1871715"/>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359" name="Freeform 358">
                <a:extLst>
                  <a:ext uri="{FF2B5EF4-FFF2-40B4-BE49-F238E27FC236}">
                    <a16:creationId xmlns:a16="http://schemas.microsoft.com/office/drawing/2014/main" id="{7F4B7C55-E50F-6A97-59BA-626C5EFF2F51}"/>
                  </a:ext>
                </a:extLst>
              </p:cNvPr>
              <p:cNvSpPr/>
              <p:nvPr/>
            </p:nvSpPr>
            <p:spPr>
              <a:xfrm>
                <a:off x="6727429" y="18822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86 w 43825"/>
                  <a:gd name="connsiteY9" fmla="*/ 33493 h 49650"/>
                  <a:gd name="connsiteX10" fmla="*/ 33286 w 43825"/>
                  <a:gd name="connsiteY10" fmla="*/ 15811 h 49650"/>
                  <a:gd name="connsiteX11" fmla="*/ 26143 w 43825"/>
                  <a:gd name="connsiteY11" fmla="*/ 8876 h 49650"/>
                  <a:gd name="connsiteX12" fmla="*/ 17752 w 43825"/>
                  <a:gd name="connsiteY12" fmla="*/ 8876 h 49650"/>
                  <a:gd name="connsiteX13" fmla="*/ 10679 w 43825"/>
                  <a:gd name="connsiteY13" fmla="*/ 15811 h 49650"/>
                  <a:gd name="connsiteX14" fmla="*/ 10679 w 43825"/>
                  <a:gd name="connsiteY14" fmla="*/ 33493 h 49650"/>
                  <a:gd name="connsiteX15" fmla="*/ 17752 w 43825"/>
                  <a:gd name="connsiteY15" fmla="*/ 40497 h 49650"/>
                  <a:gd name="connsiteX16" fmla="*/ 26143 w 43825"/>
                  <a:gd name="connsiteY16" fmla="*/ 40497 h 49650"/>
                  <a:gd name="connsiteX17" fmla="*/ 3328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86" y="33493"/>
                    </a:moveTo>
                    <a:lnTo>
                      <a:pt x="33286" y="15811"/>
                    </a:lnTo>
                    <a:cubicBezTo>
                      <a:pt x="33286" y="10610"/>
                      <a:pt x="31274" y="8876"/>
                      <a:pt x="26143" y="8876"/>
                    </a:cubicBezTo>
                    <a:lnTo>
                      <a:pt x="17752" y="8876"/>
                    </a:lnTo>
                    <a:cubicBezTo>
                      <a:pt x="12690" y="8876"/>
                      <a:pt x="10679" y="10610"/>
                      <a:pt x="10679" y="15811"/>
                    </a:cubicBezTo>
                    <a:lnTo>
                      <a:pt x="10679" y="33493"/>
                    </a:lnTo>
                    <a:cubicBezTo>
                      <a:pt x="10679" y="38764"/>
                      <a:pt x="12690" y="40497"/>
                      <a:pt x="17752" y="40497"/>
                    </a:cubicBezTo>
                    <a:lnTo>
                      <a:pt x="26143" y="40497"/>
                    </a:lnTo>
                    <a:cubicBezTo>
                      <a:pt x="31274" y="40497"/>
                      <a:pt x="33286" y="38764"/>
                      <a:pt x="33286" y="33493"/>
                    </a:cubicBezTo>
                    <a:close/>
                  </a:path>
                </a:pathLst>
              </a:custGeom>
              <a:solidFill>
                <a:srgbClr val="FFFFFF"/>
              </a:solidFill>
              <a:ln w="6930" cap="flat">
                <a:noFill/>
                <a:prstDash val="solid"/>
                <a:miter/>
              </a:ln>
            </p:spPr>
            <p:txBody>
              <a:bodyPr rtlCol="0" anchor="ctr"/>
              <a:lstStyle/>
              <a:p>
                <a:endParaRPr lang="en-US"/>
              </a:p>
            </p:txBody>
          </p:sp>
          <p:sp>
            <p:nvSpPr>
              <p:cNvPr id="360" name="Freeform 359">
                <a:extLst>
                  <a:ext uri="{FF2B5EF4-FFF2-40B4-BE49-F238E27FC236}">
                    <a16:creationId xmlns:a16="http://schemas.microsoft.com/office/drawing/2014/main" id="{2D6A63CA-6CA0-C864-89D3-B6F2485005D9}"/>
                  </a:ext>
                </a:extLst>
              </p:cNvPr>
              <p:cNvSpPr/>
              <p:nvPr/>
            </p:nvSpPr>
            <p:spPr>
              <a:xfrm>
                <a:off x="6351511" y="1979685"/>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8972 w 49928"/>
                  <a:gd name="connsiteY7" fmla="*/ 19000 h 59775"/>
                  <a:gd name="connsiteX8" fmla="*/ 29333 w 49928"/>
                  <a:gd name="connsiteY8" fmla="*/ 9500 h 59775"/>
                  <a:gd name="connsiteX9" fmla="*/ 10887 w 49928"/>
                  <a:gd name="connsiteY9" fmla="*/ 9500 h 59775"/>
                  <a:gd name="connsiteX10" fmla="*/ 10887 w 49928"/>
                  <a:gd name="connsiteY10" fmla="*/ 50136 h 59775"/>
                  <a:gd name="connsiteX11" fmla="*/ 29333 w 49928"/>
                  <a:gd name="connsiteY11" fmla="*/ 50136 h 59775"/>
                  <a:gd name="connsiteX12" fmla="*/ 38972 w 49928"/>
                  <a:gd name="connsiteY12" fmla="*/ 40636 h 59775"/>
                  <a:gd name="connsiteX13" fmla="*/ 38972 w 49928"/>
                  <a:gd name="connsiteY13" fmla="*/ 1893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8972" y="19000"/>
                    </a:moveTo>
                    <a:cubicBezTo>
                      <a:pt x="38972" y="11095"/>
                      <a:pt x="35227" y="9500"/>
                      <a:pt x="29333" y="9500"/>
                    </a:cubicBezTo>
                    <a:lnTo>
                      <a:pt x="10887" y="9500"/>
                    </a:lnTo>
                    <a:lnTo>
                      <a:pt x="10887" y="50136"/>
                    </a:lnTo>
                    <a:lnTo>
                      <a:pt x="29333" y="50136"/>
                    </a:lnTo>
                    <a:cubicBezTo>
                      <a:pt x="35227" y="50136"/>
                      <a:pt x="38972" y="48611"/>
                      <a:pt x="38972" y="40636"/>
                    </a:cubicBezTo>
                    <a:lnTo>
                      <a:pt x="38972" y="18931"/>
                    </a:lnTo>
                    <a:close/>
                  </a:path>
                </a:pathLst>
              </a:custGeom>
              <a:solidFill>
                <a:srgbClr val="FFFFFF"/>
              </a:solidFill>
              <a:ln w="6930" cap="flat">
                <a:noFill/>
                <a:prstDash val="solid"/>
                <a:miter/>
              </a:ln>
            </p:spPr>
            <p:txBody>
              <a:bodyPr rtlCol="0" anchor="ctr"/>
              <a:lstStyle/>
              <a:p>
                <a:endParaRPr lang="en-US"/>
              </a:p>
            </p:txBody>
          </p:sp>
          <p:sp>
            <p:nvSpPr>
              <p:cNvPr id="361" name="Freeform 360">
                <a:extLst>
                  <a:ext uri="{FF2B5EF4-FFF2-40B4-BE49-F238E27FC236}">
                    <a16:creationId xmlns:a16="http://schemas.microsoft.com/office/drawing/2014/main" id="{A696F694-5404-C479-DC46-204A921B02A4}"/>
                  </a:ext>
                </a:extLst>
              </p:cNvPr>
              <p:cNvSpPr/>
              <p:nvPr/>
            </p:nvSpPr>
            <p:spPr>
              <a:xfrm>
                <a:off x="6412396" y="1979616"/>
                <a:ext cx="64906" cy="59844"/>
              </a:xfrm>
              <a:custGeom>
                <a:avLst/>
                <a:gdLst>
                  <a:gd name="connsiteX0" fmla="*/ 49928 w 64906"/>
                  <a:gd name="connsiteY0" fmla="*/ 693 h 59844"/>
                  <a:gd name="connsiteX1" fmla="*/ 50830 w 64906"/>
                  <a:gd name="connsiteY1" fmla="*/ 0 h 59844"/>
                  <a:gd name="connsiteX2" fmla="*/ 64907 w 64906"/>
                  <a:gd name="connsiteY2" fmla="*/ 0 h 59844"/>
                  <a:gd name="connsiteX3" fmla="*/ 64907 w 64906"/>
                  <a:gd name="connsiteY3" fmla="*/ 59775 h 59844"/>
                  <a:gd name="connsiteX4" fmla="*/ 53950 w 64906"/>
                  <a:gd name="connsiteY4" fmla="*/ 59775 h 59844"/>
                  <a:gd name="connsiteX5" fmla="*/ 53950 w 64906"/>
                  <a:gd name="connsiteY5" fmla="*/ 18792 h 59844"/>
                  <a:gd name="connsiteX6" fmla="*/ 53257 w 64906"/>
                  <a:gd name="connsiteY6" fmla="*/ 18792 h 59844"/>
                  <a:gd name="connsiteX7" fmla="*/ 38902 w 64906"/>
                  <a:gd name="connsiteY7" fmla="*/ 58874 h 59844"/>
                  <a:gd name="connsiteX8" fmla="*/ 37793 w 64906"/>
                  <a:gd name="connsiteY8" fmla="*/ 59844 h 59844"/>
                  <a:gd name="connsiteX9" fmla="*/ 27183 w 64906"/>
                  <a:gd name="connsiteY9" fmla="*/ 59844 h 59844"/>
                  <a:gd name="connsiteX10" fmla="*/ 26074 w 64906"/>
                  <a:gd name="connsiteY10" fmla="*/ 58874 h 59844"/>
                  <a:gd name="connsiteX11" fmla="*/ 11650 w 64906"/>
                  <a:gd name="connsiteY11" fmla="*/ 18792 h 59844"/>
                  <a:gd name="connsiteX12" fmla="*/ 10957 w 64906"/>
                  <a:gd name="connsiteY12" fmla="*/ 18792 h 59844"/>
                  <a:gd name="connsiteX13" fmla="*/ 10957 w 64906"/>
                  <a:gd name="connsiteY13" fmla="*/ 59775 h 59844"/>
                  <a:gd name="connsiteX14" fmla="*/ 0 w 64906"/>
                  <a:gd name="connsiteY14" fmla="*/ 59775 h 59844"/>
                  <a:gd name="connsiteX15" fmla="*/ 0 w 64906"/>
                  <a:gd name="connsiteY15" fmla="*/ 0 h 59844"/>
                  <a:gd name="connsiteX16" fmla="*/ 14146 w 64906"/>
                  <a:gd name="connsiteY16" fmla="*/ 0 h 59844"/>
                  <a:gd name="connsiteX17" fmla="*/ 14978 w 64906"/>
                  <a:gd name="connsiteY17" fmla="*/ 693 h 59844"/>
                  <a:gd name="connsiteX18" fmla="*/ 31899 w 64906"/>
                  <a:gd name="connsiteY18" fmla="*/ 44381 h 59844"/>
                  <a:gd name="connsiteX19" fmla="*/ 32869 w 64906"/>
                  <a:gd name="connsiteY19" fmla="*/ 44381 h 59844"/>
                  <a:gd name="connsiteX20" fmla="*/ 49789 w 64906"/>
                  <a:gd name="connsiteY20" fmla="*/ 693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906" h="59844">
                    <a:moveTo>
                      <a:pt x="49928" y="693"/>
                    </a:moveTo>
                    <a:cubicBezTo>
                      <a:pt x="49928" y="693"/>
                      <a:pt x="50067" y="0"/>
                      <a:pt x="50830" y="0"/>
                    </a:cubicBezTo>
                    <a:lnTo>
                      <a:pt x="64907" y="0"/>
                    </a:lnTo>
                    <a:lnTo>
                      <a:pt x="64907" y="59775"/>
                    </a:lnTo>
                    <a:lnTo>
                      <a:pt x="53950" y="59775"/>
                    </a:lnTo>
                    <a:lnTo>
                      <a:pt x="53950" y="18792"/>
                    </a:lnTo>
                    <a:lnTo>
                      <a:pt x="53257" y="18792"/>
                    </a:lnTo>
                    <a:lnTo>
                      <a:pt x="38902" y="58874"/>
                    </a:lnTo>
                    <a:cubicBezTo>
                      <a:pt x="38902" y="58874"/>
                      <a:pt x="38625" y="59844"/>
                      <a:pt x="37793" y="59844"/>
                    </a:cubicBezTo>
                    <a:lnTo>
                      <a:pt x="27183" y="59844"/>
                    </a:lnTo>
                    <a:cubicBezTo>
                      <a:pt x="26212" y="59844"/>
                      <a:pt x="26074" y="58874"/>
                      <a:pt x="26074" y="58874"/>
                    </a:cubicBezTo>
                    <a:lnTo>
                      <a:pt x="11650" y="18792"/>
                    </a:lnTo>
                    <a:lnTo>
                      <a:pt x="10957" y="18792"/>
                    </a:lnTo>
                    <a:lnTo>
                      <a:pt x="10957" y="59775"/>
                    </a:lnTo>
                    <a:lnTo>
                      <a:pt x="0" y="59775"/>
                    </a:lnTo>
                    <a:lnTo>
                      <a:pt x="0" y="0"/>
                    </a:lnTo>
                    <a:lnTo>
                      <a:pt x="14146" y="0"/>
                    </a:lnTo>
                    <a:cubicBezTo>
                      <a:pt x="14840" y="0"/>
                      <a:pt x="14978" y="693"/>
                      <a:pt x="14978" y="693"/>
                    </a:cubicBezTo>
                    <a:lnTo>
                      <a:pt x="31899" y="44381"/>
                    </a:lnTo>
                    <a:lnTo>
                      <a:pt x="32869" y="44381"/>
                    </a:lnTo>
                    <a:lnTo>
                      <a:pt x="49789" y="693"/>
                    </a:lnTo>
                    <a:close/>
                  </a:path>
                </a:pathLst>
              </a:custGeom>
              <a:solidFill>
                <a:srgbClr val="FFFFFF"/>
              </a:solidFill>
              <a:ln w="6930" cap="flat">
                <a:noFill/>
                <a:prstDash val="solid"/>
                <a:miter/>
              </a:ln>
            </p:spPr>
            <p:txBody>
              <a:bodyPr rtlCol="0" anchor="ctr"/>
              <a:lstStyle/>
              <a:p>
                <a:endParaRPr lang="en-US"/>
              </a:p>
            </p:txBody>
          </p:sp>
          <p:sp>
            <p:nvSpPr>
              <p:cNvPr id="362" name="Freeform 361">
                <a:extLst>
                  <a:ext uri="{FF2B5EF4-FFF2-40B4-BE49-F238E27FC236}">
                    <a16:creationId xmlns:a16="http://schemas.microsoft.com/office/drawing/2014/main" id="{AB7FCEE0-5EC6-7029-0019-75596E4022CE}"/>
                  </a:ext>
                </a:extLst>
              </p:cNvPr>
              <p:cNvSpPr/>
              <p:nvPr/>
            </p:nvSpPr>
            <p:spPr>
              <a:xfrm>
                <a:off x="6489438" y="1979616"/>
                <a:ext cx="64906" cy="59844"/>
              </a:xfrm>
              <a:custGeom>
                <a:avLst/>
                <a:gdLst>
                  <a:gd name="connsiteX0" fmla="*/ 49928 w 64906"/>
                  <a:gd name="connsiteY0" fmla="*/ 693 h 59844"/>
                  <a:gd name="connsiteX1" fmla="*/ 50830 w 64906"/>
                  <a:gd name="connsiteY1" fmla="*/ 0 h 59844"/>
                  <a:gd name="connsiteX2" fmla="*/ 64906 w 64906"/>
                  <a:gd name="connsiteY2" fmla="*/ 0 h 59844"/>
                  <a:gd name="connsiteX3" fmla="*/ 64906 w 64906"/>
                  <a:gd name="connsiteY3" fmla="*/ 59775 h 59844"/>
                  <a:gd name="connsiteX4" fmla="*/ 53950 w 64906"/>
                  <a:gd name="connsiteY4" fmla="*/ 59775 h 59844"/>
                  <a:gd name="connsiteX5" fmla="*/ 53950 w 64906"/>
                  <a:gd name="connsiteY5" fmla="*/ 18792 h 59844"/>
                  <a:gd name="connsiteX6" fmla="*/ 53257 w 64906"/>
                  <a:gd name="connsiteY6" fmla="*/ 18792 h 59844"/>
                  <a:gd name="connsiteX7" fmla="*/ 38902 w 64906"/>
                  <a:gd name="connsiteY7" fmla="*/ 58874 h 59844"/>
                  <a:gd name="connsiteX8" fmla="*/ 37793 w 64906"/>
                  <a:gd name="connsiteY8" fmla="*/ 59844 h 59844"/>
                  <a:gd name="connsiteX9" fmla="*/ 27183 w 64906"/>
                  <a:gd name="connsiteY9" fmla="*/ 59844 h 59844"/>
                  <a:gd name="connsiteX10" fmla="*/ 26073 w 64906"/>
                  <a:gd name="connsiteY10" fmla="*/ 58874 h 59844"/>
                  <a:gd name="connsiteX11" fmla="*/ 11650 w 64906"/>
                  <a:gd name="connsiteY11" fmla="*/ 18792 h 59844"/>
                  <a:gd name="connsiteX12" fmla="*/ 10956 w 64906"/>
                  <a:gd name="connsiteY12" fmla="*/ 18792 h 59844"/>
                  <a:gd name="connsiteX13" fmla="*/ 10956 w 64906"/>
                  <a:gd name="connsiteY13" fmla="*/ 59775 h 59844"/>
                  <a:gd name="connsiteX14" fmla="*/ 0 w 64906"/>
                  <a:gd name="connsiteY14" fmla="*/ 59775 h 59844"/>
                  <a:gd name="connsiteX15" fmla="*/ 0 w 64906"/>
                  <a:gd name="connsiteY15" fmla="*/ 0 h 59844"/>
                  <a:gd name="connsiteX16" fmla="*/ 14146 w 64906"/>
                  <a:gd name="connsiteY16" fmla="*/ 0 h 59844"/>
                  <a:gd name="connsiteX17" fmla="*/ 14978 w 64906"/>
                  <a:gd name="connsiteY17" fmla="*/ 693 h 59844"/>
                  <a:gd name="connsiteX18" fmla="*/ 31898 w 64906"/>
                  <a:gd name="connsiteY18" fmla="*/ 44381 h 59844"/>
                  <a:gd name="connsiteX19" fmla="*/ 32869 w 64906"/>
                  <a:gd name="connsiteY19" fmla="*/ 44381 h 59844"/>
                  <a:gd name="connsiteX20" fmla="*/ 49789 w 64906"/>
                  <a:gd name="connsiteY20" fmla="*/ 693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906" h="59844">
                    <a:moveTo>
                      <a:pt x="49928" y="693"/>
                    </a:moveTo>
                    <a:cubicBezTo>
                      <a:pt x="49928" y="693"/>
                      <a:pt x="50067" y="0"/>
                      <a:pt x="50830" y="0"/>
                    </a:cubicBezTo>
                    <a:lnTo>
                      <a:pt x="64906" y="0"/>
                    </a:lnTo>
                    <a:lnTo>
                      <a:pt x="64906" y="59775"/>
                    </a:lnTo>
                    <a:lnTo>
                      <a:pt x="53950" y="59775"/>
                    </a:lnTo>
                    <a:lnTo>
                      <a:pt x="53950" y="18792"/>
                    </a:lnTo>
                    <a:lnTo>
                      <a:pt x="53257" y="18792"/>
                    </a:lnTo>
                    <a:lnTo>
                      <a:pt x="38902" y="58874"/>
                    </a:lnTo>
                    <a:cubicBezTo>
                      <a:pt x="38902" y="58874"/>
                      <a:pt x="38625" y="59844"/>
                      <a:pt x="37793" y="59844"/>
                    </a:cubicBezTo>
                    <a:lnTo>
                      <a:pt x="27183" y="59844"/>
                    </a:lnTo>
                    <a:cubicBezTo>
                      <a:pt x="26212" y="59844"/>
                      <a:pt x="26073" y="58874"/>
                      <a:pt x="26073" y="58874"/>
                    </a:cubicBezTo>
                    <a:lnTo>
                      <a:pt x="11650" y="18792"/>
                    </a:lnTo>
                    <a:lnTo>
                      <a:pt x="10956" y="18792"/>
                    </a:lnTo>
                    <a:lnTo>
                      <a:pt x="10956" y="59775"/>
                    </a:lnTo>
                    <a:lnTo>
                      <a:pt x="0" y="59775"/>
                    </a:lnTo>
                    <a:lnTo>
                      <a:pt x="0" y="0"/>
                    </a:lnTo>
                    <a:lnTo>
                      <a:pt x="14146" y="0"/>
                    </a:lnTo>
                    <a:cubicBezTo>
                      <a:pt x="14840" y="0"/>
                      <a:pt x="14978" y="693"/>
                      <a:pt x="14978" y="693"/>
                    </a:cubicBezTo>
                    <a:lnTo>
                      <a:pt x="31898" y="44381"/>
                    </a:lnTo>
                    <a:lnTo>
                      <a:pt x="32869" y="44381"/>
                    </a:lnTo>
                    <a:lnTo>
                      <a:pt x="49789" y="693"/>
                    </a:lnTo>
                    <a:close/>
                  </a:path>
                </a:pathLst>
              </a:custGeom>
              <a:solidFill>
                <a:srgbClr val="FFFFFF"/>
              </a:solidFill>
              <a:ln w="6930"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9B753270-CA04-8BCB-679C-F38A01268339}"/>
                  </a:ext>
                </a:extLst>
              </p:cNvPr>
              <p:cNvSpPr/>
              <p:nvPr/>
            </p:nvSpPr>
            <p:spPr>
              <a:xfrm>
                <a:off x="6581736" y="1979685"/>
                <a:ext cx="49442" cy="59775"/>
              </a:xfrm>
              <a:custGeom>
                <a:avLst/>
                <a:gdLst>
                  <a:gd name="connsiteX0" fmla="*/ 49443 w 49442"/>
                  <a:gd name="connsiteY0" fmla="*/ 9362 h 59775"/>
                  <a:gd name="connsiteX1" fmla="*/ 30234 w 49442"/>
                  <a:gd name="connsiteY1" fmla="*/ 9362 h 59775"/>
                  <a:gd name="connsiteX2" fmla="*/ 30234 w 49442"/>
                  <a:gd name="connsiteY2" fmla="*/ 59775 h 59775"/>
                  <a:gd name="connsiteX3" fmla="*/ 19278 w 49442"/>
                  <a:gd name="connsiteY3" fmla="*/ 59775 h 59775"/>
                  <a:gd name="connsiteX4" fmla="*/ 19278 w 49442"/>
                  <a:gd name="connsiteY4" fmla="*/ 9362 h 59775"/>
                  <a:gd name="connsiteX5" fmla="*/ 0 w 49442"/>
                  <a:gd name="connsiteY5" fmla="*/ 9362 h 59775"/>
                  <a:gd name="connsiteX6" fmla="*/ 0 w 49442"/>
                  <a:gd name="connsiteY6" fmla="*/ 0 h 59775"/>
                  <a:gd name="connsiteX7" fmla="*/ 49443 w 49442"/>
                  <a:gd name="connsiteY7" fmla="*/ 0 h 59775"/>
                  <a:gd name="connsiteX8" fmla="*/ 49443 w 49442"/>
                  <a:gd name="connsiteY8" fmla="*/ 9362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42" h="59775">
                    <a:moveTo>
                      <a:pt x="49443" y="9362"/>
                    </a:moveTo>
                    <a:lnTo>
                      <a:pt x="30234" y="9362"/>
                    </a:lnTo>
                    <a:lnTo>
                      <a:pt x="30234" y="59775"/>
                    </a:lnTo>
                    <a:lnTo>
                      <a:pt x="19278" y="59775"/>
                    </a:lnTo>
                    <a:lnTo>
                      <a:pt x="19278" y="9362"/>
                    </a:lnTo>
                    <a:lnTo>
                      <a:pt x="0" y="9362"/>
                    </a:lnTo>
                    <a:lnTo>
                      <a:pt x="0" y="0"/>
                    </a:lnTo>
                    <a:lnTo>
                      <a:pt x="49443" y="0"/>
                    </a:lnTo>
                    <a:lnTo>
                      <a:pt x="49443" y="9362"/>
                    </a:lnTo>
                    <a:close/>
                  </a:path>
                </a:pathLst>
              </a:custGeom>
              <a:solidFill>
                <a:srgbClr val="FFFFFF"/>
              </a:solidFill>
              <a:ln w="6930"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D7565E00-1763-9BFD-9EAF-4DFB558EC575}"/>
                  </a:ext>
                </a:extLst>
              </p:cNvPr>
              <p:cNvSpPr/>
              <p:nvPr/>
            </p:nvSpPr>
            <p:spPr>
              <a:xfrm>
                <a:off x="6630485" y="1990156"/>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16 w 43825"/>
                  <a:gd name="connsiteY9" fmla="*/ 33493 h 49650"/>
                  <a:gd name="connsiteX10" fmla="*/ 33216 w 43825"/>
                  <a:gd name="connsiteY10" fmla="*/ 15811 h 49650"/>
                  <a:gd name="connsiteX11" fmla="*/ 26073 w 43825"/>
                  <a:gd name="connsiteY11" fmla="*/ 8876 h 49650"/>
                  <a:gd name="connsiteX12" fmla="*/ 17683 w 43825"/>
                  <a:gd name="connsiteY12" fmla="*/ 8876 h 49650"/>
                  <a:gd name="connsiteX13" fmla="*/ 10610 w 43825"/>
                  <a:gd name="connsiteY13" fmla="*/ 15811 h 49650"/>
                  <a:gd name="connsiteX14" fmla="*/ 10610 w 43825"/>
                  <a:gd name="connsiteY14" fmla="*/ 33493 h 49650"/>
                  <a:gd name="connsiteX15" fmla="*/ 17683 w 43825"/>
                  <a:gd name="connsiteY15" fmla="*/ 40497 h 49650"/>
                  <a:gd name="connsiteX16" fmla="*/ 26073 w 43825"/>
                  <a:gd name="connsiteY16" fmla="*/ 40497 h 49650"/>
                  <a:gd name="connsiteX17" fmla="*/ 3321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16" y="33493"/>
                    </a:moveTo>
                    <a:lnTo>
                      <a:pt x="33216" y="15811"/>
                    </a:lnTo>
                    <a:cubicBezTo>
                      <a:pt x="33216" y="10610"/>
                      <a:pt x="31205" y="8876"/>
                      <a:pt x="26073" y="8876"/>
                    </a:cubicBezTo>
                    <a:lnTo>
                      <a:pt x="17683" y="8876"/>
                    </a:lnTo>
                    <a:cubicBezTo>
                      <a:pt x="12621" y="8876"/>
                      <a:pt x="10610" y="10610"/>
                      <a:pt x="10610" y="15811"/>
                    </a:cubicBezTo>
                    <a:lnTo>
                      <a:pt x="10610" y="33493"/>
                    </a:lnTo>
                    <a:cubicBezTo>
                      <a:pt x="10610" y="38764"/>
                      <a:pt x="12621" y="40497"/>
                      <a:pt x="17683" y="40497"/>
                    </a:cubicBezTo>
                    <a:lnTo>
                      <a:pt x="26073" y="40497"/>
                    </a:lnTo>
                    <a:cubicBezTo>
                      <a:pt x="31205" y="40497"/>
                      <a:pt x="33216" y="38764"/>
                      <a:pt x="33216" y="33493"/>
                    </a:cubicBezTo>
                    <a:close/>
                  </a:path>
                </a:pathLst>
              </a:custGeom>
              <a:solidFill>
                <a:srgbClr val="FFFFFF"/>
              </a:solidFill>
              <a:ln w="6930"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65514B54-7D5B-33A1-2E28-6D8D905DEB7F}"/>
                  </a:ext>
                </a:extLst>
              </p:cNvPr>
              <p:cNvSpPr/>
              <p:nvPr/>
            </p:nvSpPr>
            <p:spPr>
              <a:xfrm>
                <a:off x="6683256" y="19901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86 w 43825"/>
                  <a:gd name="connsiteY9" fmla="*/ 33493 h 49650"/>
                  <a:gd name="connsiteX10" fmla="*/ 33286 w 43825"/>
                  <a:gd name="connsiteY10" fmla="*/ 15811 h 49650"/>
                  <a:gd name="connsiteX11" fmla="*/ 26143 w 43825"/>
                  <a:gd name="connsiteY11" fmla="*/ 8876 h 49650"/>
                  <a:gd name="connsiteX12" fmla="*/ 17752 w 43825"/>
                  <a:gd name="connsiteY12" fmla="*/ 8876 h 49650"/>
                  <a:gd name="connsiteX13" fmla="*/ 10679 w 43825"/>
                  <a:gd name="connsiteY13" fmla="*/ 15811 h 49650"/>
                  <a:gd name="connsiteX14" fmla="*/ 10679 w 43825"/>
                  <a:gd name="connsiteY14" fmla="*/ 33493 h 49650"/>
                  <a:gd name="connsiteX15" fmla="*/ 17752 w 43825"/>
                  <a:gd name="connsiteY15" fmla="*/ 40497 h 49650"/>
                  <a:gd name="connsiteX16" fmla="*/ 26143 w 43825"/>
                  <a:gd name="connsiteY16" fmla="*/ 40497 h 49650"/>
                  <a:gd name="connsiteX17" fmla="*/ 3328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86" y="33493"/>
                    </a:moveTo>
                    <a:lnTo>
                      <a:pt x="33286" y="15811"/>
                    </a:lnTo>
                    <a:cubicBezTo>
                      <a:pt x="33286" y="10610"/>
                      <a:pt x="31274" y="8876"/>
                      <a:pt x="26143" y="8876"/>
                    </a:cubicBezTo>
                    <a:lnTo>
                      <a:pt x="17752" y="8876"/>
                    </a:lnTo>
                    <a:cubicBezTo>
                      <a:pt x="12690" y="8876"/>
                      <a:pt x="10679" y="10610"/>
                      <a:pt x="10679" y="15811"/>
                    </a:cubicBezTo>
                    <a:lnTo>
                      <a:pt x="10679" y="33493"/>
                    </a:lnTo>
                    <a:cubicBezTo>
                      <a:pt x="10679" y="38764"/>
                      <a:pt x="12690" y="40497"/>
                      <a:pt x="17752" y="40497"/>
                    </a:cubicBezTo>
                    <a:lnTo>
                      <a:pt x="26143" y="40497"/>
                    </a:lnTo>
                    <a:cubicBezTo>
                      <a:pt x="31274" y="40497"/>
                      <a:pt x="33286" y="38764"/>
                      <a:pt x="33286" y="33493"/>
                    </a:cubicBezTo>
                    <a:close/>
                  </a:path>
                </a:pathLst>
              </a:custGeom>
              <a:solidFill>
                <a:srgbClr val="FFFFFF"/>
              </a:solidFill>
              <a:ln w="6930"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AA40B135-CA5E-1466-5DF8-309DBA5A5CD2}"/>
                  </a:ext>
                </a:extLst>
              </p:cNvPr>
              <p:cNvSpPr/>
              <p:nvPr/>
            </p:nvSpPr>
            <p:spPr>
              <a:xfrm>
                <a:off x="6736929" y="1976703"/>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DE6125C4-C39C-253E-C24F-B7AEB8706C39}"/>
                  </a:ext>
                </a:extLst>
              </p:cNvPr>
              <p:cNvSpPr/>
              <p:nvPr/>
            </p:nvSpPr>
            <p:spPr>
              <a:xfrm>
                <a:off x="6756345" y="1990432"/>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grpSp>
      </p:grpSp>
      <p:sp>
        <p:nvSpPr>
          <p:cNvPr id="5" name="Slide Number Placeholder 4">
            <a:extLst>
              <a:ext uri="{FF2B5EF4-FFF2-40B4-BE49-F238E27FC236}">
                <a16:creationId xmlns:a16="http://schemas.microsoft.com/office/drawing/2014/main" id="{BC96DDD1-C380-B92B-43DC-D1764CC3804F}"/>
              </a:ext>
            </a:extLst>
          </p:cNvPr>
          <p:cNvSpPr>
            <a:spLocks noGrp="1"/>
          </p:cNvSpPr>
          <p:nvPr>
            <p:ph type="sldNum" idx="12"/>
          </p:nvPr>
        </p:nvSpPr>
        <p:spPr/>
        <p:txBody>
          <a:bodyPr/>
          <a:lstStyle/>
          <a:p>
            <a:fld id="{00000000-1234-1234-1234-123412341234}" type="slidenum">
              <a:rPr lang="en" smtClean="0"/>
              <a:pPr/>
              <a:t>40</a:t>
            </a:fld>
            <a:endParaRPr lang="en"/>
          </a:p>
        </p:txBody>
      </p:sp>
      <p:sp>
        <p:nvSpPr>
          <p:cNvPr id="2" name="TextBox 1">
            <a:extLst>
              <a:ext uri="{FF2B5EF4-FFF2-40B4-BE49-F238E27FC236}">
                <a16:creationId xmlns:a16="http://schemas.microsoft.com/office/drawing/2014/main" id="{F31C9097-8374-EBDD-91EC-177ADEB6D407}"/>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972555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184"/>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BAE0A5-6692-6301-33D4-91BCDA3BFE96}"/>
              </a:ext>
            </a:extLst>
          </p:cNvPr>
          <p:cNvSpPr>
            <a:spLocks noGrp="1"/>
          </p:cNvSpPr>
          <p:nvPr>
            <p:ph type="sldNum" idx="12"/>
          </p:nvPr>
        </p:nvSpPr>
        <p:spPr/>
        <p:txBody>
          <a:bodyPr/>
          <a:lstStyle/>
          <a:p>
            <a:fld id="{00000000-1234-1234-1234-123412341234}" type="slidenum">
              <a:rPr lang="en" smtClean="0"/>
              <a:pPr/>
              <a:t>41</a:t>
            </a:fld>
            <a:endParaRPr lang="en"/>
          </a:p>
        </p:txBody>
      </p:sp>
      <p:sp>
        <p:nvSpPr>
          <p:cNvPr id="185" name="Google Shape;185;p39"/>
          <p:cNvSpPr txBox="1">
            <a:spLocks noGrp="1"/>
          </p:cNvSpPr>
          <p:nvPr>
            <p:ph type="title"/>
          </p:nvPr>
        </p:nvSpPr>
        <p:spPr/>
        <p:txBody>
          <a:bodyPr spcFirstLastPara="1" wrap="square" lIns="68575" tIns="34275" rIns="68575" bIns="34275" anchor="ctr" anchorCtr="0">
            <a:normAutofit/>
          </a:bodyPr>
          <a:lstStyle/>
          <a:p>
            <a:pPr lvl="0" algn="ctr"/>
            <a:r>
              <a:rPr lang="en-US"/>
              <a:t>GUIDING FRAMEWORK</a:t>
            </a:r>
          </a:p>
        </p:txBody>
      </p:sp>
      <p:sp>
        <p:nvSpPr>
          <p:cNvPr id="13" name="Text Placeholder 9">
            <a:extLst>
              <a:ext uri="{FF2B5EF4-FFF2-40B4-BE49-F238E27FC236}">
                <a16:creationId xmlns:a16="http://schemas.microsoft.com/office/drawing/2014/main" id="{2BF6A03B-FE51-CD48-6321-F52616DCE27A}"/>
              </a:ext>
            </a:extLst>
          </p:cNvPr>
          <p:cNvSpPr txBox="1">
            <a:spLocks/>
          </p:cNvSpPr>
          <p:nvPr/>
        </p:nvSpPr>
        <p:spPr>
          <a:xfrm>
            <a:off x="482680" y="3485736"/>
            <a:ext cx="2434227" cy="1420853"/>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114300" marR="0" lvl="0" indent="-103188" algn="l" rtl="0" eaLnBrk="1" hangingPunct="1">
              <a:lnSpc>
                <a:spcPct val="90000"/>
              </a:lnSpc>
              <a:spcBef>
                <a:spcPts val="800"/>
              </a:spcBef>
              <a:spcAft>
                <a:spcPts val="0"/>
              </a:spcAft>
              <a:buClr>
                <a:srgbClr val="29A7DE"/>
              </a:buClr>
              <a:buSzPct val="100000"/>
              <a:buFont typeface="Wingdings" pitchFamily="2" charset="2"/>
              <a:buChar char="§"/>
              <a:tabLst/>
              <a:defRPr sz="1200" b="0" i="0" u="none" strike="noStrike" cap="none">
                <a:solidFill>
                  <a:schemeClr val="bg1"/>
                </a:solidFill>
                <a:latin typeface="Arial"/>
                <a:ea typeface="Arial"/>
                <a:cs typeface="Arial"/>
                <a:sym typeface="Arial"/>
              </a:defRPr>
            </a:lvl1pPr>
            <a:lvl2pPr marL="914400" marR="0" lvl="1"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2pPr>
            <a:lvl3pPr marL="1371600" marR="0" lvl="2"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3pPr>
            <a:lvl4pPr marL="1828800" marR="0" lvl="3"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4pPr>
            <a:lvl5pPr marL="2286000" marR="0" lvl="4"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5pPr>
            <a:lvl6pPr marL="2743200" marR="0" lvl="5"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90000"/>
              </a:lnSpc>
              <a:spcBef>
                <a:spcPts val="1200"/>
              </a:spcBef>
              <a:spcAft>
                <a:spcPts val="120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1112" indent="0" algn="ctr">
              <a:buFont typeface="Wingdings" pitchFamily="2" charset="2"/>
              <a:buNone/>
            </a:pPr>
            <a:r>
              <a:rPr lang="en-US" b="1">
                <a:solidFill>
                  <a:schemeClr val="tx2"/>
                </a:solidFill>
              </a:rPr>
              <a:t>PROVIDE ACCESS</a:t>
            </a:r>
            <a:br>
              <a:rPr lang="en-US" b="1">
                <a:solidFill>
                  <a:schemeClr val="tx2"/>
                </a:solidFill>
              </a:rPr>
            </a:br>
            <a:r>
              <a:rPr lang="en-US" b="1">
                <a:solidFill>
                  <a:schemeClr val="tx2"/>
                </a:solidFill>
              </a:rPr>
              <a:t> TO DMM TOOLS</a:t>
            </a:r>
          </a:p>
          <a:p>
            <a:pPr marL="11112" indent="0" algn="ctr">
              <a:buFont typeface="Wingdings" pitchFamily="2" charset="2"/>
              <a:buNone/>
            </a:pPr>
            <a:r>
              <a:rPr lang="en-US" sz="1100"/>
              <a:t>provide access to PLM tools, system and process modeling tools, design tools, and analytics tools across all functional disciplines</a:t>
            </a:r>
            <a:endParaRPr lang="en-US" sz="1400"/>
          </a:p>
        </p:txBody>
      </p:sp>
      <p:sp>
        <p:nvSpPr>
          <p:cNvPr id="14" name="Text Placeholder 9">
            <a:extLst>
              <a:ext uri="{FF2B5EF4-FFF2-40B4-BE49-F238E27FC236}">
                <a16:creationId xmlns:a16="http://schemas.microsoft.com/office/drawing/2014/main" id="{99AA9222-8C51-5EE4-5AA2-C9311288619D}"/>
              </a:ext>
            </a:extLst>
          </p:cNvPr>
          <p:cNvSpPr txBox="1">
            <a:spLocks/>
          </p:cNvSpPr>
          <p:nvPr/>
        </p:nvSpPr>
        <p:spPr>
          <a:xfrm>
            <a:off x="3627908" y="3485735"/>
            <a:ext cx="1828871" cy="1420853"/>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114300" marR="0" lvl="0" indent="-103188" algn="l" rtl="0" eaLnBrk="1" hangingPunct="1">
              <a:lnSpc>
                <a:spcPct val="90000"/>
              </a:lnSpc>
              <a:spcBef>
                <a:spcPts val="800"/>
              </a:spcBef>
              <a:spcAft>
                <a:spcPts val="0"/>
              </a:spcAft>
              <a:buClr>
                <a:srgbClr val="29A7DE"/>
              </a:buClr>
              <a:buSzPct val="100000"/>
              <a:buFont typeface="Wingdings" pitchFamily="2" charset="2"/>
              <a:buChar char="§"/>
              <a:tabLst/>
              <a:defRPr sz="1200" b="0" i="0" u="none" strike="noStrike" cap="none">
                <a:solidFill>
                  <a:schemeClr val="bg1"/>
                </a:solidFill>
                <a:latin typeface="Arial"/>
                <a:ea typeface="Arial"/>
                <a:cs typeface="Arial"/>
                <a:sym typeface="Arial"/>
              </a:defRPr>
            </a:lvl1pPr>
            <a:lvl2pPr marL="914400" marR="0" lvl="1"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2pPr>
            <a:lvl3pPr marL="1371600" marR="0" lvl="2"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3pPr>
            <a:lvl4pPr marL="1828800" marR="0" lvl="3"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4pPr>
            <a:lvl5pPr marL="2286000" marR="0" lvl="4"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5pPr>
            <a:lvl6pPr marL="2743200" marR="0" lvl="5"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90000"/>
              </a:lnSpc>
              <a:spcBef>
                <a:spcPts val="1200"/>
              </a:spcBef>
              <a:spcAft>
                <a:spcPts val="120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1112" indent="0" algn="ctr">
              <a:buFont typeface="Wingdings" pitchFamily="2" charset="2"/>
              <a:buNone/>
            </a:pPr>
            <a:r>
              <a:rPr lang="en-US" b="1">
                <a:solidFill>
                  <a:schemeClr val="tx2"/>
                </a:solidFill>
              </a:rPr>
              <a:t>TRAIN OUR DIGITAL WORKFORCE</a:t>
            </a:r>
          </a:p>
          <a:p>
            <a:pPr marL="11112" indent="0" algn="ctr">
              <a:buFont typeface="Wingdings" pitchFamily="2" charset="2"/>
              <a:buNone/>
            </a:pPr>
            <a:r>
              <a:rPr lang="en-US" sz="1100"/>
              <a:t>train the workforce to use and understand the power of DMM tools</a:t>
            </a:r>
            <a:endParaRPr lang="en-US" sz="1400"/>
          </a:p>
        </p:txBody>
      </p:sp>
      <p:sp>
        <p:nvSpPr>
          <p:cNvPr id="15" name="Text Placeholder 9">
            <a:extLst>
              <a:ext uri="{FF2B5EF4-FFF2-40B4-BE49-F238E27FC236}">
                <a16:creationId xmlns:a16="http://schemas.microsoft.com/office/drawing/2014/main" id="{9C4742E8-1DBE-DEAF-980A-30EB2CF859DC}"/>
              </a:ext>
            </a:extLst>
          </p:cNvPr>
          <p:cNvSpPr txBox="1">
            <a:spLocks/>
          </p:cNvSpPr>
          <p:nvPr/>
        </p:nvSpPr>
        <p:spPr>
          <a:xfrm>
            <a:off x="6167779" y="3485734"/>
            <a:ext cx="2434227" cy="1420853"/>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114300" marR="0" lvl="0" indent="-103188" algn="l" rtl="0" eaLnBrk="1" hangingPunct="1">
              <a:lnSpc>
                <a:spcPct val="90000"/>
              </a:lnSpc>
              <a:spcBef>
                <a:spcPts val="800"/>
              </a:spcBef>
              <a:spcAft>
                <a:spcPts val="0"/>
              </a:spcAft>
              <a:buClr>
                <a:srgbClr val="29A7DE"/>
              </a:buClr>
              <a:buSzPct val="100000"/>
              <a:buFont typeface="Wingdings" pitchFamily="2" charset="2"/>
              <a:buChar char="§"/>
              <a:tabLst/>
              <a:defRPr sz="1200" b="0" i="0" u="none" strike="noStrike" cap="none">
                <a:solidFill>
                  <a:schemeClr val="bg1"/>
                </a:solidFill>
                <a:latin typeface="Arial"/>
                <a:ea typeface="Arial"/>
                <a:cs typeface="Arial"/>
                <a:sym typeface="Arial"/>
              </a:defRPr>
            </a:lvl1pPr>
            <a:lvl2pPr marL="914400" marR="0" lvl="1"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2pPr>
            <a:lvl3pPr marL="1371600" marR="0" lvl="2"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3pPr>
            <a:lvl4pPr marL="1828800" marR="0" lvl="3"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4pPr>
            <a:lvl5pPr marL="2286000" marR="0" lvl="4"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5pPr>
            <a:lvl6pPr marL="2743200" marR="0" lvl="5"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90000"/>
              </a:lnSpc>
              <a:spcBef>
                <a:spcPts val="1200"/>
              </a:spcBef>
              <a:spcAft>
                <a:spcPts val="120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1112" indent="0" algn="ctr">
              <a:buFont typeface="Wingdings" pitchFamily="2" charset="2"/>
              <a:buNone/>
            </a:pPr>
            <a:r>
              <a:rPr lang="en-US" b="1">
                <a:solidFill>
                  <a:schemeClr val="tx2"/>
                </a:solidFill>
              </a:rPr>
              <a:t>MODERNIZE IT INFRASTRUCTURE</a:t>
            </a:r>
          </a:p>
          <a:p>
            <a:pPr marL="11112" indent="0" algn="ctr">
              <a:buFont typeface="Wingdings" pitchFamily="2" charset="2"/>
              <a:buNone/>
            </a:pPr>
            <a:r>
              <a:rPr lang="en-US" sz="1100"/>
              <a:t>upgrade IT infrastructure (characterized by speed, agility, connectivity, and accessibility) to set the foundation for DMM progress across the MAJCOM</a:t>
            </a:r>
          </a:p>
          <a:p>
            <a:pPr marL="11112" indent="0" algn="ctr">
              <a:buFont typeface="Wingdings" pitchFamily="2" charset="2"/>
              <a:buNone/>
            </a:pPr>
            <a:endParaRPr lang="en-US" sz="1400"/>
          </a:p>
        </p:txBody>
      </p:sp>
      <p:sp>
        <p:nvSpPr>
          <p:cNvPr id="18" name="Text Placeholder 9">
            <a:extLst>
              <a:ext uri="{FF2B5EF4-FFF2-40B4-BE49-F238E27FC236}">
                <a16:creationId xmlns:a16="http://schemas.microsoft.com/office/drawing/2014/main" id="{4EFEF76F-0761-8C47-824E-8A597BA5D14E}"/>
              </a:ext>
            </a:extLst>
          </p:cNvPr>
          <p:cNvSpPr txBox="1">
            <a:spLocks/>
          </p:cNvSpPr>
          <p:nvPr/>
        </p:nvSpPr>
        <p:spPr>
          <a:xfrm>
            <a:off x="482680" y="1470415"/>
            <a:ext cx="2434227" cy="1420853"/>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114300" marR="0" lvl="0" indent="-103188" algn="l" rtl="0" eaLnBrk="1" hangingPunct="1">
              <a:lnSpc>
                <a:spcPct val="90000"/>
              </a:lnSpc>
              <a:spcBef>
                <a:spcPts val="800"/>
              </a:spcBef>
              <a:spcAft>
                <a:spcPts val="0"/>
              </a:spcAft>
              <a:buClr>
                <a:srgbClr val="29A7DE"/>
              </a:buClr>
              <a:buSzPct val="100000"/>
              <a:buFont typeface="Wingdings" pitchFamily="2" charset="2"/>
              <a:buChar char="§"/>
              <a:tabLst/>
              <a:defRPr sz="1200" b="0" i="0" u="none" strike="noStrike" cap="none">
                <a:solidFill>
                  <a:schemeClr val="bg1"/>
                </a:solidFill>
                <a:latin typeface="Arial"/>
                <a:ea typeface="Arial"/>
                <a:cs typeface="Arial"/>
                <a:sym typeface="Arial"/>
              </a:defRPr>
            </a:lvl1pPr>
            <a:lvl2pPr marL="914400" marR="0" lvl="1"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2pPr>
            <a:lvl3pPr marL="1371600" marR="0" lvl="2"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3pPr>
            <a:lvl4pPr marL="1828800" marR="0" lvl="3"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4pPr>
            <a:lvl5pPr marL="2286000" marR="0" lvl="4"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5pPr>
            <a:lvl6pPr marL="2743200" marR="0" lvl="5"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90000"/>
              </a:lnSpc>
              <a:spcBef>
                <a:spcPts val="1200"/>
              </a:spcBef>
              <a:spcAft>
                <a:spcPts val="120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1112" indent="0" algn="ctr">
              <a:buFont typeface="Wingdings" pitchFamily="2" charset="2"/>
              <a:buNone/>
            </a:pPr>
            <a:r>
              <a:rPr lang="en-US" b="1">
                <a:solidFill>
                  <a:schemeClr val="tx2"/>
                </a:solidFill>
              </a:rPr>
              <a:t>INSTILL A DIGITAL</a:t>
            </a:r>
            <a:br>
              <a:rPr lang="en-US" b="1">
                <a:solidFill>
                  <a:schemeClr val="tx2"/>
                </a:solidFill>
              </a:rPr>
            </a:br>
            <a:r>
              <a:rPr lang="en-US" b="1">
                <a:solidFill>
                  <a:schemeClr val="tx2"/>
                </a:solidFill>
              </a:rPr>
              <a:t> FIRST CULTURE</a:t>
            </a:r>
          </a:p>
          <a:p>
            <a:pPr marL="11112" indent="0" algn="ctr">
              <a:buFont typeface="Wingdings" pitchFamily="2" charset="2"/>
              <a:buNone/>
            </a:pPr>
            <a:r>
              <a:rPr lang="en-US" sz="1100"/>
              <a:t>make a cultural shift to collaboration versus review, as DMM capabilities provide real-time interaction between government and industry</a:t>
            </a:r>
          </a:p>
          <a:p>
            <a:pPr marL="11112" indent="0" algn="ctr">
              <a:buFont typeface="Wingdings" pitchFamily="2" charset="2"/>
              <a:buNone/>
            </a:pPr>
            <a:endParaRPr lang="en-US" sz="1400"/>
          </a:p>
        </p:txBody>
      </p:sp>
      <p:sp>
        <p:nvSpPr>
          <p:cNvPr id="19" name="Text Placeholder 9">
            <a:extLst>
              <a:ext uri="{FF2B5EF4-FFF2-40B4-BE49-F238E27FC236}">
                <a16:creationId xmlns:a16="http://schemas.microsoft.com/office/drawing/2014/main" id="{727133BB-AE98-264F-9675-33C02492C9A4}"/>
              </a:ext>
            </a:extLst>
          </p:cNvPr>
          <p:cNvSpPr txBox="1">
            <a:spLocks/>
          </p:cNvSpPr>
          <p:nvPr/>
        </p:nvSpPr>
        <p:spPr>
          <a:xfrm>
            <a:off x="3325230" y="1470414"/>
            <a:ext cx="2434227" cy="1420853"/>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114300" marR="0" lvl="0" indent="-103188" algn="l" rtl="0" eaLnBrk="1" hangingPunct="1">
              <a:lnSpc>
                <a:spcPct val="90000"/>
              </a:lnSpc>
              <a:spcBef>
                <a:spcPts val="800"/>
              </a:spcBef>
              <a:spcAft>
                <a:spcPts val="0"/>
              </a:spcAft>
              <a:buClr>
                <a:srgbClr val="29A7DE"/>
              </a:buClr>
              <a:buSzPct val="100000"/>
              <a:buFont typeface="Wingdings" pitchFamily="2" charset="2"/>
              <a:buChar char="§"/>
              <a:tabLst/>
              <a:defRPr sz="1200" b="0" i="0" u="none" strike="noStrike" cap="none">
                <a:solidFill>
                  <a:schemeClr val="bg1"/>
                </a:solidFill>
                <a:latin typeface="Arial"/>
                <a:ea typeface="Arial"/>
                <a:cs typeface="Arial"/>
                <a:sym typeface="Arial"/>
              </a:defRPr>
            </a:lvl1pPr>
            <a:lvl2pPr marL="914400" marR="0" lvl="1"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2pPr>
            <a:lvl3pPr marL="1371600" marR="0" lvl="2"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3pPr>
            <a:lvl4pPr marL="1828800" marR="0" lvl="3"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4pPr>
            <a:lvl5pPr marL="2286000" marR="0" lvl="4"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5pPr>
            <a:lvl6pPr marL="2743200" marR="0" lvl="5"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90000"/>
              </a:lnSpc>
              <a:spcBef>
                <a:spcPts val="1200"/>
              </a:spcBef>
              <a:spcAft>
                <a:spcPts val="120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1112" indent="0" algn="ctr">
              <a:buFont typeface="Wingdings" pitchFamily="2" charset="2"/>
              <a:buNone/>
            </a:pPr>
            <a:r>
              <a:rPr lang="en-US" b="1">
                <a:solidFill>
                  <a:schemeClr val="tx2"/>
                </a:solidFill>
              </a:rPr>
              <a:t>DEVELOP DIGITAL STRATEGIES</a:t>
            </a:r>
          </a:p>
          <a:p>
            <a:pPr marL="11112" indent="0" algn="ctr">
              <a:buFont typeface="Wingdings" pitchFamily="2" charset="2"/>
              <a:buNone/>
            </a:pPr>
            <a:r>
              <a:rPr lang="en-US" sz="1100"/>
              <a:t>ensure programs and organizations share a common vision of applying digital-first strategies to their work across all functional disciplines</a:t>
            </a:r>
            <a:endParaRPr lang="en-US" sz="1400"/>
          </a:p>
        </p:txBody>
      </p:sp>
      <p:sp>
        <p:nvSpPr>
          <p:cNvPr id="20" name="Text Placeholder 9">
            <a:extLst>
              <a:ext uri="{FF2B5EF4-FFF2-40B4-BE49-F238E27FC236}">
                <a16:creationId xmlns:a16="http://schemas.microsoft.com/office/drawing/2014/main" id="{19D5830D-BCD1-4BA2-76DC-AC72BB261F6E}"/>
              </a:ext>
            </a:extLst>
          </p:cNvPr>
          <p:cNvSpPr txBox="1">
            <a:spLocks/>
          </p:cNvSpPr>
          <p:nvPr/>
        </p:nvSpPr>
        <p:spPr>
          <a:xfrm>
            <a:off x="6167779" y="1470413"/>
            <a:ext cx="2434227" cy="1420853"/>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L="114300" marR="0" lvl="0" indent="-103188" algn="l" rtl="0" eaLnBrk="1" hangingPunct="1">
              <a:lnSpc>
                <a:spcPct val="90000"/>
              </a:lnSpc>
              <a:spcBef>
                <a:spcPts val="800"/>
              </a:spcBef>
              <a:spcAft>
                <a:spcPts val="0"/>
              </a:spcAft>
              <a:buClr>
                <a:srgbClr val="29A7DE"/>
              </a:buClr>
              <a:buSzPct val="100000"/>
              <a:buFont typeface="Wingdings" pitchFamily="2" charset="2"/>
              <a:buChar char="§"/>
              <a:tabLst/>
              <a:defRPr sz="1200" b="0" i="0" u="none" strike="noStrike" cap="none">
                <a:solidFill>
                  <a:schemeClr val="bg1"/>
                </a:solidFill>
                <a:latin typeface="Arial"/>
                <a:ea typeface="Arial"/>
                <a:cs typeface="Arial"/>
                <a:sym typeface="Arial"/>
              </a:defRPr>
            </a:lvl1pPr>
            <a:lvl2pPr marL="914400" marR="0" lvl="1"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2pPr>
            <a:lvl3pPr marL="1371600" marR="0" lvl="2"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3pPr>
            <a:lvl4pPr marL="1828800" marR="0" lvl="3"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4pPr>
            <a:lvl5pPr marL="2286000" marR="0" lvl="4" indent="-304800" algn="l" rtl="0" eaLnBrk="1" hangingPunct="1">
              <a:lnSpc>
                <a:spcPct val="90000"/>
              </a:lnSpc>
              <a:spcBef>
                <a:spcPts val="1200"/>
              </a:spcBef>
              <a:spcAft>
                <a:spcPts val="0"/>
              </a:spcAft>
              <a:buClr>
                <a:srgbClr val="3A3838"/>
              </a:buClr>
              <a:buSzPts val="1200"/>
              <a:buFont typeface="Arial"/>
              <a:buChar char="○"/>
              <a:defRPr sz="1400" b="0" i="0" u="none" strike="noStrike" cap="none">
                <a:solidFill>
                  <a:srgbClr val="3A3838"/>
                </a:solidFill>
                <a:latin typeface="Arial"/>
                <a:ea typeface="Arial"/>
                <a:cs typeface="Arial"/>
                <a:sym typeface="Arial"/>
              </a:defRPr>
            </a:lvl5pPr>
            <a:lvl6pPr marL="2743200" marR="0" lvl="5"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eaLnBrk="1" hangingPunct="1">
              <a:lnSpc>
                <a:spcPct val="90000"/>
              </a:lnSpc>
              <a:spcBef>
                <a:spcPts val="1200"/>
              </a:spcBef>
              <a:spcAft>
                <a:spcPts val="0"/>
              </a:spcAft>
              <a:buClr>
                <a:schemeClr val="dk1"/>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eaLnBrk="1" hangingPunct="1">
              <a:lnSpc>
                <a:spcPct val="90000"/>
              </a:lnSpc>
              <a:spcBef>
                <a:spcPts val="1200"/>
              </a:spcBef>
              <a:spcAft>
                <a:spcPts val="1200"/>
              </a:spcAft>
              <a:buClr>
                <a:schemeClr val="dk1"/>
              </a:buClr>
              <a:buSzPts val="1400"/>
              <a:buFont typeface="Arial"/>
              <a:buChar char="■"/>
              <a:defRPr sz="1400" b="0" i="0" u="none" strike="noStrike" cap="none">
                <a:solidFill>
                  <a:schemeClr val="dk2"/>
                </a:solidFill>
                <a:latin typeface="Arial"/>
                <a:ea typeface="Arial"/>
                <a:cs typeface="Arial"/>
                <a:sym typeface="Arial"/>
              </a:defRPr>
            </a:lvl9pPr>
          </a:lstStyle>
          <a:p>
            <a:pPr marL="11112" indent="0" algn="ctr">
              <a:buFont typeface="Wingdings" pitchFamily="2" charset="2"/>
              <a:buNone/>
            </a:pPr>
            <a:r>
              <a:rPr lang="en-US" b="1">
                <a:solidFill>
                  <a:schemeClr val="tx2"/>
                </a:solidFill>
              </a:rPr>
              <a:t>STRUCTURE AND </a:t>
            </a:r>
            <a:br>
              <a:rPr lang="en-US" b="1">
                <a:solidFill>
                  <a:schemeClr val="tx2"/>
                </a:solidFill>
              </a:rPr>
            </a:br>
            <a:r>
              <a:rPr lang="en-US" b="1">
                <a:solidFill>
                  <a:schemeClr val="tx2"/>
                </a:solidFill>
              </a:rPr>
              <a:t>SECURE OUR DATA</a:t>
            </a:r>
          </a:p>
          <a:p>
            <a:pPr marL="11112" indent="0" algn="ctr">
              <a:buFont typeface="Wingdings" pitchFamily="2" charset="2"/>
              <a:buNone/>
            </a:pPr>
            <a:r>
              <a:rPr lang="en-US" sz="1100"/>
              <a:t>deploy data standards, formats, </a:t>
            </a:r>
            <a:br>
              <a:rPr lang="en-US" sz="1100"/>
            </a:br>
            <a:r>
              <a:rPr lang="en-US" sz="1100"/>
              <a:t>and reference architectures for MAJCOM lifecycle use</a:t>
            </a:r>
            <a:endParaRPr lang="en-US" sz="1400"/>
          </a:p>
        </p:txBody>
      </p:sp>
      <p:pic>
        <p:nvPicPr>
          <p:cNvPr id="22" name="Graphic 21">
            <a:extLst>
              <a:ext uri="{FF2B5EF4-FFF2-40B4-BE49-F238E27FC236}">
                <a16:creationId xmlns:a16="http://schemas.microsoft.com/office/drawing/2014/main" id="{F442F104-CE7A-4423-2B32-62916F8A00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76" y="3159664"/>
            <a:ext cx="236831" cy="326070"/>
          </a:xfrm>
          <a:prstGeom prst="rect">
            <a:avLst/>
          </a:prstGeom>
        </p:spPr>
      </p:pic>
      <p:pic>
        <p:nvPicPr>
          <p:cNvPr id="24" name="Graphic 23">
            <a:extLst>
              <a:ext uri="{FF2B5EF4-FFF2-40B4-BE49-F238E27FC236}">
                <a16:creationId xmlns:a16="http://schemas.microsoft.com/office/drawing/2014/main" id="{5A7B591E-77B2-217B-2320-F316709D94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71949" y="3177684"/>
            <a:ext cx="344947" cy="290030"/>
          </a:xfrm>
          <a:prstGeom prst="rect">
            <a:avLst/>
          </a:prstGeom>
        </p:spPr>
      </p:pic>
      <p:pic>
        <p:nvPicPr>
          <p:cNvPr id="26" name="Graphic 25">
            <a:extLst>
              <a:ext uri="{FF2B5EF4-FFF2-40B4-BE49-F238E27FC236}">
                <a16:creationId xmlns:a16="http://schemas.microsoft.com/office/drawing/2014/main" id="{C1A7D283-8420-122B-2684-0C9E2B5092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28362" y="3190555"/>
            <a:ext cx="295179" cy="295179"/>
          </a:xfrm>
          <a:prstGeom prst="rect">
            <a:avLst/>
          </a:prstGeom>
        </p:spPr>
      </p:pic>
      <p:pic>
        <p:nvPicPr>
          <p:cNvPr id="28" name="Graphic 27">
            <a:extLst>
              <a:ext uri="{FF2B5EF4-FFF2-40B4-BE49-F238E27FC236}">
                <a16:creationId xmlns:a16="http://schemas.microsoft.com/office/drawing/2014/main" id="{92A5B767-4C71-7B61-D000-0F0E8BF2804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150486" y="1110469"/>
            <a:ext cx="288315" cy="288315"/>
          </a:xfrm>
          <a:prstGeom prst="rect">
            <a:avLst/>
          </a:prstGeom>
        </p:spPr>
      </p:pic>
      <p:pic>
        <p:nvPicPr>
          <p:cNvPr id="30" name="Graphic 29">
            <a:extLst>
              <a:ext uri="{FF2B5EF4-FFF2-40B4-BE49-F238E27FC236}">
                <a16:creationId xmlns:a16="http://schemas.microsoft.com/office/drawing/2014/main" id="{72F40E1B-BD18-196E-375E-0232730659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398185" y="1109823"/>
            <a:ext cx="288315" cy="288315"/>
          </a:xfrm>
          <a:prstGeom prst="rect">
            <a:avLst/>
          </a:prstGeom>
        </p:spPr>
      </p:pic>
      <p:pic>
        <p:nvPicPr>
          <p:cNvPr id="32" name="Graphic 31">
            <a:extLst>
              <a:ext uri="{FF2B5EF4-FFF2-40B4-BE49-F238E27FC236}">
                <a16:creationId xmlns:a16="http://schemas.microsoft.com/office/drawing/2014/main" id="{80E6420B-26BA-79AA-39A7-12352C07F7C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530901" y="1055765"/>
            <a:ext cx="259140" cy="396433"/>
          </a:xfrm>
          <a:prstGeom prst="rect">
            <a:avLst/>
          </a:prstGeom>
        </p:spPr>
      </p:pic>
      <p:sp>
        <p:nvSpPr>
          <p:cNvPr id="3" name="TextBox 2">
            <a:extLst>
              <a:ext uri="{FF2B5EF4-FFF2-40B4-BE49-F238E27FC236}">
                <a16:creationId xmlns:a16="http://schemas.microsoft.com/office/drawing/2014/main" id="{158A368C-2E7E-F50D-BCB6-2D49DCCC6C90}"/>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566729-3B40-4ED0-4FD6-42CBDFE59965}"/>
              </a:ext>
            </a:extLst>
          </p:cNvPr>
          <p:cNvSpPr>
            <a:spLocks noGrp="1"/>
          </p:cNvSpPr>
          <p:nvPr>
            <p:ph type="title"/>
          </p:nvPr>
        </p:nvSpPr>
        <p:spPr/>
        <p:txBody>
          <a:bodyPr>
            <a:normAutofit/>
          </a:bodyPr>
          <a:lstStyle/>
          <a:p>
            <a:r>
              <a:rPr lang="en-US" sz="3200"/>
              <a:t>Workshop Administration</a:t>
            </a:r>
          </a:p>
        </p:txBody>
      </p:sp>
      <p:sp>
        <p:nvSpPr>
          <p:cNvPr id="4" name="Text Placeholder 3">
            <a:extLst>
              <a:ext uri="{FF2B5EF4-FFF2-40B4-BE49-F238E27FC236}">
                <a16:creationId xmlns:a16="http://schemas.microsoft.com/office/drawing/2014/main" id="{45FCABB1-96FC-BBE6-D260-38A8A7EBD00E}"/>
              </a:ext>
            </a:extLst>
          </p:cNvPr>
          <p:cNvSpPr>
            <a:spLocks noGrp="1"/>
          </p:cNvSpPr>
          <p:nvPr>
            <p:ph type="body" idx="1"/>
          </p:nvPr>
        </p:nvSpPr>
        <p:spPr/>
        <p:txBody>
          <a:bodyPr/>
          <a:lstStyle/>
          <a:p>
            <a:pPr marL="344488" indent="-331788"/>
            <a:r>
              <a:rPr lang="en-US" sz="2000" b="1"/>
              <a:t>How is output captured?</a:t>
            </a:r>
          </a:p>
          <a:p>
            <a:pPr lvl="1">
              <a:buClr>
                <a:srgbClr val="29A7DE"/>
              </a:buClr>
              <a:buSzPct val="100000"/>
              <a:buFont typeface="Wingdings"/>
              <a:buChar char="§"/>
            </a:pPr>
            <a:r>
              <a:rPr lang="en-US" sz="1800" b="1">
                <a:solidFill>
                  <a:schemeClr val="bg1"/>
                </a:solidFill>
              </a:rPr>
              <a:t>Breakout 1 Worksheets can be found at your tables</a:t>
            </a:r>
          </a:p>
          <a:p>
            <a:pPr lvl="1">
              <a:buClr>
                <a:srgbClr val="29A7DE"/>
              </a:buClr>
              <a:buSzPct val="100000"/>
              <a:buFont typeface="Wingdings"/>
              <a:buChar char="§"/>
            </a:pPr>
            <a:r>
              <a:rPr lang="en-US" sz="1800" b="1">
                <a:solidFill>
                  <a:schemeClr val="bg1"/>
                </a:solidFill>
              </a:rPr>
              <a:t>Breakout 2 Worksheets will be distributed to each table after the completion of Session 1</a:t>
            </a:r>
          </a:p>
          <a:p>
            <a:pPr marL="344488" indent="-333375">
              <a:buFont typeface="Wingdings"/>
              <a:buChar char="§"/>
            </a:pPr>
            <a:endParaRPr lang="en-US" sz="2000" b="1">
              <a:solidFill>
                <a:schemeClr val="bg1"/>
              </a:solidFill>
            </a:endParaRPr>
          </a:p>
          <a:p>
            <a:pPr marL="344488" indent="-333375">
              <a:buFont typeface="Wingdings"/>
              <a:buChar char="§"/>
            </a:pPr>
            <a:r>
              <a:rPr lang="en-US" sz="2000" b="1">
                <a:solidFill>
                  <a:schemeClr val="bg1"/>
                </a:solidFill>
              </a:rPr>
              <a:t>The facilitators are here to help assist with the exercise, answer questions, and assist in capturing outputs of the workshop</a:t>
            </a:r>
          </a:p>
        </p:txBody>
      </p:sp>
      <p:sp>
        <p:nvSpPr>
          <p:cNvPr id="5" name="TextBox 4">
            <a:extLst>
              <a:ext uri="{FF2B5EF4-FFF2-40B4-BE49-F238E27FC236}">
                <a16:creationId xmlns:a16="http://schemas.microsoft.com/office/drawing/2014/main" id="{DDA76644-8E0C-02CA-3DDF-7C444F3C3439}"/>
              </a:ext>
            </a:extLst>
          </p:cNvPr>
          <p:cNvSpPr txBox="1"/>
          <p:nvPr/>
        </p:nvSpPr>
        <p:spPr>
          <a:xfrm>
            <a:off x="670265" y="3889066"/>
            <a:ext cx="7803470" cy="400110"/>
          </a:xfrm>
          <a:prstGeom prst="rect">
            <a:avLst/>
          </a:prstGeom>
          <a:solidFill>
            <a:srgbClr val="29A7DE"/>
          </a:solidFill>
        </p:spPr>
        <p:txBody>
          <a:bodyPr wrap="square" rtlCol="0">
            <a:spAutoFit/>
          </a:bodyPr>
          <a:lstStyle/>
          <a:p>
            <a:pPr algn="ctr"/>
            <a:r>
              <a:rPr lang="en-US" sz="2000"/>
              <a:t>Unclassified discussions only: no IP, CUI, or classified!</a:t>
            </a:r>
          </a:p>
        </p:txBody>
      </p:sp>
      <p:sp>
        <p:nvSpPr>
          <p:cNvPr id="6" name="TextBox 5">
            <a:extLst>
              <a:ext uri="{FF2B5EF4-FFF2-40B4-BE49-F238E27FC236}">
                <a16:creationId xmlns:a16="http://schemas.microsoft.com/office/drawing/2014/main" id="{6F4B9308-88FE-72FB-EA27-279224E3FB0B}"/>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03029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BE9FD7-2CB9-A13A-B8B3-C95F63F33E7D}"/>
              </a:ext>
            </a:extLst>
          </p:cNvPr>
          <p:cNvSpPr>
            <a:spLocks noGrp="1"/>
          </p:cNvSpPr>
          <p:nvPr>
            <p:ph type="title"/>
          </p:nvPr>
        </p:nvSpPr>
        <p:spPr>
          <a:xfrm>
            <a:off x="470400" y="2074664"/>
            <a:ext cx="8203200" cy="994200"/>
          </a:xfrm>
        </p:spPr>
        <p:txBody>
          <a:bodyPr/>
          <a:lstStyle/>
          <a:p>
            <a:r>
              <a:rPr lang="en-US" b="1"/>
              <a:t>DMM Introduction</a:t>
            </a:r>
          </a:p>
        </p:txBody>
      </p:sp>
      <p:sp>
        <p:nvSpPr>
          <p:cNvPr id="6" name="TextBox 5">
            <a:extLst>
              <a:ext uri="{FF2B5EF4-FFF2-40B4-BE49-F238E27FC236}">
                <a16:creationId xmlns:a16="http://schemas.microsoft.com/office/drawing/2014/main" id="{F4E50F4A-84A5-15F5-C1AF-CD042095180D}"/>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58935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A79EC-1B36-8866-B7A7-C31C470AB094}"/>
              </a:ext>
            </a:extLst>
          </p:cNvPr>
          <p:cNvSpPr>
            <a:spLocks noGrp="1"/>
          </p:cNvSpPr>
          <p:nvPr>
            <p:ph type="title" idx="4294967295"/>
          </p:nvPr>
        </p:nvSpPr>
        <p:spPr>
          <a:xfrm>
            <a:off x="0" y="33338"/>
            <a:ext cx="8204200" cy="993775"/>
          </a:xfrm>
        </p:spPr>
        <p:txBody>
          <a:bodyPr/>
          <a:lstStyle/>
          <a:p>
            <a:r>
              <a:rPr lang="en-US"/>
              <a:t>Strategic ‘Why”: Competing in Time</a:t>
            </a:r>
          </a:p>
        </p:txBody>
      </p:sp>
      <p:sp>
        <p:nvSpPr>
          <p:cNvPr id="5" name="TextBox 4">
            <a:extLst>
              <a:ext uri="{FF2B5EF4-FFF2-40B4-BE49-F238E27FC236}">
                <a16:creationId xmlns:a16="http://schemas.microsoft.com/office/drawing/2014/main" id="{4EB939AC-FDE2-86E6-BB83-5B83ACB1DE64}"/>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grpSp>
        <p:nvGrpSpPr>
          <p:cNvPr id="21" name="object 4">
            <a:extLst>
              <a:ext uri="{FF2B5EF4-FFF2-40B4-BE49-F238E27FC236}">
                <a16:creationId xmlns:a16="http://schemas.microsoft.com/office/drawing/2014/main" id="{41968D18-1271-51C4-AB4A-14ED58577846}"/>
              </a:ext>
            </a:extLst>
          </p:cNvPr>
          <p:cNvGrpSpPr/>
          <p:nvPr/>
        </p:nvGrpSpPr>
        <p:grpSpPr>
          <a:xfrm>
            <a:off x="4305300" y="939799"/>
            <a:ext cx="4838700" cy="3965365"/>
            <a:chOff x="6536435" y="1701545"/>
            <a:chExt cx="5661025" cy="4579620"/>
          </a:xfrm>
        </p:grpSpPr>
        <p:pic>
          <p:nvPicPr>
            <p:cNvPr id="30" name="object 5">
              <a:extLst>
                <a:ext uri="{FF2B5EF4-FFF2-40B4-BE49-F238E27FC236}">
                  <a16:creationId xmlns:a16="http://schemas.microsoft.com/office/drawing/2014/main" id="{DD813FA5-F16D-BB35-179B-CC1592000DFB}"/>
                </a:ext>
              </a:extLst>
            </p:cNvPr>
            <p:cNvPicPr/>
            <p:nvPr/>
          </p:nvPicPr>
          <p:blipFill>
            <a:blip r:embed="rId3" cstate="print"/>
            <a:stretch>
              <a:fillRect/>
            </a:stretch>
          </p:blipFill>
          <p:spPr>
            <a:xfrm>
              <a:off x="6546341" y="1711451"/>
              <a:ext cx="5645658" cy="4559808"/>
            </a:xfrm>
            <a:prstGeom prst="rect">
              <a:avLst/>
            </a:prstGeom>
          </p:spPr>
        </p:pic>
        <p:sp>
          <p:nvSpPr>
            <p:cNvPr id="31" name="object 6">
              <a:extLst>
                <a:ext uri="{FF2B5EF4-FFF2-40B4-BE49-F238E27FC236}">
                  <a16:creationId xmlns:a16="http://schemas.microsoft.com/office/drawing/2014/main" id="{13A752BD-2A40-2CBA-8E50-A2F18D97EB6A}"/>
                </a:ext>
              </a:extLst>
            </p:cNvPr>
            <p:cNvSpPr/>
            <p:nvPr/>
          </p:nvSpPr>
          <p:spPr>
            <a:xfrm>
              <a:off x="6541388" y="1706498"/>
              <a:ext cx="5650865" cy="4570095"/>
            </a:xfrm>
            <a:custGeom>
              <a:avLst/>
              <a:gdLst/>
              <a:ahLst/>
              <a:cxnLst/>
              <a:rect l="l" t="t" r="r" b="b"/>
              <a:pathLst>
                <a:path w="5650865" h="4570095">
                  <a:moveTo>
                    <a:pt x="0" y="4569714"/>
                  </a:moveTo>
                  <a:lnTo>
                    <a:pt x="5650610" y="4569714"/>
                  </a:lnTo>
                </a:path>
                <a:path w="5650865" h="4570095">
                  <a:moveTo>
                    <a:pt x="5650610" y="0"/>
                  </a:moveTo>
                  <a:lnTo>
                    <a:pt x="0" y="0"/>
                  </a:lnTo>
                  <a:lnTo>
                    <a:pt x="0" y="4569714"/>
                  </a:lnTo>
                </a:path>
              </a:pathLst>
            </a:custGeom>
            <a:ln w="9906">
              <a:solidFill>
                <a:srgbClr val="000000"/>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32" name="object 7">
            <a:extLst>
              <a:ext uri="{FF2B5EF4-FFF2-40B4-BE49-F238E27FC236}">
                <a16:creationId xmlns:a16="http://schemas.microsoft.com/office/drawing/2014/main" id="{D110DC3C-813A-EB8A-A02B-A7D4CEBF179A}"/>
              </a:ext>
            </a:extLst>
          </p:cNvPr>
          <p:cNvSpPr txBox="1"/>
          <p:nvPr/>
        </p:nvSpPr>
        <p:spPr>
          <a:xfrm>
            <a:off x="4656162" y="935676"/>
            <a:ext cx="2659380" cy="757555"/>
          </a:xfrm>
          <a:prstGeom prst="rect">
            <a:avLst/>
          </a:prstGeom>
        </p:spPr>
        <p:txBody>
          <a:bodyPr vert="horz" wrap="square" lIns="0" tIns="62230" rIns="0" bIns="0" rtlCol="0">
            <a:spAutoFit/>
          </a:bodyPr>
          <a:lstStyle/>
          <a:p>
            <a:pPr marL="60960" marR="0" lvl="0" indent="0" defTabSz="914400" eaLnBrk="1" fontAlgn="auto" latinLnBrk="0" hangingPunct="1">
              <a:lnSpc>
                <a:spcPct val="100000"/>
              </a:lnSpc>
              <a:spcBef>
                <a:spcPts val="490"/>
              </a:spcBef>
              <a:spcAft>
                <a:spcPts val="0"/>
              </a:spcAft>
              <a:buClrTx/>
              <a:buSzTx/>
              <a:buFontTx/>
              <a:buNone/>
              <a:tabLst/>
              <a:defRPr/>
            </a:pPr>
            <a:r>
              <a:rPr kumimoji="0" sz="1200" b="1" i="1" u="none" strike="noStrike" kern="0" cap="none" spc="0" normalizeH="0" baseline="0" noProof="0">
                <a:ln>
                  <a:noFill/>
                </a:ln>
                <a:solidFill>
                  <a:srgbClr val="151C77"/>
                </a:solidFill>
                <a:effectLst/>
                <a:uLnTx/>
                <a:uFillTx/>
                <a:latin typeface="Calibri"/>
                <a:cs typeface="Calibri"/>
              </a:rPr>
              <a:t>Average</a:t>
            </a:r>
            <a:r>
              <a:rPr kumimoji="0" sz="1200" b="1" i="1" u="none" strike="noStrike" kern="0" cap="none" spc="-10" normalizeH="0" baseline="0" noProof="0">
                <a:ln>
                  <a:noFill/>
                </a:ln>
                <a:solidFill>
                  <a:srgbClr val="151C77"/>
                </a:solidFill>
                <a:effectLst/>
                <a:uLnTx/>
                <a:uFillTx/>
                <a:latin typeface="Calibri"/>
                <a:cs typeface="Calibri"/>
              </a:rPr>
              <a:t> </a:t>
            </a:r>
            <a:r>
              <a:rPr kumimoji="0" sz="1200" b="1" i="1" u="none" strike="noStrike" kern="0" cap="none" spc="0" normalizeH="0" baseline="0" noProof="0">
                <a:ln>
                  <a:noFill/>
                </a:ln>
                <a:solidFill>
                  <a:srgbClr val="151C77"/>
                </a:solidFill>
                <a:effectLst/>
                <a:uLnTx/>
                <a:uFillTx/>
                <a:latin typeface="Calibri"/>
                <a:cs typeface="Calibri"/>
              </a:rPr>
              <a:t>time</a:t>
            </a:r>
            <a:r>
              <a:rPr kumimoji="0" sz="1200" b="1" i="1" u="none" strike="noStrike" kern="0" cap="none" spc="-20" normalizeH="0" baseline="0" noProof="0">
                <a:ln>
                  <a:noFill/>
                </a:ln>
                <a:solidFill>
                  <a:srgbClr val="151C77"/>
                </a:solidFill>
                <a:effectLst/>
                <a:uLnTx/>
                <a:uFillTx/>
                <a:latin typeface="Calibri"/>
                <a:cs typeface="Calibri"/>
              </a:rPr>
              <a:t> </a:t>
            </a:r>
            <a:r>
              <a:rPr kumimoji="0" sz="1200" b="1" i="1" u="none" strike="noStrike" kern="0" cap="none" spc="0" normalizeH="0" baseline="0" noProof="0">
                <a:ln>
                  <a:noFill/>
                </a:ln>
                <a:solidFill>
                  <a:srgbClr val="151C77"/>
                </a:solidFill>
                <a:effectLst/>
                <a:uLnTx/>
                <a:uFillTx/>
                <a:latin typeface="Calibri"/>
                <a:cs typeface="Calibri"/>
              </a:rPr>
              <a:t>to</a:t>
            </a:r>
            <a:r>
              <a:rPr kumimoji="0" sz="1200" b="1" i="1" u="none" strike="noStrike" kern="0" cap="none" spc="-25" normalizeH="0" baseline="0" noProof="0">
                <a:ln>
                  <a:noFill/>
                </a:ln>
                <a:solidFill>
                  <a:srgbClr val="151C77"/>
                </a:solidFill>
                <a:effectLst/>
                <a:uLnTx/>
                <a:uFillTx/>
                <a:latin typeface="Calibri"/>
                <a:cs typeface="Calibri"/>
              </a:rPr>
              <a:t> </a:t>
            </a:r>
            <a:r>
              <a:rPr kumimoji="0" sz="1200" b="1" i="1" u="none" strike="noStrike" kern="0" cap="none" spc="0" normalizeH="0" baseline="0" noProof="0">
                <a:ln>
                  <a:noFill/>
                </a:ln>
                <a:solidFill>
                  <a:srgbClr val="151C77"/>
                </a:solidFill>
                <a:effectLst/>
                <a:uLnTx/>
                <a:uFillTx/>
                <a:latin typeface="Calibri"/>
                <a:cs typeface="Calibri"/>
              </a:rPr>
              <a:t>reach IOC</a:t>
            </a:r>
            <a:r>
              <a:rPr kumimoji="0" sz="1200" b="1" i="1" u="none" strike="noStrike" kern="0" cap="none" spc="-15" normalizeH="0" baseline="0" noProof="0">
                <a:ln>
                  <a:noFill/>
                </a:ln>
                <a:solidFill>
                  <a:srgbClr val="151C77"/>
                </a:solidFill>
                <a:effectLst/>
                <a:uLnTx/>
                <a:uFillTx/>
                <a:latin typeface="Calibri"/>
                <a:cs typeface="Calibri"/>
              </a:rPr>
              <a:t> </a:t>
            </a:r>
            <a:r>
              <a:rPr kumimoji="0" sz="1200" b="1" i="1" u="none" strike="noStrike" kern="0" cap="none" spc="0" normalizeH="0" baseline="0" noProof="0">
                <a:ln>
                  <a:noFill/>
                </a:ln>
                <a:solidFill>
                  <a:srgbClr val="151C77"/>
                </a:solidFill>
                <a:effectLst/>
                <a:uLnTx/>
                <a:uFillTx/>
                <a:latin typeface="Calibri"/>
                <a:cs typeface="Calibri"/>
              </a:rPr>
              <a:t>by</a:t>
            </a:r>
            <a:r>
              <a:rPr kumimoji="0" sz="1200" b="1" i="1" u="none" strike="noStrike" kern="0" cap="none" spc="-15" normalizeH="0" baseline="0" noProof="0">
                <a:ln>
                  <a:noFill/>
                </a:ln>
                <a:solidFill>
                  <a:srgbClr val="151C77"/>
                </a:solidFill>
                <a:effectLst/>
                <a:uLnTx/>
                <a:uFillTx/>
                <a:latin typeface="Calibri"/>
                <a:cs typeface="Calibri"/>
              </a:rPr>
              <a:t> </a:t>
            </a:r>
            <a:r>
              <a:rPr kumimoji="0" sz="1200" b="1" i="1" u="none" strike="noStrike" kern="0" cap="none" spc="-20" normalizeH="0" baseline="0" noProof="0">
                <a:ln>
                  <a:noFill/>
                </a:ln>
                <a:solidFill>
                  <a:srgbClr val="151C77"/>
                </a:solidFill>
                <a:effectLst/>
                <a:uLnTx/>
                <a:uFillTx/>
                <a:latin typeface="Calibri"/>
                <a:cs typeface="Calibri"/>
              </a:rPr>
              <a:t>year</a:t>
            </a:r>
            <a:endParaRPr kumimoji="0" sz="1200" b="0" i="0" u="none" strike="noStrike" kern="0" cap="none" spc="0" normalizeH="0" baseline="0" noProof="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100000"/>
              </a:lnSpc>
              <a:spcBef>
                <a:spcPts val="330"/>
              </a:spcBef>
              <a:spcAft>
                <a:spcPts val="0"/>
              </a:spcAft>
              <a:buClrTx/>
              <a:buSzTx/>
              <a:buFontTx/>
              <a:buNone/>
              <a:tabLst/>
              <a:defRPr/>
            </a:pPr>
            <a:r>
              <a:rPr kumimoji="0" sz="1000" b="0" i="0" u="none" strike="noStrike" kern="0" cap="none" spc="0" normalizeH="0" baseline="0" noProof="0">
                <a:ln>
                  <a:noFill/>
                </a:ln>
                <a:solidFill>
                  <a:sysClr val="windowText" lastClr="000000"/>
                </a:solidFill>
                <a:effectLst/>
                <a:uLnTx/>
                <a:uFillTx/>
                <a:latin typeface="Calibri"/>
                <a:cs typeface="Calibri"/>
              </a:rPr>
              <a:t>Source:</a:t>
            </a:r>
            <a:r>
              <a:rPr kumimoji="0" sz="1000" b="0" i="0" u="none" strike="noStrike" kern="0" cap="none" spc="-2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Patt,</a:t>
            </a:r>
            <a:r>
              <a:rPr kumimoji="0" sz="1000" b="0" i="0" u="none" strike="noStrike" kern="0" cap="none" spc="-2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W.</a:t>
            </a:r>
            <a:r>
              <a:rPr kumimoji="0" sz="1000" b="0" i="0" u="none" strike="noStrike" kern="0" cap="none" spc="-2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G.</a:t>
            </a:r>
            <a:r>
              <a:rPr kumimoji="0" sz="1000" b="0" i="0" u="none" strike="noStrike" kern="0" cap="none" spc="-15"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(2021).</a:t>
            </a:r>
            <a:r>
              <a:rPr kumimoji="0" sz="1000" b="0" i="0" u="none" strike="noStrike" kern="0" cap="none" spc="-25"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Competing</a:t>
            </a:r>
            <a:r>
              <a:rPr kumimoji="0" sz="1000" b="0" i="0" u="none" strike="noStrike" kern="0" cap="none" spc="-1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in</a:t>
            </a:r>
            <a:r>
              <a:rPr kumimoji="0" sz="1000" b="0" i="0" u="none" strike="noStrike" kern="0" cap="none" spc="-15" normalizeH="0" baseline="0" noProof="0">
                <a:ln>
                  <a:noFill/>
                </a:ln>
                <a:solidFill>
                  <a:sysClr val="windowText" lastClr="000000"/>
                </a:solidFill>
                <a:effectLst/>
                <a:uLnTx/>
                <a:uFillTx/>
                <a:latin typeface="Calibri"/>
                <a:cs typeface="Calibri"/>
              </a:rPr>
              <a:t> </a:t>
            </a:r>
            <a:r>
              <a:rPr kumimoji="0" sz="1000" b="0" i="0" u="none" strike="noStrike" kern="0" cap="none" spc="-20" normalizeH="0" baseline="0" noProof="0">
                <a:ln>
                  <a:noFill/>
                </a:ln>
                <a:solidFill>
                  <a:sysClr val="windowText" lastClr="000000"/>
                </a:solidFill>
                <a:effectLst/>
                <a:uLnTx/>
                <a:uFillTx/>
                <a:latin typeface="Calibri"/>
                <a:cs typeface="Calibri"/>
              </a:rPr>
              <a:t>Time: </a:t>
            </a:r>
            <a:r>
              <a:rPr kumimoji="0" sz="1000" b="0" i="0" u="none" strike="noStrike" kern="0" cap="none" spc="0" normalizeH="0" baseline="0" noProof="0">
                <a:ln>
                  <a:noFill/>
                </a:ln>
                <a:solidFill>
                  <a:sysClr val="windowText" lastClr="000000"/>
                </a:solidFill>
                <a:effectLst/>
                <a:uLnTx/>
                <a:uFillTx/>
                <a:latin typeface="Calibri"/>
                <a:cs typeface="Calibri"/>
              </a:rPr>
              <a:t>Ensuring</a:t>
            </a:r>
            <a:r>
              <a:rPr kumimoji="0" sz="1000" b="0" i="0" u="none" strike="noStrike" kern="0" cap="none" spc="-3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Capability</a:t>
            </a:r>
            <a:r>
              <a:rPr kumimoji="0" sz="1000" b="0" i="0" u="none" strike="noStrike" kern="0" cap="none" spc="-4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Advantage</a:t>
            </a:r>
            <a:r>
              <a:rPr kumimoji="0" sz="1000" b="0" i="0" u="none" strike="noStrike" kern="0" cap="none" spc="-3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and</a:t>
            </a:r>
            <a:r>
              <a:rPr kumimoji="0" sz="1000" b="0" i="0" u="none" strike="noStrike" kern="0" cap="none" spc="-3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Mission</a:t>
            </a:r>
            <a:r>
              <a:rPr kumimoji="0" sz="1000" b="0" i="0" u="none" strike="noStrike" kern="0" cap="none" spc="-40" normalizeH="0" baseline="0" noProof="0">
                <a:ln>
                  <a:noFill/>
                </a:ln>
                <a:solidFill>
                  <a:sysClr val="windowText" lastClr="000000"/>
                </a:solidFill>
                <a:effectLst/>
                <a:uLnTx/>
                <a:uFillTx/>
                <a:latin typeface="Calibri"/>
                <a:cs typeface="Calibri"/>
              </a:rPr>
              <a:t> </a:t>
            </a:r>
            <a:r>
              <a:rPr kumimoji="0" sz="1000" b="0" i="0" u="none" strike="noStrike" kern="0" cap="none" spc="-10" normalizeH="0" baseline="0" noProof="0">
                <a:ln>
                  <a:noFill/>
                </a:ln>
                <a:solidFill>
                  <a:sysClr val="windowText" lastClr="000000"/>
                </a:solidFill>
                <a:effectLst/>
                <a:uLnTx/>
                <a:uFillTx/>
                <a:latin typeface="Calibri"/>
                <a:cs typeface="Calibri"/>
              </a:rPr>
              <a:t>Success </a:t>
            </a:r>
            <a:r>
              <a:rPr kumimoji="0" sz="1000" b="0" i="0" u="none" strike="noStrike" kern="0" cap="none" spc="0" normalizeH="0" baseline="0" noProof="0">
                <a:ln>
                  <a:noFill/>
                </a:ln>
                <a:solidFill>
                  <a:sysClr val="windowText" lastClr="000000"/>
                </a:solidFill>
                <a:effectLst/>
                <a:uLnTx/>
                <a:uFillTx/>
                <a:latin typeface="Calibri"/>
                <a:cs typeface="Calibri"/>
              </a:rPr>
              <a:t>through</a:t>
            </a:r>
            <a:r>
              <a:rPr kumimoji="0" sz="1000" b="0" i="0" u="none" strike="noStrike" kern="0" cap="none" spc="-15"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Adaptable</a:t>
            </a:r>
            <a:r>
              <a:rPr kumimoji="0" sz="1000" b="0" i="0" u="none" strike="noStrike" kern="0" cap="none" spc="-20" normalizeH="0" baseline="0" noProof="0">
                <a:ln>
                  <a:noFill/>
                </a:ln>
                <a:solidFill>
                  <a:sysClr val="windowText" lastClr="000000"/>
                </a:solidFill>
                <a:effectLst/>
                <a:uLnTx/>
                <a:uFillTx/>
                <a:latin typeface="Calibri"/>
                <a:cs typeface="Calibri"/>
              </a:rPr>
              <a:t> </a:t>
            </a:r>
            <a:r>
              <a:rPr kumimoji="0" sz="1000" b="0" i="0" u="none" strike="noStrike" kern="0" cap="none" spc="0" normalizeH="0" baseline="0" noProof="0">
                <a:ln>
                  <a:noFill/>
                </a:ln>
                <a:solidFill>
                  <a:sysClr val="windowText" lastClr="000000"/>
                </a:solidFill>
                <a:effectLst/>
                <a:uLnTx/>
                <a:uFillTx/>
                <a:latin typeface="Calibri"/>
                <a:cs typeface="Calibri"/>
              </a:rPr>
              <a:t>Resource</a:t>
            </a:r>
            <a:r>
              <a:rPr kumimoji="0" sz="1000" b="0" i="0" u="none" strike="noStrike" kern="0" cap="none" spc="-20" normalizeH="0" baseline="0" noProof="0">
                <a:ln>
                  <a:noFill/>
                </a:ln>
                <a:solidFill>
                  <a:sysClr val="windowText" lastClr="000000"/>
                </a:solidFill>
                <a:effectLst/>
                <a:uLnTx/>
                <a:uFillTx/>
                <a:latin typeface="Calibri"/>
                <a:cs typeface="Calibri"/>
              </a:rPr>
              <a:t> </a:t>
            </a:r>
            <a:r>
              <a:rPr kumimoji="0" sz="1000" b="0" i="0" u="none" strike="noStrike" kern="0" cap="none" spc="-10" normalizeH="0" baseline="0" noProof="0">
                <a:ln>
                  <a:noFill/>
                </a:ln>
                <a:solidFill>
                  <a:sysClr val="windowText" lastClr="000000"/>
                </a:solidFill>
                <a:effectLst/>
                <a:uLnTx/>
                <a:uFillTx/>
                <a:latin typeface="Calibri"/>
                <a:cs typeface="Calibri"/>
              </a:rPr>
              <a:t>Allocation</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
        <p:nvSpPr>
          <p:cNvPr id="33" name="object 8">
            <a:extLst>
              <a:ext uri="{FF2B5EF4-FFF2-40B4-BE49-F238E27FC236}">
                <a16:creationId xmlns:a16="http://schemas.microsoft.com/office/drawing/2014/main" id="{7DD133F6-2E8E-038B-8EE5-B65213FA3572}"/>
              </a:ext>
            </a:extLst>
          </p:cNvPr>
          <p:cNvSpPr txBox="1"/>
          <p:nvPr/>
        </p:nvSpPr>
        <p:spPr>
          <a:xfrm>
            <a:off x="75569" y="4010376"/>
            <a:ext cx="4195110" cy="920765"/>
          </a:xfrm>
          <a:prstGeom prst="rect">
            <a:avLst/>
          </a:prstGeom>
          <a:solidFill>
            <a:srgbClr val="2C2CB8"/>
          </a:solidFill>
          <a:ln w="12953">
            <a:solidFill>
              <a:srgbClr val="3333CC"/>
            </a:solidFill>
          </a:ln>
        </p:spPr>
        <p:txBody>
          <a:bodyPr vert="horz" wrap="square" lIns="0" tIns="43180" rIns="0" bIns="0" rtlCol="0">
            <a:spAutoFit/>
          </a:bodyPr>
          <a:lstStyle/>
          <a:p>
            <a:pPr marL="140970" marR="133985" lvl="0" indent="0" algn="ctr" defTabSz="914400" eaLnBrk="1" fontAlgn="auto" latinLnBrk="0" hangingPunct="1">
              <a:lnSpc>
                <a:spcPct val="100000"/>
              </a:lnSpc>
              <a:spcBef>
                <a:spcPts val="340"/>
              </a:spcBef>
              <a:spcAft>
                <a:spcPts val="0"/>
              </a:spcAft>
              <a:buClrTx/>
              <a:buSzTx/>
              <a:buFontTx/>
              <a:buNone/>
              <a:tabLst/>
              <a:defRPr/>
            </a:pPr>
            <a:r>
              <a:rPr kumimoji="0" lang="en-US" sz="1900" b="1" i="0" u="none" strike="noStrike" kern="0" cap="none" spc="0" normalizeH="0" baseline="0" noProof="0">
                <a:ln>
                  <a:noFill/>
                </a:ln>
                <a:solidFill>
                  <a:srgbClr val="FFFFFF"/>
                </a:solidFill>
                <a:effectLst/>
                <a:uLnTx/>
                <a:uFillTx/>
                <a:latin typeface="Calibri"/>
                <a:cs typeface="Calibri"/>
              </a:rPr>
              <a:t>Digital Materiel Management (DMM) is HOW we revolutionize AFMC acquisition and sustainment processes</a:t>
            </a:r>
            <a:endParaRPr kumimoji="0" sz="1900" b="0" i="0" u="none" strike="noStrike" kern="0" cap="none" spc="0" normalizeH="0" baseline="0" noProof="0">
              <a:ln>
                <a:noFill/>
              </a:ln>
              <a:solidFill>
                <a:sysClr val="windowText" lastClr="000000"/>
              </a:solidFill>
              <a:effectLst/>
              <a:uLnTx/>
              <a:uFillTx/>
              <a:latin typeface="Calibri"/>
              <a:cs typeface="Calibri"/>
            </a:endParaRPr>
          </a:p>
        </p:txBody>
      </p:sp>
      <p:sp>
        <p:nvSpPr>
          <p:cNvPr id="34" name="object 3">
            <a:extLst>
              <a:ext uri="{FF2B5EF4-FFF2-40B4-BE49-F238E27FC236}">
                <a16:creationId xmlns:a16="http://schemas.microsoft.com/office/drawing/2014/main" id="{FE9A421A-6607-F3FB-B8D9-3A85820802DC}"/>
              </a:ext>
            </a:extLst>
          </p:cNvPr>
          <p:cNvSpPr txBox="1"/>
          <p:nvPr/>
        </p:nvSpPr>
        <p:spPr>
          <a:xfrm>
            <a:off x="75569" y="896386"/>
            <a:ext cx="4233965" cy="3079689"/>
          </a:xfrm>
          <a:prstGeom prst="rect">
            <a:avLst/>
          </a:prstGeom>
        </p:spPr>
        <p:txBody>
          <a:bodyPr vert="horz" wrap="square" lIns="0" tIns="43815" rIns="0" bIns="0" rtlCol="0">
            <a:spAutoFit/>
          </a:bodyPr>
          <a:lstStyle/>
          <a:p>
            <a:pPr marL="241300" marR="272415" lvl="0" indent="-228600" defTabSz="914400" eaLnBrk="1" fontAlgn="auto" latinLnBrk="0" hangingPunct="1">
              <a:lnSpc>
                <a:spcPts val="1939"/>
              </a:lnSpc>
              <a:spcBef>
                <a:spcPts val="345"/>
              </a:spcBef>
              <a:spcAft>
                <a:spcPts val="0"/>
              </a:spcAft>
              <a:buClrTx/>
              <a:buSzTx/>
              <a:buFontTx/>
              <a:buChar char="•"/>
              <a:tabLst>
                <a:tab pos="240665" algn="l"/>
                <a:tab pos="241300" algn="l"/>
              </a:tabLst>
              <a:defRPr/>
            </a:pPr>
            <a:r>
              <a:rPr kumimoji="0" sz="1550" b="0" i="0" u="none" strike="noStrike" kern="0" cap="none" spc="0" normalizeH="0" baseline="0" noProof="0">
                <a:ln>
                  <a:noFill/>
                </a:ln>
                <a:solidFill>
                  <a:srgbClr val="3A3838"/>
                </a:solidFill>
                <a:effectLst/>
                <a:uLnTx/>
                <a:uFillTx/>
                <a:latin typeface="Arial"/>
                <a:cs typeface="Arial"/>
              </a:rPr>
              <a:t>“it</a:t>
            </a:r>
            <a:r>
              <a:rPr kumimoji="0" sz="1550" b="0" i="0" u="none" strike="noStrike" kern="0" cap="none" spc="-15"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takes</a:t>
            </a:r>
            <a:r>
              <a:rPr kumimoji="0" sz="1550" b="0" i="0" u="none" strike="noStrike" kern="0" cap="none" spc="-10"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the</a:t>
            </a:r>
            <a:r>
              <a:rPr kumimoji="0" sz="1550" b="0" i="0" u="none" strike="noStrike" kern="0" cap="none" spc="-15"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US</a:t>
            </a:r>
            <a:r>
              <a:rPr kumimoji="0" sz="1550" b="1" i="0" u="sng" strike="noStrike" kern="0" cap="none" spc="-10"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on</a:t>
            </a:r>
            <a:r>
              <a:rPr kumimoji="0" sz="1550" b="1" i="0" u="sng" strike="noStrike" kern="0" cap="none" spc="-10"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average</a:t>
            </a:r>
            <a:r>
              <a:rPr kumimoji="0" sz="1550" b="1" i="0" u="sng" strike="noStrike" kern="0" cap="none" spc="-25"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sixteen</a:t>
            </a:r>
            <a:r>
              <a:rPr kumimoji="0" sz="1550" b="1" i="0" u="sng" strike="noStrike" kern="0" cap="none" spc="-15"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years</a:t>
            </a:r>
            <a:r>
              <a:rPr kumimoji="0" sz="1550" b="1" i="0" u="sng" strike="noStrike" kern="0" cap="none" spc="-20" normalizeH="0" baseline="0" noProof="0">
                <a:ln>
                  <a:noFill/>
                </a:ln>
                <a:solidFill>
                  <a:srgbClr val="3A3838"/>
                </a:solidFill>
                <a:effectLst/>
                <a:uLnTx/>
                <a:uFill>
                  <a:solidFill>
                    <a:srgbClr val="3A3838"/>
                  </a:solidFill>
                </a:uFill>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to</a:t>
            </a:r>
            <a:r>
              <a:rPr kumimoji="0" sz="1550" b="0" i="0" u="none" strike="noStrike" kern="0" cap="none" spc="-10" normalizeH="0" baseline="0" noProof="0">
                <a:ln>
                  <a:noFill/>
                </a:ln>
                <a:solidFill>
                  <a:srgbClr val="3A3838"/>
                </a:solidFill>
                <a:effectLst/>
                <a:uLnTx/>
                <a:uFillTx/>
                <a:latin typeface="Arial"/>
                <a:cs typeface="Arial"/>
              </a:rPr>
              <a:t> deliver </a:t>
            </a:r>
            <a:r>
              <a:rPr kumimoji="0" sz="1550" b="0" i="0" u="none" strike="noStrike" kern="0" cap="none" spc="0" normalizeH="0" baseline="0" noProof="0">
                <a:ln>
                  <a:noFill/>
                </a:ln>
                <a:solidFill>
                  <a:srgbClr val="3A3838"/>
                </a:solidFill>
                <a:effectLst/>
                <a:uLnTx/>
                <a:uFillTx/>
                <a:latin typeface="Arial"/>
                <a:cs typeface="Arial"/>
              </a:rPr>
              <a:t>an</a:t>
            </a:r>
            <a:r>
              <a:rPr kumimoji="0" sz="1550" b="0" i="0" u="none" strike="noStrike" kern="0" cap="none" spc="-20"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idea</a:t>
            </a:r>
            <a:r>
              <a:rPr kumimoji="0" sz="1550" b="0" i="0" u="none" strike="noStrike" kern="0" cap="none" spc="-25"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to</a:t>
            </a:r>
            <a:r>
              <a:rPr kumimoji="0" sz="1550" b="0" i="0" u="none" strike="noStrike" kern="0" cap="none" spc="-15"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operational</a:t>
            </a:r>
            <a:r>
              <a:rPr kumimoji="0" sz="1550" b="0" i="0" u="none" strike="noStrike" kern="0" cap="none" spc="-25" normalizeH="0" baseline="0" noProof="0">
                <a:ln>
                  <a:noFill/>
                </a:ln>
                <a:solidFill>
                  <a:srgbClr val="3A3838"/>
                </a:solidFill>
                <a:effectLst/>
                <a:uLnTx/>
                <a:uFillTx/>
                <a:latin typeface="Arial"/>
                <a:cs typeface="Arial"/>
              </a:rPr>
              <a:t> </a:t>
            </a:r>
            <a:r>
              <a:rPr kumimoji="0" sz="1550" b="0" i="0" u="none" strike="noStrike" kern="0" cap="none" spc="-10" normalizeH="0" baseline="0" noProof="0">
                <a:ln>
                  <a:noFill/>
                </a:ln>
                <a:solidFill>
                  <a:srgbClr val="3A3838"/>
                </a:solidFill>
                <a:effectLst/>
                <a:uLnTx/>
                <a:uFillTx/>
                <a:latin typeface="Arial"/>
                <a:cs typeface="Arial"/>
              </a:rPr>
              <a:t>capability,</a:t>
            </a:r>
            <a:r>
              <a:rPr kumimoji="0" sz="1550" b="0" i="0" u="none" strike="noStrike" kern="0" cap="none" spc="-35"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versus</a:t>
            </a:r>
            <a:r>
              <a:rPr kumimoji="0" sz="1550" b="0" i="0" u="none" strike="noStrike" kern="0" cap="none" spc="-10"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fewer</a:t>
            </a:r>
            <a:r>
              <a:rPr kumimoji="0" sz="1550" b="1" i="0" u="sng" strike="noStrike" kern="0" cap="none" spc="-20" normalizeH="0" baseline="0" noProof="0">
                <a:ln>
                  <a:noFill/>
                </a:ln>
                <a:solidFill>
                  <a:srgbClr val="3A3838"/>
                </a:solidFill>
                <a:effectLst/>
                <a:uLnTx/>
                <a:uFill>
                  <a:solidFill>
                    <a:srgbClr val="3A3838"/>
                  </a:solidFill>
                </a:uFill>
                <a:latin typeface="Arial"/>
                <a:cs typeface="Arial"/>
              </a:rPr>
              <a:t> than</a:t>
            </a:r>
            <a:r>
              <a:rPr kumimoji="0" sz="1550" b="1" i="0" u="none" strike="noStrike" kern="0" cap="none" spc="-20"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seven</a:t>
            </a:r>
            <a:r>
              <a:rPr kumimoji="0" sz="1550" b="1" i="0" u="sng" strike="noStrike" kern="0" cap="none" spc="-20"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for</a:t>
            </a:r>
            <a:r>
              <a:rPr kumimoji="0" sz="1550" b="1" i="0" u="sng" strike="noStrike" kern="0" cap="none" spc="-10" normalizeH="0" baseline="0" noProof="0">
                <a:ln>
                  <a:noFill/>
                </a:ln>
                <a:solidFill>
                  <a:srgbClr val="3A3838"/>
                </a:solidFill>
                <a:effectLst/>
                <a:uLnTx/>
                <a:uFill>
                  <a:solidFill>
                    <a:srgbClr val="3A3838"/>
                  </a:solidFill>
                </a:uFill>
                <a:latin typeface="Arial"/>
                <a:cs typeface="Arial"/>
              </a:rPr>
              <a:t> China</a:t>
            </a:r>
            <a:r>
              <a:rPr kumimoji="0" sz="1550" b="0" i="0" u="none" strike="noStrike" kern="0" cap="none" spc="-10" normalizeH="0" baseline="0" noProof="0">
                <a:ln>
                  <a:noFill/>
                </a:ln>
                <a:solidFill>
                  <a:srgbClr val="3A3838"/>
                </a:solidFill>
                <a:effectLst/>
                <a:uLnTx/>
                <a:uFillTx/>
                <a:latin typeface="Arial"/>
                <a:cs typeface="Arial"/>
              </a:rPr>
              <a:t>”</a:t>
            </a:r>
            <a:endParaRPr kumimoji="0" sz="1550" b="0" i="0" u="none" strike="noStrike" kern="0" cap="none" spc="0" normalizeH="0" baseline="0" noProof="0">
              <a:ln>
                <a:noFill/>
              </a:ln>
              <a:solidFill>
                <a:sysClr val="windowText" lastClr="000000"/>
              </a:solidFill>
              <a:effectLst/>
              <a:uLnTx/>
              <a:uFillTx/>
              <a:latin typeface="Arial"/>
              <a:cs typeface="Arial"/>
            </a:endParaRPr>
          </a:p>
          <a:p>
            <a:pPr marL="241300" marR="490220" lvl="0" indent="-228600" defTabSz="914400" eaLnBrk="1" fontAlgn="auto" latinLnBrk="0" hangingPunct="1">
              <a:lnSpc>
                <a:spcPts val="1939"/>
              </a:lnSpc>
              <a:spcBef>
                <a:spcPts val="1010"/>
              </a:spcBef>
              <a:spcAft>
                <a:spcPts val="0"/>
              </a:spcAft>
              <a:buClrTx/>
              <a:buSzTx/>
              <a:buFontTx/>
              <a:buChar char="•"/>
              <a:tabLst>
                <a:tab pos="240665" algn="l"/>
                <a:tab pos="241300" algn="l"/>
              </a:tabLst>
              <a:defRPr/>
            </a:pPr>
            <a:r>
              <a:rPr kumimoji="0" sz="1550" b="0" i="0" u="none" strike="noStrike" kern="0" cap="none" spc="0" normalizeH="0" baseline="0" noProof="0">
                <a:ln>
                  <a:noFill/>
                </a:ln>
                <a:solidFill>
                  <a:srgbClr val="3A3838"/>
                </a:solidFill>
                <a:effectLst/>
                <a:uLnTx/>
                <a:uFillTx/>
                <a:latin typeface="Arial"/>
                <a:cs typeface="Arial"/>
              </a:rPr>
              <a:t>“Defense</a:t>
            </a:r>
            <a:r>
              <a:rPr kumimoji="0" sz="1550" b="0" i="0" u="none" strike="noStrike" kern="0" cap="none" spc="-25"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acquisition</a:t>
            </a:r>
            <a:r>
              <a:rPr kumimoji="0" sz="1550" b="0" i="0" u="none" strike="noStrike" kern="0" cap="none" spc="-25"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Tx/>
                <a:latin typeface="Arial"/>
                <a:cs typeface="Arial"/>
              </a:rPr>
              <a:t>struggle</a:t>
            </a:r>
            <a:r>
              <a:rPr kumimoji="0" lang="en-US" sz="1550" b="1" i="0" u="sng" strike="noStrike" kern="0" cap="none" spc="0" normalizeH="0" baseline="0" noProof="0">
                <a:ln>
                  <a:noFill/>
                </a:ln>
                <a:solidFill>
                  <a:srgbClr val="3A3838"/>
                </a:solidFill>
                <a:effectLst/>
                <a:uLnTx/>
                <a:uFillTx/>
                <a:latin typeface="Arial"/>
                <a:cs typeface="Arial"/>
              </a:rPr>
              <a:t>s</a:t>
            </a:r>
            <a:r>
              <a:rPr kumimoji="0" sz="1550" b="1" i="0" u="sng" strike="noStrike" kern="0" cap="none" spc="-20"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Tx/>
                <a:latin typeface="Arial"/>
                <a:cs typeface="Arial"/>
              </a:rPr>
              <a:t>to</a:t>
            </a:r>
            <a:r>
              <a:rPr kumimoji="0" sz="1550" b="1" i="0" u="sng" strike="noStrike" kern="0" cap="none" spc="-10" normalizeH="0" baseline="0" noProof="0">
                <a:ln>
                  <a:noFill/>
                </a:ln>
                <a:solidFill>
                  <a:srgbClr val="3A3838"/>
                </a:solidFill>
                <a:effectLst/>
                <a:uLnTx/>
                <a:uFillTx/>
                <a:latin typeface="Arial"/>
                <a:cs typeface="Arial"/>
              </a:rPr>
              <a:t> accommodate </a:t>
            </a:r>
            <a:r>
              <a:rPr kumimoji="0" sz="1550" b="1" i="0" u="sng" strike="noStrike" kern="0" cap="none" spc="0" normalizeH="0" baseline="0" noProof="0">
                <a:ln>
                  <a:noFill/>
                </a:ln>
                <a:solidFill>
                  <a:srgbClr val="3A3838"/>
                </a:solidFill>
                <a:effectLst/>
                <a:uLnTx/>
                <a:uFillTx/>
                <a:latin typeface="Arial"/>
                <a:cs typeface="Arial"/>
              </a:rPr>
              <a:t>timely</a:t>
            </a:r>
            <a:r>
              <a:rPr kumimoji="0" sz="1550" b="1" i="0" u="sng" strike="noStrike" kern="0" cap="none" spc="-25"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Tx/>
                <a:latin typeface="Arial"/>
                <a:cs typeface="Arial"/>
              </a:rPr>
              <a:t>adoption</a:t>
            </a:r>
            <a:r>
              <a:rPr kumimoji="0" sz="1550" b="1" i="0" u="sng" strike="noStrike" kern="0" cap="none" spc="-30"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Tx/>
                <a:latin typeface="Arial"/>
                <a:cs typeface="Arial"/>
              </a:rPr>
              <a:t>of</a:t>
            </a:r>
            <a:r>
              <a:rPr kumimoji="0" sz="1550" b="1" i="0" u="sng" strike="noStrike" kern="0" cap="none" spc="-15"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Tx/>
                <a:latin typeface="Arial"/>
                <a:cs typeface="Arial"/>
              </a:rPr>
              <a:t>these</a:t>
            </a:r>
            <a:r>
              <a:rPr kumimoji="0" sz="1550" b="1" i="0" u="sng" strike="noStrike" kern="0" cap="none" spc="-20"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Tx/>
                <a:latin typeface="Arial"/>
                <a:cs typeface="Arial"/>
              </a:rPr>
              <a:t>emerging</a:t>
            </a:r>
            <a:r>
              <a:rPr kumimoji="0" sz="1550" b="1" i="0" u="sng" strike="noStrike" kern="0" cap="none" spc="-25" normalizeH="0" baseline="0" noProof="0">
                <a:ln>
                  <a:noFill/>
                </a:ln>
                <a:solidFill>
                  <a:srgbClr val="3A3838"/>
                </a:solidFill>
                <a:effectLst/>
                <a:uLnTx/>
                <a:uFillTx/>
                <a:latin typeface="Arial"/>
                <a:cs typeface="Arial"/>
              </a:rPr>
              <a:t> </a:t>
            </a:r>
            <a:r>
              <a:rPr kumimoji="0" sz="1550" b="1" i="0" u="sng" strike="noStrike" kern="0" cap="none" spc="-10" normalizeH="0" baseline="0" noProof="0">
                <a:ln>
                  <a:noFill/>
                </a:ln>
                <a:solidFill>
                  <a:srgbClr val="3A3838"/>
                </a:solidFill>
                <a:effectLst/>
                <a:uLnTx/>
                <a:uFillTx/>
                <a:latin typeface="Arial"/>
                <a:cs typeface="Arial"/>
              </a:rPr>
              <a:t>technologies</a:t>
            </a:r>
            <a:r>
              <a:rPr kumimoji="0" sz="1550" b="0" i="0" u="none" strike="noStrike" kern="0" cap="none" spc="-10" normalizeH="0" baseline="0" noProof="0">
                <a:ln>
                  <a:noFill/>
                </a:ln>
                <a:solidFill>
                  <a:srgbClr val="3A3838"/>
                </a:solidFill>
                <a:effectLst/>
                <a:uLnTx/>
                <a:uFillTx/>
                <a:latin typeface="Arial"/>
                <a:cs typeface="Arial"/>
              </a:rPr>
              <a:t>”</a:t>
            </a:r>
            <a:endParaRPr kumimoji="0" sz="1550" b="0" i="0" u="none" strike="noStrike" kern="0" cap="none" spc="0" normalizeH="0" baseline="0" noProof="0">
              <a:ln>
                <a:noFill/>
              </a:ln>
              <a:solidFill>
                <a:sysClr val="windowText" lastClr="000000"/>
              </a:solidFill>
              <a:effectLst/>
              <a:uLnTx/>
              <a:uFillTx/>
              <a:latin typeface="Arial"/>
              <a:cs typeface="Arial"/>
            </a:endParaRPr>
          </a:p>
          <a:p>
            <a:pPr marL="241300" marR="5080" lvl="0" indent="-228600" defTabSz="914400" eaLnBrk="1" fontAlgn="auto" latinLnBrk="0" hangingPunct="1">
              <a:lnSpc>
                <a:spcPct val="90000"/>
              </a:lnSpc>
              <a:spcBef>
                <a:spcPts val="980"/>
              </a:spcBef>
              <a:spcAft>
                <a:spcPts val="0"/>
              </a:spcAft>
              <a:buClrTx/>
              <a:buSzTx/>
              <a:buFontTx/>
              <a:buChar char="•"/>
              <a:tabLst>
                <a:tab pos="240665" algn="l"/>
                <a:tab pos="241300" algn="l"/>
              </a:tabLst>
              <a:defRPr/>
            </a:pPr>
            <a:r>
              <a:rPr kumimoji="0" sz="1550" b="0" i="0" u="none" strike="noStrike" kern="0" cap="none" spc="0" normalizeH="0" baseline="0" noProof="0">
                <a:ln>
                  <a:noFill/>
                </a:ln>
                <a:solidFill>
                  <a:srgbClr val="3A3838"/>
                </a:solidFill>
                <a:effectLst/>
                <a:uLnTx/>
                <a:uFillTx/>
                <a:latin typeface="Arial"/>
                <a:cs typeface="Arial"/>
              </a:rPr>
              <a:t>“</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Competitive advantage</a:t>
            </a:r>
            <a:r>
              <a:rPr kumimoji="0" sz="1550" b="1" i="0" u="sng" strike="noStrike" kern="0" cap="none" spc="5" normalizeH="0" baseline="0" noProof="0">
                <a:ln>
                  <a:noFill/>
                </a:ln>
                <a:solidFill>
                  <a:srgbClr val="3A3838"/>
                </a:solidFill>
                <a:effectLst/>
                <a:uLnTx/>
                <a:uFill>
                  <a:solidFill>
                    <a:srgbClr val="3A3838"/>
                  </a:solidFill>
                </a:uFill>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in </a:t>
            </a:r>
            <a:r>
              <a:rPr kumimoji="0" sz="1550" b="0" i="0" u="none" strike="noStrike" kern="0" cap="none" spc="-10" normalizeH="0" baseline="0" noProof="0">
                <a:ln>
                  <a:noFill/>
                </a:ln>
                <a:solidFill>
                  <a:srgbClr val="3A3838"/>
                </a:solidFill>
                <a:effectLst/>
                <a:uLnTx/>
                <a:uFillTx/>
                <a:latin typeface="Arial"/>
                <a:cs typeface="Arial"/>
              </a:rPr>
              <a:t>decision-</a:t>
            </a:r>
            <a:r>
              <a:rPr kumimoji="0" sz="1550" b="0" i="0" u="none" strike="noStrike" kern="0" cap="none" spc="0" normalizeH="0" baseline="0" noProof="0">
                <a:ln>
                  <a:noFill/>
                </a:ln>
                <a:solidFill>
                  <a:srgbClr val="3A3838"/>
                </a:solidFill>
                <a:effectLst/>
                <a:uLnTx/>
                <a:uFillTx/>
                <a:latin typeface="Arial"/>
                <a:cs typeface="Arial"/>
              </a:rPr>
              <a:t>centric</a:t>
            </a:r>
            <a:r>
              <a:rPr kumimoji="0" sz="1550" b="0" i="0" u="none" strike="noStrike" kern="0" cap="none" spc="-10" normalizeH="0" baseline="0" noProof="0">
                <a:ln>
                  <a:noFill/>
                </a:ln>
                <a:solidFill>
                  <a:srgbClr val="3A3838"/>
                </a:solidFill>
                <a:effectLst/>
                <a:uLnTx/>
                <a:uFillTx/>
                <a:latin typeface="Arial"/>
                <a:cs typeface="Arial"/>
              </a:rPr>
              <a:t> operations </a:t>
            </a:r>
            <a:r>
              <a:rPr kumimoji="0" sz="1550" b="0" i="0" u="none" strike="noStrike" kern="0" cap="none" spc="0" normalizeH="0" baseline="0" noProof="0">
                <a:ln>
                  <a:noFill/>
                </a:ln>
                <a:solidFill>
                  <a:srgbClr val="3A3838"/>
                </a:solidFill>
                <a:effectLst/>
                <a:uLnTx/>
                <a:uFillTx/>
                <a:latin typeface="Arial"/>
                <a:cs typeface="Arial"/>
              </a:rPr>
              <a:t>(whether</a:t>
            </a:r>
            <a:r>
              <a:rPr kumimoji="0" sz="1550" b="0" i="0" u="none" strike="noStrike" kern="0" cap="none" spc="-40"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budgeting</a:t>
            </a:r>
            <a:r>
              <a:rPr kumimoji="0" sz="1550" b="0" i="0" u="none" strike="noStrike" kern="0" cap="none" spc="-40"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or</a:t>
            </a:r>
            <a:r>
              <a:rPr kumimoji="0" sz="1550" b="0" i="0" u="none" strike="noStrike" kern="0" cap="none" spc="-20"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on</a:t>
            </a:r>
            <a:r>
              <a:rPr kumimoji="0" sz="1550" b="0" i="0" u="none" strike="noStrike" kern="0" cap="none" spc="-25"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the</a:t>
            </a:r>
            <a:r>
              <a:rPr kumimoji="0" sz="1550" b="0" i="0" u="none" strike="noStrike" kern="0" cap="none" spc="-25" normalizeH="0" baseline="0" noProof="0">
                <a:ln>
                  <a:noFill/>
                </a:ln>
                <a:solidFill>
                  <a:srgbClr val="3A3838"/>
                </a:solidFill>
                <a:effectLst/>
                <a:uLnTx/>
                <a:uFillTx/>
                <a:latin typeface="Arial"/>
                <a:cs typeface="Arial"/>
              </a:rPr>
              <a:t> </a:t>
            </a:r>
            <a:r>
              <a:rPr kumimoji="0" sz="1550" b="0" i="0" u="none" strike="noStrike" kern="0" cap="none" spc="0" normalizeH="0" baseline="0" noProof="0">
                <a:ln>
                  <a:noFill/>
                </a:ln>
                <a:solidFill>
                  <a:srgbClr val="3A3838"/>
                </a:solidFill>
                <a:effectLst/>
                <a:uLnTx/>
                <a:uFillTx/>
                <a:latin typeface="Arial"/>
                <a:cs typeface="Arial"/>
              </a:rPr>
              <a:t>battlefield)</a:t>
            </a:r>
            <a:r>
              <a:rPr kumimoji="0" sz="1550" b="0" i="0" u="none" strike="noStrike" kern="0" cap="none" spc="-25"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comes</a:t>
            </a:r>
            <a:r>
              <a:rPr kumimoji="0" sz="1550" b="1" i="0" u="sng" strike="noStrike" kern="0" cap="none" spc="-25"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20" normalizeH="0" baseline="0" noProof="0">
                <a:ln>
                  <a:noFill/>
                </a:ln>
                <a:solidFill>
                  <a:srgbClr val="3A3838"/>
                </a:solidFill>
                <a:effectLst/>
                <a:uLnTx/>
                <a:uFill>
                  <a:solidFill>
                    <a:srgbClr val="3A3838"/>
                  </a:solidFill>
                </a:uFill>
                <a:latin typeface="Arial"/>
                <a:cs typeface="Arial"/>
              </a:rPr>
              <a:t>from</a:t>
            </a:r>
            <a:r>
              <a:rPr kumimoji="0" sz="1550" b="1" i="0" u="none" strike="noStrike" kern="0" cap="none" spc="-20"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the</a:t>
            </a:r>
            <a:r>
              <a:rPr kumimoji="0" sz="1550" b="1" i="0" u="sng" strike="noStrike" kern="0" cap="none" spc="-25"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scale</a:t>
            </a:r>
            <a:r>
              <a:rPr kumimoji="0" sz="1550" b="1" i="0" u="sng" strike="noStrike" kern="0" cap="none" spc="-15"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of</a:t>
            </a:r>
            <a:r>
              <a:rPr kumimoji="0" sz="1550" b="1" i="0" u="sng" strike="noStrike" kern="0" cap="none" spc="-15"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available</a:t>
            </a:r>
            <a:r>
              <a:rPr kumimoji="0" sz="1550" b="1" i="0" u="sng" strike="noStrike" kern="0" cap="none" spc="-20"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options,</a:t>
            </a:r>
            <a:r>
              <a:rPr kumimoji="0" sz="1550" b="1" i="0" u="sng" strike="noStrike" kern="0" cap="none" spc="-10"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tempo</a:t>
            </a:r>
            <a:r>
              <a:rPr kumimoji="0" sz="1550" b="1" i="0" u="sng" strike="noStrike" kern="0" cap="none" spc="-15"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of</a:t>
            </a:r>
            <a:r>
              <a:rPr kumimoji="0" sz="1550" b="1" i="0" u="sng" strike="noStrike" kern="0" cap="none" spc="-10" normalizeH="0" baseline="0" noProof="0">
                <a:ln>
                  <a:noFill/>
                </a:ln>
                <a:solidFill>
                  <a:srgbClr val="3A3838"/>
                </a:solidFill>
                <a:effectLst/>
                <a:uLnTx/>
                <a:uFill>
                  <a:solidFill>
                    <a:srgbClr val="3A3838"/>
                  </a:solidFill>
                </a:uFill>
                <a:latin typeface="Arial"/>
                <a:cs typeface="Arial"/>
              </a:rPr>
              <a:t> decision-</a:t>
            </a:r>
            <a:r>
              <a:rPr kumimoji="0" sz="1550" b="1" i="0" u="none" strike="noStrike" kern="0" cap="none" spc="-10" normalizeH="0" baseline="0" noProof="0">
                <a:ln>
                  <a:noFill/>
                </a:ln>
                <a:solidFill>
                  <a:srgbClr val="3A3838"/>
                </a:solidFill>
                <a:effectLst/>
                <a:uLnTx/>
                <a:uFillTx/>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making,</a:t>
            </a:r>
            <a:r>
              <a:rPr kumimoji="0" sz="1550" b="1" i="0" u="sng" strike="noStrike" kern="0" cap="none" spc="-20"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and</a:t>
            </a:r>
            <a:r>
              <a:rPr kumimoji="0" sz="1550" b="1" i="0" u="sng" strike="noStrike" kern="0" cap="none" spc="-20"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superior</a:t>
            </a:r>
            <a:r>
              <a:rPr kumimoji="0" sz="1550" b="1" i="0" u="sng" strike="noStrike" kern="0" cap="none" spc="-15" normalizeH="0" baseline="0" noProof="0">
                <a:ln>
                  <a:noFill/>
                </a:ln>
                <a:solidFill>
                  <a:srgbClr val="3A3838"/>
                </a:solidFill>
                <a:effectLst/>
                <a:uLnTx/>
                <a:uFill>
                  <a:solidFill>
                    <a:srgbClr val="3A3838"/>
                  </a:solidFill>
                </a:uFill>
                <a:latin typeface="Arial"/>
                <a:cs typeface="Arial"/>
              </a:rPr>
              <a:t> </a:t>
            </a:r>
            <a:r>
              <a:rPr kumimoji="0" sz="1550" b="1" i="0" u="sng" strike="noStrike" kern="0" cap="none" spc="0" normalizeH="0" baseline="0" noProof="0">
                <a:ln>
                  <a:noFill/>
                </a:ln>
                <a:solidFill>
                  <a:srgbClr val="3A3838"/>
                </a:solidFill>
                <a:effectLst/>
                <a:uLnTx/>
                <a:uFill>
                  <a:solidFill>
                    <a:srgbClr val="3A3838"/>
                  </a:solidFill>
                </a:uFill>
                <a:latin typeface="Arial"/>
                <a:cs typeface="Arial"/>
              </a:rPr>
              <a:t>decision</a:t>
            </a:r>
            <a:r>
              <a:rPr kumimoji="0" sz="1550" b="1" i="0" u="sng" strike="noStrike" kern="0" cap="none" spc="-10" normalizeH="0" baseline="0" noProof="0">
                <a:ln>
                  <a:noFill/>
                </a:ln>
                <a:solidFill>
                  <a:srgbClr val="3A3838"/>
                </a:solidFill>
                <a:effectLst/>
                <a:uLnTx/>
                <a:uFill>
                  <a:solidFill>
                    <a:srgbClr val="3A3838"/>
                  </a:solidFill>
                </a:uFill>
                <a:latin typeface="Arial"/>
                <a:cs typeface="Arial"/>
              </a:rPr>
              <a:t> processes</a:t>
            </a:r>
            <a:r>
              <a:rPr kumimoji="0" sz="1550" b="0" i="0" u="none" strike="noStrike" kern="0" cap="none" spc="-10" normalizeH="0" baseline="0" noProof="0">
                <a:ln>
                  <a:noFill/>
                </a:ln>
                <a:solidFill>
                  <a:srgbClr val="3A3838"/>
                </a:solidFill>
                <a:effectLst/>
                <a:uLnTx/>
                <a:uFillTx/>
                <a:latin typeface="Arial"/>
                <a:cs typeface="Arial"/>
              </a:rPr>
              <a:t>”</a:t>
            </a:r>
            <a:endParaRPr kumimoji="0" sz="1550" b="0" i="0" u="none" strike="noStrike" kern="0" cap="none" spc="0" normalizeH="0" baseline="0" noProof="0">
              <a:ln>
                <a:noFill/>
              </a:ln>
              <a:solidFill>
                <a:sysClr val="windowText" lastClr="000000"/>
              </a:solidFill>
              <a:effectLst/>
              <a:uLnTx/>
              <a:uFillTx/>
              <a:latin typeface="Arial"/>
              <a:cs typeface="Arial"/>
            </a:endParaRPr>
          </a:p>
        </p:txBody>
      </p:sp>
    </p:spTree>
    <p:extLst>
      <p:ext uri="{BB962C8B-B14F-4D97-AF65-F5344CB8AC3E}">
        <p14:creationId xmlns:p14="http://schemas.microsoft.com/office/powerpoint/2010/main" val="2908699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8178FF5-CE4D-9A2E-FA69-90C895D600A4}"/>
              </a:ext>
            </a:extLst>
          </p:cNvPr>
          <p:cNvGrpSpPr/>
          <p:nvPr/>
        </p:nvGrpSpPr>
        <p:grpSpPr>
          <a:xfrm>
            <a:off x="7096891" y="484965"/>
            <a:ext cx="1780355" cy="2217296"/>
            <a:chOff x="9494050" y="646619"/>
            <a:chExt cx="2373807" cy="2956395"/>
          </a:xfrm>
        </p:grpSpPr>
        <p:sp>
          <p:nvSpPr>
            <p:cNvPr id="6" name="TextBox 5">
              <a:extLst>
                <a:ext uri="{FF2B5EF4-FFF2-40B4-BE49-F238E27FC236}">
                  <a16:creationId xmlns:a16="http://schemas.microsoft.com/office/drawing/2014/main" id="{A2C59239-E5B5-BCAF-85B8-F060D21BF44B}"/>
                </a:ext>
              </a:extLst>
            </p:cNvPr>
            <p:cNvSpPr txBox="1"/>
            <p:nvPr/>
          </p:nvSpPr>
          <p:spPr>
            <a:xfrm>
              <a:off x="9788482" y="3049017"/>
              <a:ext cx="1751876" cy="553997"/>
            </a:xfrm>
            <a:prstGeom prst="rect">
              <a:avLst/>
            </a:prstGeom>
            <a:noFill/>
          </p:spPr>
          <p:txBody>
            <a:bodyPr wrap="square" rtlCol="0">
              <a:spAutoFit/>
            </a:bodyPr>
            <a:lstStyle/>
            <a:p>
              <a:pPr algn="ctr"/>
              <a:r>
                <a:rPr lang="en-US" sz="1050" b="1">
                  <a:solidFill>
                    <a:schemeClr val="bg1"/>
                  </a:solidFill>
                  <a:latin typeface="Agency FB" panose="020B0503020202020204" pitchFamily="34" charset="0"/>
                  <a:cs typeface="Arial" panose="020B0604020202020204" pitchFamily="34" charset="0"/>
                </a:rPr>
                <a:t>DMM: An Accelerated Future State Whitepaper</a:t>
              </a:r>
            </a:p>
          </p:txBody>
        </p:sp>
        <p:pic>
          <p:nvPicPr>
            <p:cNvPr id="36" name="Picture 35">
              <a:extLst>
                <a:ext uri="{FF2B5EF4-FFF2-40B4-BE49-F238E27FC236}">
                  <a16:creationId xmlns:a16="http://schemas.microsoft.com/office/drawing/2014/main" id="{2DB1F68D-C739-5904-3C51-99A37E9614A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94050" y="646619"/>
              <a:ext cx="2373807" cy="2401845"/>
            </a:xfrm>
            <a:prstGeom prst="rect">
              <a:avLst/>
            </a:prstGeom>
          </p:spPr>
        </p:pic>
      </p:grpSp>
      <p:grpSp>
        <p:nvGrpSpPr>
          <p:cNvPr id="14" name="Group 13">
            <a:extLst>
              <a:ext uri="{FF2B5EF4-FFF2-40B4-BE49-F238E27FC236}">
                <a16:creationId xmlns:a16="http://schemas.microsoft.com/office/drawing/2014/main" id="{06690E39-D85C-1E5A-A9DF-AD83F02F465F}"/>
              </a:ext>
            </a:extLst>
          </p:cNvPr>
          <p:cNvGrpSpPr/>
          <p:nvPr/>
        </p:nvGrpSpPr>
        <p:grpSpPr>
          <a:xfrm>
            <a:off x="356222" y="484964"/>
            <a:ext cx="1703558" cy="1968544"/>
            <a:chOff x="554981" y="646619"/>
            <a:chExt cx="2271411" cy="2624725"/>
          </a:xfrm>
        </p:grpSpPr>
        <p:sp>
          <p:nvSpPr>
            <p:cNvPr id="11" name="TextBox 10">
              <a:extLst>
                <a:ext uri="{FF2B5EF4-FFF2-40B4-BE49-F238E27FC236}">
                  <a16:creationId xmlns:a16="http://schemas.microsoft.com/office/drawing/2014/main" id="{A64E27BB-8096-7BBC-253E-DFEA593BF99F}"/>
                </a:ext>
              </a:extLst>
            </p:cNvPr>
            <p:cNvSpPr txBox="1"/>
            <p:nvPr/>
          </p:nvSpPr>
          <p:spPr>
            <a:xfrm>
              <a:off x="748036" y="2932789"/>
              <a:ext cx="1885300" cy="338555"/>
            </a:xfrm>
            <a:prstGeom prst="rect">
              <a:avLst/>
            </a:prstGeom>
            <a:noFill/>
          </p:spPr>
          <p:txBody>
            <a:bodyPr wrap="square" rtlCol="0">
              <a:spAutoFit/>
            </a:bodyPr>
            <a:lstStyle/>
            <a:p>
              <a:pPr algn="ctr" defTabSz="685800">
                <a:buClrTx/>
                <a:defRPr/>
              </a:pPr>
              <a:r>
                <a:rPr lang="en-US" sz="1050" b="1" kern="1200">
                  <a:solidFill>
                    <a:schemeClr val="bg1"/>
                  </a:solidFill>
                  <a:latin typeface="Agency FB" panose="020B0503020202020204" pitchFamily="34" charset="0"/>
                  <a:cs typeface="Arial" panose="020B0604020202020204" pitchFamily="34" charset="0"/>
                </a:rPr>
                <a:t>Video OV-1</a:t>
              </a:r>
            </a:p>
          </p:txBody>
        </p:sp>
        <p:pic>
          <p:nvPicPr>
            <p:cNvPr id="38" name="Picture 37">
              <a:extLst>
                <a:ext uri="{FF2B5EF4-FFF2-40B4-BE49-F238E27FC236}">
                  <a16:creationId xmlns:a16="http://schemas.microsoft.com/office/drawing/2014/main" id="{CF9387B6-E90A-A2AD-F5A3-CE35183A50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981" y="646619"/>
              <a:ext cx="2271411" cy="2302772"/>
            </a:xfrm>
            <a:prstGeom prst="rect">
              <a:avLst/>
            </a:prstGeom>
          </p:spPr>
        </p:pic>
      </p:grpSp>
      <p:grpSp>
        <p:nvGrpSpPr>
          <p:cNvPr id="591" name="Group 590">
            <a:extLst>
              <a:ext uri="{FF2B5EF4-FFF2-40B4-BE49-F238E27FC236}">
                <a16:creationId xmlns:a16="http://schemas.microsoft.com/office/drawing/2014/main" id="{E66A5782-931D-C87B-29BA-C2C223DBB8E1}"/>
              </a:ext>
            </a:extLst>
          </p:cNvPr>
          <p:cNvGrpSpPr>
            <a:grpSpLocks noChangeAspect="1"/>
          </p:cNvGrpSpPr>
          <p:nvPr/>
        </p:nvGrpSpPr>
        <p:grpSpPr>
          <a:xfrm>
            <a:off x="2786086" y="281713"/>
            <a:ext cx="3571828" cy="3571828"/>
            <a:chOff x="3922300" y="446337"/>
            <a:chExt cx="4252767" cy="4252767"/>
          </a:xfrm>
        </p:grpSpPr>
        <p:sp>
          <p:nvSpPr>
            <p:cNvPr id="592" name="Freeform 12">
              <a:extLst>
                <a:ext uri="{FF2B5EF4-FFF2-40B4-BE49-F238E27FC236}">
                  <a16:creationId xmlns:a16="http://schemas.microsoft.com/office/drawing/2014/main" id="{416DA5C4-2D13-1455-4E56-27A5F9E690D1}"/>
                </a:ext>
              </a:extLst>
            </p:cNvPr>
            <p:cNvSpPr/>
            <p:nvPr/>
          </p:nvSpPr>
          <p:spPr>
            <a:xfrm>
              <a:off x="3922300" y="446337"/>
              <a:ext cx="4252767" cy="4252767"/>
            </a:xfrm>
            <a:custGeom>
              <a:avLst/>
              <a:gdLst>
                <a:gd name="connsiteX0" fmla="*/ 4252768 w 4252767"/>
                <a:gd name="connsiteY0" fmla="*/ 2126384 h 4252767"/>
                <a:gd name="connsiteX1" fmla="*/ 2126384 w 4252767"/>
                <a:gd name="connsiteY1" fmla="*/ 4252768 h 4252767"/>
                <a:gd name="connsiteX2" fmla="*/ 0 w 4252767"/>
                <a:gd name="connsiteY2" fmla="*/ 2126384 h 4252767"/>
                <a:gd name="connsiteX3" fmla="*/ 2126384 w 4252767"/>
                <a:gd name="connsiteY3" fmla="*/ 0 h 4252767"/>
                <a:gd name="connsiteX4" fmla="*/ 4252768 w 4252767"/>
                <a:gd name="connsiteY4" fmla="*/ 2126384 h 4252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2767" h="4252767">
                  <a:moveTo>
                    <a:pt x="4252768" y="2126384"/>
                  </a:moveTo>
                  <a:cubicBezTo>
                    <a:pt x="4252768" y="3300753"/>
                    <a:pt x="3300753" y="4252768"/>
                    <a:pt x="2126384" y="4252768"/>
                  </a:cubicBezTo>
                  <a:cubicBezTo>
                    <a:pt x="952015" y="4252768"/>
                    <a:pt x="0" y="3300753"/>
                    <a:pt x="0" y="2126384"/>
                  </a:cubicBezTo>
                  <a:cubicBezTo>
                    <a:pt x="0" y="952015"/>
                    <a:pt x="952015" y="0"/>
                    <a:pt x="2126384" y="0"/>
                  </a:cubicBezTo>
                  <a:cubicBezTo>
                    <a:pt x="3300753" y="0"/>
                    <a:pt x="4252768" y="952015"/>
                    <a:pt x="4252768" y="2126384"/>
                  </a:cubicBezTo>
                  <a:close/>
                </a:path>
              </a:pathLst>
            </a:custGeom>
            <a:solidFill>
              <a:srgbClr val="29A7DE">
                <a:alpha val="36838"/>
              </a:srgbClr>
            </a:solidFill>
            <a:ln w="6930" cap="flat">
              <a:noFill/>
              <a:prstDash val="solid"/>
              <a:miter/>
            </a:ln>
          </p:spPr>
          <p:txBody>
            <a:bodyPr rtlCol="0" anchor="ctr"/>
            <a:lstStyle/>
            <a:p>
              <a:endParaRPr lang="en-US"/>
            </a:p>
          </p:txBody>
        </p:sp>
        <p:grpSp>
          <p:nvGrpSpPr>
            <p:cNvPr id="593" name="Graphic 10">
              <a:extLst>
                <a:ext uri="{FF2B5EF4-FFF2-40B4-BE49-F238E27FC236}">
                  <a16:creationId xmlns:a16="http://schemas.microsoft.com/office/drawing/2014/main" id="{B915F568-C0C1-ED16-971E-1F4708665B22}"/>
                </a:ext>
              </a:extLst>
            </p:cNvPr>
            <p:cNvGrpSpPr/>
            <p:nvPr/>
          </p:nvGrpSpPr>
          <p:grpSpPr>
            <a:xfrm>
              <a:off x="4080613" y="603471"/>
              <a:ext cx="3937943" cy="2100310"/>
              <a:chOff x="4080613" y="603471"/>
              <a:chExt cx="3937943" cy="2100310"/>
            </a:xfrm>
            <a:solidFill>
              <a:srgbClr val="FEBC2B"/>
            </a:solidFill>
          </p:grpSpPr>
          <p:sp>
            <p:nvSpPr>
              <p:cNvPr id="856" name="Freeform 14">
                <a:extLst>
                  <a:ext uri="{FF2B5EF4-FFF2-40B4-BE49-F238E27FC236}">
                    <a16:creationId xmlns:a16="http://schemas.microsoft.com/office/drawing/2014/main" id="{A8194685-BDA4-015A-1269-2C8B203DADC0}"/>
                  </a:ext>
                </a:extLst>
              </p:cNvPr>
              <p:cNvSpPr/>
              <p:nvPr/>
            </p:nvSpPr>
            <p:spPr>
              <a:xfrm>
                <a:off x="4080613" y="2468981"/>
                <a:ext cx="245757" cy="212194"/>
              </a:xfrm>
              <a:custGeom>
                <a:avLst/>
                <a:gdLst>
                  <a:gd name="connsiteX0" fmla="*/ 278 w 245757"/>
                  <a:gd name="connsiteY0" fmla="*/ 212125 h 212194"/>
                  <a:gd name="connsiteX1" fmla="*/ 0 w 245757"/>
                  <a:gd name="connsiteY1" fmla="*/ 73991 h 212194"/>
                  <a:gd name="connsiteX2" fmla="*/ 66155 w 245757"/>
                  <a:gd name="connsiteY2" fmla="*/ 208 h 212194"/>
                  <a:gd name="connsiteX3" fmla="*/ 178701 w 245757"/>
                  <a:gd name="connsiteY3" fmla="*/ 0 h 212194"/>
                  <a:gd name="connsiteX4" fmla="*/ 245480 w 245757"/>
                  <a:gd name="connsiteY4" fmla="*/ 73505 h 212194"/>
                  <a:gd name="connsiteX5" fmla="*/ 245758 w 245757"/>
                  <a:gd name="connsiteY5" fmla="*/ 211640 h 212194"/>
                  <a:gd name="connsiteX6" fmla="*/ 278 w 245757"/>
                  <a:gd name="connsiteY6" fmla="*/ 212195 h 212194"/>
                  <a:gd name="connsiteX7" fmla="*/ 78498 w 245757"/>
                  <a:gd name="connsiteY7" fmla="*/ 54158 h 212194"/>
                  <a:gd name="connsiteX8" fmla="*/ 45629 w 245757"/>
                  <a:gd name="connsiteY8" fmla="*/ 88276 h 212194"/>
                  <a:gd name="connsiteX9" fmla="*/ 45768 w 245757"/>
                  <a:gd name="connsiteY9" fmla="*/ 158037 h 212194"/>
                  <a:gd name="connsiteX10" fmla="*/ 200059 w 245757"/>
                  <a:gd name="connsiteY10" fmla="*/ 157690 h 212194"/>
                  <a:gd name="connsiteX11" fmla="*/ 199921 w 245757"/>
                  <a:gd name="connsiteY11" fmla="*/ 87929 h 212194"/>
                  <a:gd name="connsiteX12" fmla="*/ 166913 w 245757"/>
                  <a:gd name="connsiteY12" fmla="*/ 53950 h 212194"/>
                  <a:gd name="connsiteX13" fmla="*/ 78568 w 245757"/>
                  <a:gd name="connsiteY13" fmla="*/ 54158 h 21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757" h="212194">
                    <a:moveTo>
                      <a:pt x="278" y="212125"/>
                    </a:moveTo>
                    <a:lnTo>
                      <a:pt x="0" y="73991"/>
                    </a:lnTo>
                    <a:cubicBezTo>
                      <a:pt x="-69" y="28431"/>
                      <a:pt x="28570" y="278"/>
                      <a:pt x="66155" y="208"/>
                    </a:cubicBezTo>
                    <a:lnTo>
                      <a:pt x="178701" y="0"/>
                    </a:lnTo>
                    <a:cubicBezTo>
                      <a:pt x="216217" y="-69"/>
                      <a:pt x="245411" y="27877"/>
                      <a:pt x="245480" y="73505"/>
                    </a:cubicBezTo>
                    <a:lnTo>
                      <a:pt x="245758" y="211640"/>
                    </a:lnTo>
                    <a:lnTo>
                      <a:pt x="278" y="212195"/>
                    </a:lnTo>
                    <a:close/>
                    <a:moveTo>
                      <a:pt x="78498" y="54158"/>
                    </a:moveTo>
                    <a:cubicBezTo>
                      <a:pt x="52217" y="54158"/>
                      <a:pt x="45560" y="66848"/>
                      <a:pt x="45629" y="88276"/>
                    </a:cubicBezTo>
                    <a:lnTo>
                      <a:pt x="45768" y="158037"/>
                    </a:lnTo>
                    <a:lnTo>
                      <a:pt x="200059" y="157690"/>
                    </a:lnTo>
                    <a:lnTo>
                      <a:pt x="199921" y="87929"/>
                    </a:lnTo>
                    <a:cubicBezTo>
                      <a:pt x="199921" y="66571"/>
                      <a:pt x="193194" y="53950"/>
                      <a:pt x="166913" y="53950"/>
                    </a:cubicBezTo>
                    <a:lnTo>
                      <a:pt x="78568" y="54158"/>
                    </a:lnTo>
                    <a:close/>
                  </a:path>
                </a:pathLst>
              </a:custGeom>
              <a:solidFill>
                <a:srgbClr val="FEBC2B"/>
              </a:solidFill>
              <a:ln w="6930" cap="flat">
                <a:noFill/>
                <a:prstDash val="solid"/>
                <a:miter/>
              </a:ln>
            </p:spPr>
            <p:txBody>
              <a:bodyPr rtlCol="0" anchor="ctr"/>
              <a:lstStyle/>
              <a:p>
                <a:endParaRPr lang="en-US"/>
              </a:p>
            </p:txBody>
          </p:sp>
          <p:sp>
            <p:nvSpPr>
              <p:cNvPr id="857" name="Freeform 15">
                <a:extLst>
                  <a:ext uri="{FF2B5EF4-FFF2-40B4-BE49-F238E27FC236}">
                    <a16:creationId xmlns:a16="http://schemas.microsoft.com/office/drawing/2014/main" id="{B82B6D5C-6360-8E7B-0A79-6AC91666462E}"/>
                  </a:ext>
                </a:extLst>
              </p:cNvPr>
              <p:cNvSpPr/>
              <p:nvPr/>
            </p:nvSpPr>
            <p:spPr>
              <a:xfrm>
                <a:off x="4087340" y="2354978"/>
                <a:ext cx="249501" cy="77458"/>
              </a:xfrm>
              <a:custGeom>
                <a:avLst/>
                <a:gdLst>
                  <a:gd name="connsiteX0" fmla="*/ 249502 w 249501"/>
                  <a:gd name="connsiteY0" fmla="*/ 23716 h 77458"/>
                  <a:gd name="connsiteX1" fmla="*/ 244301 w 249501"/>
                  <a:gd name="connsiteY1" fmla="*/ 77458 h 77458"/>
                  <a:gd name="connsiteX2" fmla="*/ 0 w 249501"/>
                  <a:gd name="connsiteY2" fmla="*/ 53742 h 77458"/>
                  <a:gd name="connsiteX3" fmla="*/ 5201 w 249501"/>
                  <a:gd name="connsiteY3" fmla="*/ 0 h 77458"/>
                  <a:gd name="connsiteX4" fmla="*/ 249502 w 249501"/>
                  <a:gd name="connsiteY4" fmla="*/ 23716 h 77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501" h="77458">
                    <a:moveTo>
                      <a:pt x="249502" y="23716"/>
                    </a:moveTo>
                    <a:lnTo>
                      <a:pt x="244301" y="77458"/>
                    </a:lnTo>
                    <a:lnTo>
                      <a:pt x="0" y="53742"/>
                    </a:lnTo>
                    <a:lnTo>
                      <a:pt x="5201" y="0"/>
                    </a:lnTo>
                    <a:lnTo>
                      <a:pt x="249502" y="23716"/>
                    </a:lnTo>
                    <a:close/>
                  </a:path>
                </a:pathLst>
              </a:custGeom>
              <a:solidFill>
                <a:srgbClr val="FEBC2B"/>
              </a:solidFill>
              <a:ln w="6930" cap="flat">
                <a:noFill/>
                <a:prstDash val="solid"/>
                <a:miter/>
              </a:ln>
            </p:spPr>
            <p:txBody>
              <a:bodyPr rtlCol="0" anchor="ctr"/>
              <a:lstStyle/>
              <a:p>
                <a:endParaRPr lang="en-US"/>
              </a:p>
            </p:txBody>
          </p:sp>
          <p:sp>
            <p:nvSpPr>
              <p:cNvPr id="858" name="Freeform 16">
                <a:extLst>
                  <a:ext uri="{FF2B5EF4-FFF2-40B4-BE49-F238E27FC236}">
                    <a16:creationId xmlns:a16="http://schemas.microsoft.com/office/drawing/2014/main" id="{CB529059-E920-D1A3-5B1A-75626027B3AC}"/>
                  </a:ext>
                </a:extLst>
              </p:cNvPr>
              <p:cNvSpPr/>
              <p:nvPr/>
            </p:nvSpPr>
            <p:spPr>
              <a:xfrm>
                <a:off x="4107515" y="2103188"/>
                <a:ext cx="266851" cy="227241"/>
              </a:xfrm>
              <a:custGeom>
                <a:avLst/>
                <a:gdLst>
                  <a:gd name="connsiteX0" fmla="*/ 112065 w 266851"/>
                  <a:gd name="connsiteY0" fmla="*/ 114280 h 227241"/>
                  <a:gd name="connsiteX1" fmla="*/ 133493 w 266851"/>
                  <a:gd name="connsiteY1" fmla="*/ 4854 h 227241"/>
                  <a:gd name="connsiteX2" fmla="*/ 259145 w 266851"/>
                  <a:gd name="connsiteY2" fmla="*/ 33077 h 227241"/>
                  <a:gd name="connsiteX3" fmla="*/ 266773 w 266851"/>
                  <a:gd name="connsiteY3" fmla="*/ 43479 h 227241"/>
                  <a:gd name="connsiteX4" fmla="*/ 246178 w 266851"/>
                  <a:gd name="connsiteY4" fmla="*/ 170588 h 227241"/>
                  <a:gd name="connsiteX5" fmla="*/ 166085 w 266851"/>
                  <a:gd name="connsiteY5" fmla="*/ 225648 h 227241"/>
                  <a:gd name="connsiteX6" fmla="*/ 55272 w 266851"/>
                  <a:gd name="connsiteY6" fmla="*/ 203943 h 227241"/>
                  <a:gd name="connsiteX7" fmla="*/ 1876 w 266851"/>
                  <a:gd name="connsiteY7" fmla="*/ 122740 h 227241"/>
                  <a:gd name="connsiteX8" fmla="*/ 28435 w 266851"/>
                  <a:gd name="connsiteY8" fmla="*/ 0 h 227241"/>
                  <a:gd name="connsiteX9" fmla="*/ 72747 w 266851"/>
                  <a:gd name="connsiteY9" fmla="*/ 9015 h 227241"/>
                  <a:gd name="connsiteX10" fmla="*/ 51458 w 266851"/>
                  <a:gd name="connsiteY10" fmla="*/ 117747 h 227241"/>
                  <a:gd name="connsiteX11" fmla="*/ 74272 w 266851"/>
                  <a:gd name="connsiteY11" fmla="*/ 152628 h 227241"/>
                  <a:gd name="connsiteX12" fmla="*/ 167541 w 266851"/>
                  <a:gd name="connsiteY12" fmla="*/ 170865 h 227241"/>
                  <a:gd name="connsiteX13" fmla="*/ 201866 w 266851"/>
                  <a:gd name="connsiteY13" fmla="*/ 147219 h 227241"/>
                  <a:gd name="connsiteX14" fmla="*/ 215666 w 266851"/>
                  <a:gd name="connsiteY14" fmla="*/ 74892 h 227241"/>
                  <a:gd name="connsiteX15" fmla="*/ 169413 w 266851"/>
                  <a:gd name="connsiteY15" fmla="*/ 64768 h 227241"/>
                  <a:gd name="connsiteX16" fmla="*/ 155544 w 266851"/>
                  <a:gd name="connsiteY16" fmla="*/ 122810 h 227241"/>
                  <a:gd name="connsiteX17" fmla="*/ 112204 w 266851"/>
                  <a:gd name="connsiteY17" fmla="*/ 114349 h 2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851" h="227241">
                    <a:moveTo>
                      <a:pt x="112065" y="114280"/>
                    </a:moveTo>
                    <a:lnTo>
                      <a:pt x="133493" y="4854"/>
                    </a:lnTo>
                    <a:lnTo>
                      <a:pt x="259145" y="33077"/>
                    </a:lnTo>
                    <a:cubicBezTo>
                      <a:pt x="267674" y="35088"/>
                      <a:pt x="266912" y="42855"/>
                      <a:pt x="266773" y="43479"/>
                    </a:cubicBezTo>
                    <a:cubicBezTo>
                      <a:pt x="266773" y="43479"/>
                      <a:pt x="257273" y="113795"/>
                      <a:pt x="246178" y="170588"/>
                    </a:cubicBezTo>
                    <a:cubicBezTo>
                      <a:pt x="237787" y="215384"/>
                      <a:pt x="203253" y="232929"/>
                      <a:pt x="166085" y="225648"/>
                    </a:cubicBezTo>
                    <a:lnTo>
                      <a:pt x="55272" y="203943"/>
                    </a:lnTo>
                    <a:cubicBezTo>
                      <a:pt x="18103" y="196661"/>
                      <a:pt x="-7277" y="167398"/>
                      <a:pt x="1876" y="122740"/>
                    </a:cubicBezTo>
                    <a:cubicBezTo>
                      <a:pt x="14012" y="60815"/>
                      <a:pt x="28435" y="0"/>
                      <a:pt x="28435" y="0"/>
                    </a:cubicBezTo>
                    <a:lnTo>
                      <a:pt x="72747" y="9015"/>
                    </a:lnTo>
                    <a:lnTo>
                      <a:pt x="51458" y="117747"/>
                    </a:lnTo>
                    <a:cubicBezTo>
                      <a:pt x="47436" y="138412"/>
                      <a:pt x="55341" y="148883"/>
                      <a:pt x="74272" y="152628"/>
                    </a:cubicBezTo>
                    <a:lnTo>
                      <a:pt x="167541" y="170865"/>
                    </a:lnTo>
                    <a:cubicBezTo>
                      <a:pt x="186472" y="174610"/>
                      <a:pt x="198122" y="167953"/>
                      <a:pt x="201866" y="147219"/>
                    </a:cubicBezTo>
                    <a:lnTo>
                      <a:pt x="215666" y="74892"/>
                    </a:lnTo>
                    <a:lnTo>
                      <a:pt x="169413" y="64768"/>
                    </a:lnTo>
                    <a:lnTo>
                      <a:pt x="155544" y="122810"/>
                    </a:lnTo>
                    <a:lnTo>
                      <a:pt x="112204" y="114349"/>
                    </a:lnTo>
                    <a:close/>
                  </a:path>
                </a:pathLst>
              </a:custGeom>
              <a:solidFill>
                <a:srgbClr val="FEBC2B"/>
              </a:solidFill>
              <a:ln w="6930" cap="flat">
                <a:noFill/>
                <a:prstDash val="solid"/>
                <a:miter/>
              </a:ln>
            </p:spPr>
            <p:txBody>
              <a:bodyPr rtlCol="0" anchor="ctr"/>
              <a:lstStyle/>
              <a:p>
                <a:endParaRPr lang="en-US"/>
              </a:p>
            </p:txBody>
          </p:sp>
          <p:sp>
            <p:nvSpPr>
              <p:cNvPr id="859" name="Freeform 17">
                <a:extLst>
                  <a:ext uri="{FF2B5EF4-FFF2-40B4-BE49-F238E27FC236}">
                    <a16:creationId xmlns:a16="http://schemas.microsoft.com/office/drawing/2014/main" id="{EA3EB5BF-6F32-63B1-44AA-20E4B814C52A}"/>
                  </a:ext>
                </a:extLst>
              </p:cNvPr>
              <p:cNvSpPr/>
              <p:nvPr/>
            </p:nvSpPr>
            <p:spPr>
              <a:xfrm>
                <a:off x="4155575" y="1981973"/>
                <a:ext cx="250611" cy="122046"/>
              </a:xfrm>
              <a:custGeom>
                <a:avLst/>
                <a:gdLst>
                  <a:gd name="connsiteX0" fmla="*/ 250612 w 250611"/>
                  <a:gd name="connsiteY0" fmla="*/ 70315 h 122046"/>
                  <a:gd name="connsiteX1" fmla="*/ 235148 w 250611"/>
                  <a:gd name="connsiteY1" fmla="*/ 122047 h 122046"/>
                  <a:gd name="connsiteX2" fmla="*/ 0 w 250611"/>
                  <a:gd name="connsiteY2" fmla="*/ 51731 h 122046"/>
                  <a:gd name="connsiteX3" fmla="*/ 15464 w 250611"/>
                  <a:gd name="connsiteY3" fmla="*/ 0 h 122046"/>
                  <a:gd name="connsiteX4" fmla="*/ 250612 w 250611"/>
                  <a:gd name="connsiteY4" fmla="*/ 70315 h 122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611" h="122046">
                    <a:moveTo>
                      <a:pt x="250612" y="70315"/>
                    </a:moveTo>
                    <a:lnTo>
                      <a:pt x="235148" y="122047"/>
                    </a:lnTo>
                    <a:lnTo>
                      <a:pt x="0" y="51731"/>
                    </a:lnTo>
                    <a:lnTo>
                      <a:pt x="15464" y="0"/>
                    </a:lnTo>
                    <a:lnTo>
                      <a:pt x="250612" y="70315"/>
                    </a:lnTo>
                    <a:close/>
                  </a:path>
                </a:pathLst>
              </a:custGeom>
              <a:solidFill>
                <a:srgbClr val="FEBC2B"/>
              </a:solidFill>
              <a:ln w="6930" cap="flat">
                <a:noFill/>
                <a:prstDash val="solid"/>
                <a:miter/>
              </a:ln>
            </p:spPr>
            <p:txBody>
              <a:bodyPr rtlCol="0" anchor="ctr"/>
              <a:lstStyle/>
              <a:p>
                <a:endParaRPr lang="en-US"/>
              </a:p>
            </p:txBody>
          </p:sp>
          <p:sp>
            <p:nvSpPr>
              <p:cNvPr id="860" name="Freeform 18">
                <a:extLst>
                  <a:ext uri="{FF2B5EF4-FFF2-40B4-BE49-F238E27FC236}">
                    <a16:creationId xmlns:a16="http://schemas.microsoft.com/office/drawing/2014/main" id="{90BF5271-5576-C7F1-DB73-870A432A39C5}"/>
                  </a:ext>
                </a:extLst>
              </p:cNvPr>
              <p:cNvSpPr/>
              <p:nvPr/>
            </p:nvSpPr>
            <p:spPr>
              <a:xfrm>
                <a:off x="4184145" y="1738782"/>
                <a:ext cx="277170" cy="214136"/>
              </a:xfrm>
              <a:custGeom>
                <a:avLst/>
                <a:gdLst>
                  <a:gd name="connsiteX0" fmla="*/ 120937 w 277170"/>
                  <a:gd name="connsiteY0" fmla="*/ 17059 h 214136"/>
                  <a:gd name="connsiteX1" fmla="*/ 91812 w 277170"/>
                  <a:gd name="connsiteY1" fmla="*/ 89247 h 214136"/>
                  <a:gd name="connsiteX2" fmla="*/ 277171 w 277170"/>
                  <a:gd name="connsiteY2" fmla="*/ 164069 h 214136"/>
                  <a:gd name="connsiteX3" fmla="*/ 256922 w 277170"/>
                  <a:gd name="connsiteY3" fmla="*/ 214136 h 214136"/>
                  <a:gd name="connsiteX4" fmla="*/ 71564 w 277170"/>
                  <a:gd name="connsiteY4" fmla="*/ 139313 h 214136"/>
                  <a:gd name="connsiteX5" fmla="*/ 42300 w 277170"/>
                  <a:gd name="connsiteY5" fmla="*/ 211848 h 214136"/>
                  <a:gd name="connsiteX6" fmla="*/ 0 w 277170"/>
                  <a:gd name="connsiteY6" fmla="*/ 194789 h 214136"/>
                  <a:gd name="connsiteX7" fmla="*/ 78637 w 277170"/>
                  <a:gd name="connsiteY7" fmla="*/ 0 h 214136"/>
                  <a:gd name="connsiteX8" fmla="*/ 120868 w 277170"/>
                  <a:gd name="connsiteY8" fmla="*/ 17059 h 214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170" h="214136">
                    <a:moveTo>
                      <a:pt x="120937" y="17059"/>
                    </a:moveTo>
                    <a:lnTo>
                      <a:pt x="91812" y="89247"/>
                    </a:lnTo>
                    <a:lnTo>
                      <a:pt x="277171" y="164069"/>
                    </a:lnTo>
                    <a:lnTo>
                      <a:pt x="256922" y="214136"/>
                    </a:lnTo>
                    <a:lnTo>
                      <a:pt x="71564" y="139313"/>
                    </a:lnTo>
                    <a:lnTo>
                      <a:pt x="42300" y="211848"/>
                    </a:lnTo>
                    <a:lnTo>
                      <a:pt x="0" y="194789"/>
                    </a:lnTo>
                    <a:lnTo>
                      <a:pt x="78637" y="0"/>
                    </a:lnTo>
                    <a:lnTo>
                      <a:pt x="120868" y="17059"/>
                    </a:lnTo>
                    <a:close/>
                  </a:path>
                </a:pathLst>
              </a:custGeom>
              <a:solidFill>
                <a:srgbClr val="FEBC2B"/>
              </a:solidFill>
              <a:ln w="6930" cap="flat">
                <a:noFill/>
                <a:prstDash val="solid"/>
                <a:miter/>
              </a:ln>
            </p:spPr>
            <p:txBody>
              <a:bodyPr rtlCol="0" anchor="ctr"/>
              <a:lstStyle/>
              <a:p>
                <a:endParaRPr lang="en-US"/>
              </a:p>
            </p:txBody>
          </p:sp>
          <p:sp>
            <p:nvSpPr>
              <p:cNvPr id="861" name="Freeform 19">
                <a:extLst>
                  <a:ext uri="{FF2B5EF4-FFF2-40B4-BE49-F238E27FC236}">
                    <a16:creationId xmlns:a16="http://schemas.microsoft.com/office/drawing/2014/main" id="{D283C14D-89C9-37C3-758F-408B8E4D1782}"/>
                  </a:ext>
                </a:extLst>
              </p:cNvPr>
              <p:cNvSpPr/>
              <p:nvPr/>
            </p:nvSpPr>
            <p:spPr>
              <a:xfrm>
                <a:off x="4303242" y="1585239"/>
                <a:ext cx="295930" cy="267545"/>
              </a:xfrm>
              <a:custGeom>
                <a:avLst/>
                <a:gdLst>
                  <a:gd name="connsiteX0" fmla="*/ 205228 w 295930"/>
                  <a:gd name="connsiteY0" fmla="*/ 88289 h 267545"/>
                  <a:gd name="connsiteX1" fmla="*/ 160223 w 295930"/>
                  <a:gd name="connsiteY1" fmla="*/ 169977 h 267545"/>
                  <a:gd name="connsiteX2" fmla="*/ 204257 w 295930"/>
                  <a:gd name="connsiteY2" fmla="*/ 215051 h 267545"/>
                  <a:gd name="connsiteX3" fmla="*/ 175341 w 295930"/>
                  <a:gd name="connsiteY3" fmla="*/ 267545 h 267545"/>
                  <a:gd name="connsiteX4" fmla="*/ 4267 w 295930"/>
                  <a:gd name="connsiteY4" fmla="*/ 86833 h 267545"/>
                  <a:gd name="connsiteX5" fmla="*/ 3851 w 295930"/>
                  <a:gd name="connsiteY5" fmla="*/ 70190 h 267545"/>
                  <a:gd name="connsiteX6" fmla="*/ 37483 w 295930"/>
                  <a:gd name="connsiteY6" fmla="*/ 9098 h 267545"/>
                  <a:gd name="connsiteX7" fmla="*/ 51630 w 295930"/>
                  <a:gd name="connsiteY7" fmla="*/ 846 h 267545"/>
                  <a:gd name="connsiteX8" fmla="*/ 295931 w 295930"/>
                  <a:gd name="connsiteY8" fmla="*/ 48555 h 267545"/>
                  <a:gd name="connsiteX9" fmla="*/ 266806 w 295930"/>
                  <a:gd name="connsiteY9" fmla="*/ 101395 h 267545"/>
                  <a:gd name="connsiteX10" fmla="*/ 205159 w 295930"/>
                  <a:gd name="connsiteY10" fmla="*/ 88289 h 267545"/>
                  <a:gd name="connsiteX11" fmla="*/ 120974 w 295930"/>
                  <a:gd name="connsiteY11" fmla="*/ 134334 h 267545"/>
                  <a:gd name="connsiteX12" fmla="*/ 154121 w 295930"/>
                  <a:gd name="connsiteY12" fmla="*/ 74143 h 267545"/>
                  <a:gd name="connsiteX13" fmla="*/ 61477 w 295930"/>
                  <a:gd name="connsiteY13" fmla="*/ 55559 h 267545"/>
                  <a:gd name="connsiteX14" fmla="*/ 55860 w 295930"/>
                  <a:gd name="connsiteY14" fmla="*/ 65683 h 267545"/>
                  <a:gd name="connsiteX15" fmla="*/ 120905 w 295930"/>
                  <a:gd name="connsiteY15" fmla="*/ 134334 h 26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930" h="267545">
                    <a:moveTo>
                      <a:pt x="205228" y="88289"/>
                    </a:moveTo>
                    <a:lnTo>
                      <a:pt x="160223" y="169977"/>
                    </a:lnTo>
                    <a:lnTo>
                      <a:pt x="204257" y="215051"/>
                    </a:lnTo>
                    <a:lnTo>
                      <a:pt x="175341" y="267545"/>
                    </a:lnTo>
                    <a:cubicBezTo>
                      <a:pt x="175341" y="267545"/>
                      <a:pt x="13421" y="96333"/>
                      <a:pt x="4267" y="86833"/>
                    </a:cubicBezTo>
                    <a:cubicBezTo>
                      <a:pt x="-1280" y="80939"/>
                      <a:pt x="-1419" y="79690"/>
                      <a:pt x="3851" y="70190"/>
                    </a:cubicBezTo>
                    <a:lnTo>
                      <a:pt x="37483" y="9098"/>
                    </a:lnTo>
                    <a:cubicBezTo>
                      <a:pt x="42754" y="-403"/>
                      <a:pt x="43863" y="-1027"/>
                      <a:pt x="51630" y="846"/>
                    </a:cubicBezTo>
                    <a:cubicBezTo>
                      <a:pt x="64736" y="3273"/>
                      <a:pt x="295931" y="48555"/>
                      <a:pt x="295931" y="48555"/>
                    </a:cubicBezTo>
                    <a:lnTo>
                      <a:pt x="266806" y="101395"/>
                    </a:lnTo>
                    <a:lnTo>
                      <a:pt x="205159" y="88289"/>
                    </a:lnTo>
                    <a:close/>
                    <a:moveTo>
                      <a:pt x="120974" y="134334"/>
                    </a:moveTo>
                    <a:lnTo>
                      <a:pt x="154121" y="74143"/>
                    </a:lnTo>
                    <a:lnTo>
                      <a:pt x="61477" y="55559"/>
                    </a:lnTo>
                    <a:lnTo>
                      <a:pt x="55860" y="65683"/>
                    </a:lnTo>
                    <a:lnTo>
                      <a:pt x="120905" y="134334"/>
                    </a:lnTo>
                    <a:close/>
                  </a:path>
                </a:pathLst>
              </a:custGeom>
              <a:solidFill>
                <a:srgbClr val="FEBC2B"/>
              </a:solidFill>
              <a:ln w="6930" cap="flat">
                <a:noFill/>
                <a:prstDash val="solid"/>
                <a:miter/>
              </a:ln>
            </p:spPr>
            <p:txBody>
              <a:bodyPr rtlCol="0" anchor="ctr"/>
              <a:lstStyle/>
              <a:p>
                <a:endParaRPr lang="en-US"/>
              </a:p>
            </p:txBody>
          </p:sp>
          <p:sp>
            <p:nvSpPr>
              <p:cNvPr id="862" name="Freeform 20">
                <a:extLst>
                  <a:ext uri="{FF2B5EF4-FFF2-40B4-BE49-F238E27FC236}">
                    <a16:creationId xmlns:a16="http://schemas.microsoft.com/office/drawing/2014/main" id="{8FFBF9DC-4FD6-FC5B-9FA2-1E86AEAFAFED}"/>
                  </a:ext>
                </a:extLst>
              </p:cNvPr>
              <p:cNvSpPr/>
              <p:nvPr/>
            </p:nvSpPr>
            <p:spPr>
              <a:xfrm>
                <a:off x="4414300" y="1430337"/>
                <a:ext cx="301371" cy="188756"/>
              </a:xfrm>
              <a:custGeom>
                <a:avLst/>
                <a:gdLst>
                  <a:gd name="connsiteX0" fmla="*/ 0 w 301371"/>
                  <a:gd name="connsiteY0" fmla="*/ 43548 h 188756"/>
                  <a:gd name="connsiteX1" fmla="*/ 31899 w 301371"/>
                  <a:gd name="connsiteY1" fmla="*/ 0 h 188756"/>
                  <a:gd name="connsiteX2" fmla="*/ 191946 w 301371"/>
                  <a:gd name="connsiteY2" fmla="*/ 117401 h 188756"/>
                  <a:gd name="connsiteX3" fmla="*/ 263510 w 301371"/>
                  <a:gd name="connsiteY3" fmla="*/ 19833 h 188756"/>
                  <a:gd name="connsiteX4" fmla="*/ 301372 w 301371"/>
                  <a:gd name="connsiteY4" fmla="*/ 47640 h 188756"/>
                  <a:gd name="connsiteX5" fmla="*/ 197910 w 301371"/>
                  <a:gd name="connsiteY5" fmla="*/ 188756 h 188756"/>
                  <a:gd name="connsiteX6" fmla="*/ 0 w 301371"/>
                  <a:gd name="connsiteY6" fmla="*/ 43548 h 18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371" h="188756">
                    <a:moveTo>
                      <a:pt x="0" y="43548"/>
                    </a:moveTo>
                    <a:lnTo>
                      <a:pt x="31899" y="0"/>
                    </a:lnTo>
                    <a:lnTo>
                      <a:pt x="191946" y="117401"/>
                    </a:lnTo>
                    <a:lnTo>
                      <a:pt x="263510" y="19833"/>
                    </a:lnTo>
                    <a:lnTo>
                      <a:pt x="301372" y="47640"/>
                    </a:lnTo>
                    <a:lnTo>
                      <a:pt x="197910" y="188756"/>
                    </a:lnTo>
                    <a:lnTo>
                      <a:pt x="0" y="43548"/>
                    </a:lnTo>
                    <a:close/>
                  </a:path>
                </a:pathLst>
              </a:custGeom>
              <a:solidFill>
                <a:srgbClr val="FEBC2B"/>
              </a:solidFill>
              <a:ln w="6930" cap="flat">
                <a:noFill/>
                <a:prstDash val="solid"/>
                <a:miter/>
              </a:ln>
            </p:spPr>
            <p:txBody>
              <a:bodyPr rtlCol="0" anchor="ctr"/>
              <a:lstStyle/>
              <a:p>
                <a:endParaRPr lang="en-US"/>
              </a:p>
            </p:txBody>
          </p:sp>
          <p:sp>
            <p:nvSpPr>
              <p:cNvPr id="863" name="Freeform 21">
                <a:extLst>
                  <a:ext uri="{FF2B5EF4-FFF2-40B4-BE49-F238E27FC236}">
                    <a16:creationId xmlns:a16="http://schemas.microsoft.com/office/drawing/2014/main" id="{284F99F6-47FC-2AF8-4BBF-A06C4EB9909F}"/>
                  </a:ext>
                </a:extLst>
              </p:cNvPr>
              <p:cNvSpPr/>
              <p:nvPr/>
            </p:nvSpPr>
            <p:spPr>
              <a:xfrm>
                <a:off x="4606384" y="1040273"/>
                <a:ext cx="367873" cy="366555"/>
              </a:xfrm>
              <a:custGeom>
                <a:avLst/>
                <a:gdLst>
                  <a:gd name="connsiteX0" fmla="*/ 147635 w 367873"/>
                  <a:gd name="connsiteY0" fmla="*/ 53534 h 366555"/>
                  <a:gd name="connsiteX1" fmla="*/ 148536 w 367873"/>
                  <a:gd name="connsiteY1" fmla="*/ 48333 h 366555"/>
                  <a:gd name="connsiteX2" fmla="*/ 200267 w 367873"/>
                  <a:gd name="connsiteY2" fmla="*/ 0 h 366555"/>
                  <a:gd name="connsiteX3" fmla="*/ 367873 w 367873"/>
                  <a:gd name="connsiteY3" fmla="*/ 179325 h 366555"/>
                  <a:gd name="connsiteX4" fmla="*/ 328139 w 367873"/>
                  <a:gd name="connsiteY4" fmla="*/ 216425 h 366555"/>
                  <a:gd name="connsiteX5" fmla="*/ 227589 w 367873"/>
                  <a:gd name="connsiteY5" fmla="*/ 108802 h 366555"/>
                  <a:gd name="connsiteX6" fmla="*/ 225301 w 367873"/>
                  <a:gd name="connsiteY6" fmla="*/ 110951 h 366555"/>
                  <a:gd name="connsiteX7" fmla="*/ 285839 w 367873"/>
                  <a:gd name="connsiteY7" fmla="*/ 250195 h 366555"/>
                  <a:gd name="connsiteX8" fmla="*/ 284868 w 367873"/>
                  <a:gd name="connsiteY8" fmla="*/ 256853 h 366555"/>
                  <a:gd name="connsiteX9" fmla="*/ 250542 w 367873"/>
                  <a:gd name="connsiteY9" fmla="*/ 288959 h 366555"/>
                  <a:gd name="connsiteX10" fmla="*/ 244093 w 367873"/>
                  <a:gd name="connsiteY10" fmla="*/ 289236 h 366555"/>
                  <a:gd name="connsiteX11" fmla="*/ 108802 w 367873"/>
                  <a:gd name="connsiteY11" fmla="*/ 219892 h 366555"/>
                  <a:gd name="connsiteX12" fmla="*/ 106513 w 367873"/>
                  <a:gd name="connsiteY12" fmla="*/ 222041 h 366555"/>
                  <a:gd name="connsiteX13" fmla="*/ 207063 w 367873"/>
                  <a:gd name="connsiteY13" fmla="*/ 329664 h 366555"/>
                  <a:gd name="connsiteX14" fmla="*/ 167606 w 367873"/>
                  <a:gd name="connsiteY14" fmla="*/ 366556 h 366555"/>
                  <a:gd name="connsiteX15" fmla="*/ 0 w 367873"/>
                  <a:gd name="connsiteY15" fmla="*/ 187231 h 366555"/>
                  <a:gd name="connsiteX16" fmla="*/ 52008 w 367873"/>
                  <a:gd name="connsiteY16" fmla="*/ 138620 h 366555"/>
                  <a:gd name="connsiteX17" fmla="*/ 57001 w 367873"/>
                  <a:gd name="connsiteY17" fmla="*/ 138273 h 366555"/>
                  <a:gd name="connsiteX18" fmla="*/ 210738 w 367873"/>
                  <a:gd name="connsiteY18" fmla="*/ 214414 h 366555"/>
                  <a:gd name="connsiteX19" fmla="*/ 213027 w 367873"/>
                  <a:gd name="connsiteY19" fmla="*/ 212264 h 366555"/>
                  <a:gd name="connsiteX20" fmla="*/ 147704 w 367873"/>
                  <a:gd name="connsiteY20" fmla="*/ 53534 h 3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67873" h="366555">
                    <a:moveTo>
                      <a:pt x="147635" y="53534"/>
                    </a:moveTo>
                    <a:cubicBezTo>
                      <a:pt x="147635" y="53534"/>
                      <a:pt x="145970" y="50760"/>
                      <a:pt x="148536" y="48333"/>
                    </a:cubicBezTo>
                    <a:lnTo>
                      <a:pt x="200267" y="0"/>
                    </a:lnTo>
                    <a:lnTo>
                      <a:pt x="367873" y="179325"/>
                    </a:lnTo>
                    <a:lnTo>
                      <a:pt x="328139" y="216425"/>
                    </a:lnTo>
                    <a:lnTo>
                      <a:pt x="227589" y="108802"/>
                    </a:lnTo>
                    <a:lnTo>
                      <a:pt x="225301" y="110951"/>
                    </a:lnTo>
                    <a:lnTo>
                      <a:pt x="285839" y="250195"/>
                    </a:lnTo>
                    <a:cubicBezTo>
                      <a:pt x="285839" y="250195"/>
                      <a:pt x="287919" y="254009"/>
                      <a:pt x="284868" y="256853"/>
                    </a:cubicBezTo>
                    <a:lnTo>
                      <a:pt x="250542" y="288959"/>
                    </a:lnTo>
                    <a:cubicBezTo>
                      <a:pt x="247491" y="291872"/>
                      <a:pt x="244093" y="289236"/>
                      <a:pt x="244093" y="289236"/>
                    </a:cubicBezTo>
                    <a:lnTo>
                      <a:pt x="108802" y="219892"/>
                    </a:lnTo>
                    <a:lnTo>
                      <a:pt x="106513" y="222041"/>
                    </a:lnTo>
                    <a:lnTo>
                      <a:pt x="207063" y="329664"/>
                    </a:lnTo>
                    <a:lnTo>
                      <a:pt x="167606" y="366556"/>
                    </a:lnTo>
                    <a:lnTo>
                      <a:pt x="0" y="187231"/>
                    </a:lnTo>
                    <a:lnTo>
                      <a:pt x="52008" y="138620"/>
                    </a:lnTo>
                    <a:cubicBezTo>
                      <a:pt x="54297" y="136470"/>
                      <a:pt x="57001" y="138273"/>
                      <a:pt x="57001" y="138273"/>
                    </a:cubicBezTo>
                    <a:lnTo>
                      <a:pt x="210738" y="214414"/>
                    </a:lnTo>
                    <a:lnTo>
                      <a:pt x="213027" y="212264"/>
                    </a:lnTo>
                    <a:lnTo>
                      <a:pt x="147704" y="53534"/>
                    </a:lnTo>
                    <a:close/>
                  </a:path>
                </a:pathLst>
              </a:custGeom>
              <a:solidFill>
                <a:srgbClr val="FEBC2B"/>
              </a:solidFill>
              <a:ln w="6930" cap="flat">
                <a:noFill/>
                <a:prstDash val="solid"/>
                <a:miter/>
              </a:ln>
            </p:spPr>
            <p:txBody>
              <a:bodyPr rtlCol="0" anchor="ctr"/>
              <a:lstStyle/>
              <a:p>
                <a:endParaRPr lang="en-US"/>
              </a:p>
            </p:txBody>
          </p:sp>
          <p:sp>
            <p:nvSpPr>
              <p:cNvPr id="864" name="Freeform 22">
                <a:extLst>
                  <a:ext uri="{FF2B5EF4-FFF2-40B4-BE49-F238E27FC236}">
                    <a16:creationId xmlns:a16="http://schemas.microsoft.com/office/drawing/2014/main" id="{F6D852C8-80EC-7DC8-52D6-4533141E53E5}"/>
                  </a:ext>
                </a:extLst>
              </p:cNvPr>
              <p:cNvSpPr/>
              <p:nvPr/>
            </p:nvSpPr>
            <p:spPr>
              <a:xfrm>
                <a:off x="4918642" y="911868"/>
                <a:ext cx="277795" cy="297606"/>
              </a:xfrm>
              <a:custGeom>
                <a:avLst/>
                <a:gdLst>
                  <a:gd name="connsiteX0" fmla="*/ 178910 w 277795"/>
                  <a:gd name="connsiteY0" fmla="*/ 152190 h 297606"/>
                  <a:gd name="connsiteX1" fmla="*/ 101313 w 277795"/>
                  <a:gd name="connsiteY1" fmla="*/ 203991 h 297606"/>
                  <a:gd name="connsiteX2" fmla="*/ 119690 w 277795"/>
                  <a:gd name="connsiteY2" fmla="*/ 264251 h 297606"/>
                  <a:gd name="connsiteX3" fmla="*/ 69831 w 277795"/>
                  <a:gd name="connsiteY3" fmla="*/ 297606 h 297606"/>
                  <a:gd name="connsiteX4" fmla="*/ 1111 w 277795"/>
                  <a:gd name="connsiteY4" fmla="*/ 58367 h 297606"/>
                  <a:gd name="connsiteX5" fmla="*/ 8392 w 277795"/>
                  <a:gd name="connsiteY5" fmla="*/ 43389 h 297606"/>
                  <a:gd name="connsiteX6" fmla="*/ 66433 w 277795"/>
                  <a:gd name="connsiteY6" fmla="*/ 4625 h 297606"/>
                  <a:gd name="connsiteX7" fmla="*/ 82798 w 277795"/>
                  <a:gd name="connsiteY7" fmla="*/ 3862 h 297606"/>
                  <a:gd name="connsiteX8" fmla="*/ 277796 w 277795"/>
                  <a:gd name="connsiteY8" fmla="*/ 158709 h 297606"/>
                  <a:gd name="connsiteX9" fmla="*/ 227659 w 277795"/>
                  <a:gd name="connsiteY9" fmla="*/ 192202 h 297606"/>
                  <a:gd name="connsiteX10" fmla="*/ 178980 w 277795"/>
                  <a:gd name="connsiteY10" fmla="*/ 152190 h 297606"/>
                  <a:gd name="connsiteX11" fmla="*/ 82937 w 277795"/>
                  <a:gd name="connsiteY11" fmla="*/ 154340 h 297606"/>
                  <a:gd name="connsiteX12" fmla="*/ 140077 w 277795"/>
                  <a:gd name="connsiteY12" fmla="*/ 116131 h 297606"/>
                  <a:gd name="connsiteX13" fmla="*/ 66364 w 277795"/>
                  <a:gd name="connsiteY13" fmla="*/ 56980 h 297606"/>
                  <a:gd name="connsiteX14" fmla="*/ 56725 w 277795"/>
                  <a:gd name="connsiteY14" fmla="*/ 63429 h 297606"/>
                  <a:gd name="connsiteX15" fmla="*/ 82868 w 277795"/>
                  <a:gd name="connsiteY15" fmla="*/ 154340 h 29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7795" h="297606">
                    <a:moveTo>
                      <a:pt x="178910" y="152190"/>
                    </a:moveTo>
                    <a:lnTo>
                      <a:pt x="101313" y="203991"/>
                    </a:lnTo>
                    <a:lnTo>
                      <a:pt x="119690" y="264251"/>
                    </a:lnTo>
                    <a:lnTo>
                      <a:pt x="69831" y="297606"/>
                    </a:lnTo>
                    <a:cubicBezTo>
                      <a:pt x="69831" y="297606"/>
                      <a:pt x="4855" y="71057"/>
                      <a:pt x="1111" y="58367"/>
                    </a:cubicBezTo>
                    <a:cubicBezTo>
                      <a:pt x="-1108" y="50600"/>
                      <a:pt x="-623" y="49422"/>
                      <a:pt x="8392" y="43389"/>
                    </a:cubicBezTo>
                    <a:lnTo>
                      <a:pt x="66433" y="4625"/>
                    </a:lnTo>
                    <a:cubicBezTo>
                      <a:pt x="75448" y="-1408"/>
                      <a:pt x="76696" y="-1408"/>
                      <a:pt x="82798" y="3862"/>
                    </a:cubicBezTo>
                    <a:cubicBezTo>
                      <a:pt x="93339" y="12045"/>
                      <a:pt x="277796" y="158709"/>
                      <a:pt x="277796" y="158709"/>
                    </a:cubicBezTo>
                    <a:lnTo>
                      <a:pt x="227659" y="192202"/>
                    </a:lnTo>
                    <a:lnTo>
                      <a:pt x="178980" y="152190"/>
                    </a:lnTo>
                    <a:close/>
                    <a:moveTo>
                      <a:pt x="82937" y="154340"/>
                    </a:moveTo>
                    <a:lnTo>
                      <a:pt x="140077" y="116131"/>
                    </a:lnTo>
                    <a:lnTo>
                      <a:pt x="66364" y="56980"/>
                    </a:lnTo>
                    <a:lnTo>
                      <a:pt x="56725" y="63429"/>
                    </a:lnTo>
                    <a:lnTo>
                      <a:pt x="82868" y="154340"/>
                    </a:lnTo>
                    <a:close/>
                  </a:path>
                </a:pathLst>
              </a:custGeom>
              <a:solidFill>
                <a:srgbClr val="FEBC2B"/>
              </a:solidFill>
              <a:ln w="6930" cap="flat">
                <a:noFill/>
                <a:prstDash val="solid"/>
                <a:miter/>
              </a:ln>
            </p:spPr>
            <p:txBody>
              <a:bodyPr rtlCol="0" anchor="ctr"/>
              <a:lstStyle/>
              <a:p>
                <a:endParaRPr lang="en-US"/>
              </a:p>
            </p:txBody>
          </p:sp>
          <p:sp>
            <p:nvSpPr>
              <p:cNvPr id="865" name="Freeform 23">
                <a:extLst>
                  <a:ext uri="{FF2B5EF4-FFF2-40B4-BE49-F238E27FC236}">
                    <a16:creationId xmlns:a16="http://schemas.microsoft.com/office/drawing/2014/main" id="{6F6FA750-7A4F-386F-FE59-D02AC46EF1CD}"/>
                  </a:ext>
                </a:extLst>
              </p:cNvPr>
              <p:cNvSpPr/>
              <p:nvPr/>
            </p:nvSpPr>
            <p:spPr>
              <a:xfrm>
                <a:off x="5064544" y="770176"/>
                <a:ext cx="228976" cy="278488"/>
              </a:xfrm>
              <a:custGeom>
                <a:avLst/>
                <a:gdLst>
                  <a:gd name="connsiteX0" fmla="*/ 207965 w 228976"/>
                  <a:gd name="connsiteY0" fmla="*/ 40636 h 278488"/>
                  <a:gd name="connsiteX1" fmla="*/ 138551 w 228976"/>
                  <a:gd name="connsiteY1" fmla="*/ 75863 h 278488"/>
                  <a:gd name="connsiteX2" fmla="*/ 228976 w 228976"/>
                  <a:gd name="connsiteY2" fmla="*/ 254079 h 278488"/>
                  <a:gd name="connsiteX3" fmla="*/ 180781 w 228976"/>
                  <a:gd name="connsiteY3" fmla="*/ 278488 h 278488"/>
                  <a:gd name="connsiteX4" fmla="*/ 90356 w 228976"/>
                  <a:gd name="connsiteY4" fmla="*/ 100272 h 278488"/>
                  <a:gd name="connsiteX5" fmla="*/ 20595 w 228976"/>
                  <a:gd name="connsiteY5" fmla="*/ 135638 h 278488"/>
                  <a:gd name="connsiteX6" fmla="*/ 0 w 228976"/>
                  <a:gd name="connsiteY6" fmla="*/ 95002 h 278488"/>
                  <a:gd name="connsiteX7" fmla="*/ 187300 w 228976"/>
                  <a:gd name="connsiteY7" fmla="*/ 0 h 278488"/>
                  <a:gd name="connsiteX8" fmla="*/ 207895 w 228976"/>
                  <a:gd name="connsiteY8" fmla="*/ 40636 h 27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976" h="278488">
                    <a:moveTo>
                      <a:pt x="207965" y="40636"/>
                    </a:moveTo>
                    <a:lnTo>
                      <a:pt x="138551" y="75863"/>
                    </a:lnTo>
                    <a:lnTo>
                      <a:pt x="228976" y="254079"/>
                    </a:lnTo>
                    <a:lnTo>
                      <a:pt x="180781" y="278488"/>
                    </a:lnTo>
                    <a:lnTo>
                      <a:pt x="90356" y="100272"/>
                    </a:lnTo>
                    <a:lnTo>
                      <a:pt x="20595" y="135638"/>
                    </a:lnTo>
                    <a:lnTo>
                      <a:pt x="0" y="95002"/>
                    </a:lnTo>
                    <a:lnTo>
                      <a:pt x="187300" y="0"/>
                    </a:lnTo>
                    <a:lnTo>
                      <a:pt x="207895" y="40636"/>
                    </a:lnTo>
                    <a:close/>
                  </a:path>
                </a:pathLst>
              </a:custGeom>
              <a:solidFill>
                <a:srgbClr val="FEBC2B"/>
              </a:solidFill>
              <a:ln w="6930" cap="flat">
                <a:noFill/>
                <a:prstDash val="solid"/>
                <a:miter/>
              </a:ln>
            </p:spPr>
            <p:txBody>
              <a:bodyPr rtlCol="0" anchor="ctr"/>
              <a:lstStyle/>
              <a:p>
                <a:endParaRPr lang="en-US"/>
              </a:p>
            </p:txBody>
          </p:sp>
          <p:sp>
            <p:nvSpPr>
              <p:cNvPr id="866" name="Freeform 24">
                <a:extLst>
                  <a:ext uri="{FF2B5EF4-FFF2-40B4-BE49-F238E27FC236}">
                    <a16:creationId xmlns:a16="http://schemas.microsoft.com/office/drawing/2014/main" id="{BFC34463-3E2B-964C-B29A-6FE03F121D3C}"/>
                  </a:ext>
                </a:extLst>
              </p:cNvPr>
              <p:cNvSpPr/>
              <p:nvPr/>
            </p:nvSpPr>
            <p:spPr>
              <a:xfrm>
                <a:off x="5302951" y="688835"/>
                <a:ext cx="251720" cy="291732"/>
              </a:xfrm>
              <a:custGeom>
                <a:avLst/>
                <a:gdLst>
                  <a:gd name="connsiteX0" fmla="*/ 0 w 251720"/>
                  <a:gd name="connsiteY0" fmla="*/ 60607 h 291732"/>
                  <a:gd name="connsiteX1" fmla="*/ 169756 w 251720"/>
                  <a:gd name="connsiteY1" fmla="*/ 0 h 291732"/>
                  <a:gd name="connsiteX2" fmla="*/ 185081 w 251720"/>
                  <a:gd name="connsiteY2" fmla="*/ 42924 h 291732"/>
                  <a:gd name="connsiteX3" fmla="*/ 66224 w 251720"/>
                  <a:gd name="connsiteY3" fmla="*/ 85363 h 291732"/>
                  <a:gd name="connsiteX4" fmla="*/ 83699 w 251720"/>
                  <a:gd name="connsiteY4" fmla="*/ 134251 h 291732"/>
                  <a:gd name="connsiteX5" fmla="*/ 186398 w 251720"/>
                  <a:gd name="connsiteY5" fmla="*/ 97568 h 291732"/>
                  <a:gd name="connsiteX6" fmla="*/ 202209 w 251720"/>
                  <a:gd name="connsiteY6" fmla="*/ 141810 h 291732"/>
                  <a:gd name="connsiteX7" fmla="*/ 99509 w 251720"/>
                  <a:gd name="connsiteY7" fmla="*/ 178493 h 291732"/>
                  <a:gd name="connsiteX8" fmla="*/ 117331 w 251720"/>
                  <a:gd name="connsiteY8" fmla="*/ 228352 h 291732"/>
                  <a:gd name="connsiteX9" fmla="*/ 235564 w 251720"/>
                  <a:gd name="connsiteY9" fmla="*/ 186190 h 291732"/>
                  <a:gd name="connsiteX10" fmla="*/ 251721 w 251720"/>
                  <a:gd name="connsiteY10" fmla="*/ 231403 h 291732"/>
                  <a:gd name="connsiteX11" fmla="*/ 82659 w 251720"/>
                  <a:gd name="connsiteY11" fmla="*/ 291733 h 291732"/>
                  <a:gd name="connsiteX12" fmla="*/ 139 w 251720"/>
                  <a:gd name="connsiteY12" fmla="*/ 60538 h 29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720" h="291732">
                    <a:moveTo>
                      <a:pt x="0" y="60607"/>
                    </a:moveTo>
                    <a:lnTo>
                      <a:pt x="169756" y="0"/>
                    </a:lnTo>
                    <a:lnTo>
                      <a:pt x="185081" y="42924"/>
                    </a:lnTo>
                    <a:lnTo>
                      <a:pt x="66224" y="85363"/>
                    </a:lnTo>
                    <a:lnTo>
                      <a:pt x="83699" y="134251"/>
                    </a:lnTo>
                    <a:lnTo>
                      <a:pt x="186398" y="97568"/>
                    </a:lnTo>
                    <a:lnTo>
                      <a:pt x="202209" y="141810"/>
                    </a:lnTo>
                    <a:lnTo>
                      <a:pt x="99509" y="178493"/>
                    </a:lnTo>
                    <a:lnTo>
                      <a:pt x="117331" y="228352"/>
                    </a:lnTo>
                    <a:lnTo>
                      <a:pt x="235564" y="186190"/>
                    </a:lnTo>
                    <a:lnTo>
                      <a:pt x="251721" y="231403"/>
                    </a:lnTo>
                    <a:lnTo>
                      <a:pt x="82659" y="291733"/>
                    </a:lnTo>
                    <a:lnTo>
                      <a:pt x="139" y="60538"/>
                    </a:lnTo>
                    <a:close/>
                  </a:path>
                </a:pathLst>
              </a:custGeom>
              <a:solidFill>
                <a:srgbClr val="FEBC2B"/>
              </a:solidFill>
              <a:ln w="6930" cap="flat">
                <a:noFill/>
                <a:prstDash val="solid"/>
                <a:miter/>
              </a:ln>
            </p:spPr>
            <p:txBody>
              <a:bodyPr rtlCol="0" anchor="ctr"/>
              <a:lstStyle/>
              <a:p>
                <a:endParaRPr lang="en-US"/>
              </a:p>
            </p:txBody>
          </p:sp>
          <p:sp>
            <p:nvSpPr>
              <p:cNvPr id="867" name="Freeform 25">
                <a:extLst>
                  <a:ext uri="{FF2B5EF4-FFF2-40B4-BE49-F238E27FC236}">
                    <a16:creationId xmlns:a16="http://schemas.microsoft.com/office/drawing/2014/main" id="{A024F02C-802C-41C9-C269-FC61C04C1037}"/>
                  </a:ext>
                </a:extLst>
              </p:cNvPr>
              <p:cNvSpPr/>
              <p:nvPr/>
            </p:nvSpPr>
            <p:spPr>
              <a:xfrm>
                <a:off x="5535394" y="639488"/>
                <a:ext cx="258239" cy="270833"/>
              </a:xfrm>
              <a:custGeom>
                <a:avLst/>
                <a:gdLst>
                  <a:gd name="connsiteX0" fmla="*/ 104294 w 258239"/>
                  <a:gd name="connsiteY0" fmla="*/ 259530 h 270833"/>
                  <a:gd name="connsiteX1" fmla="*/ 51523 w 258239"/>
                  <a:gd name="connsiteY1" fmla="*/ 270833 h 270833"/>
                  <a:gd name="connsiteX2" fmla="*/ 0 w 258239"/>
                  <a:gd name="connsiteY2" fmla="*/ 30901 h 270833"/>
                  <a:gd name="connsiteX3" fmla="*/ 133350 w 258239"/>
                  <a:gd name="connsiteY3" fmla="*/ 2262 h 270833"/>
                  <a:gd name="connsiteX4" fmla="*/ 215246 w 258239"/>
                  <a:gd name="connsiteY4" fmla="*/ 51358 h 270833"/>
                  <a:gd name="connsiteX5" fmla="*/ 222111 w 258239"/>
                  <a:gd name="connsiteY5" fmla="*/ 83256 h 270833"/>
                  <a:gd name="connsiteX6" fmla="*/ 197632 w 258239"/>
                  <a:gd name="connsiteY6" fmla="*/ 148024 h 270833"/>
                  <a:gd name="connsiteX7" fmla="*/ 258239 w 258239"/>
                  <a:gd name="connsiteY7" fmla="*/ 226453 h 270833"/>
                  <a:gd name="connsiteX8" fmla="*/ 202348 w 258239"/>
                  <a:gd name="connsiteY8" fmla="*/ 238449 h 270833"/>
                  <a:gd name="connsiteX9" fmla="*/ 145693 w 258239"/>
                  <a:gd name="connsiteY9" fmla="*/ 166678 h 270833"/>
                  <a:gd name="connsiteX10" fmla="*/ 87097 w 258239"/>
                  <a:gd name="connsiteY10" fmla="*/ 179229 h 270833"/>
                  <a:gd name="connsiteX11" fmla="*/ 104294 w 258239"/>
                  <a:gd name="connsiteY11" fmla="*/ 259461 h 270833"/>
                  <a:gd name="connsiteX12" fmla="*/ 168369 w 258239"/>
                  <a:gd name="connsiteY12" fmla="*/ 85128 h 270833"/>
                  <a:gd name="connsiteX13" fmla="*/ 165526 w 258239"/>
                  <a:gd name="connsiteY13" fmla="*/ 71745 h 270833"/>
                  <a:gd name="connsiteX14" fmla="*/ 130299 w 258239"/>
                  <a:gd name="connsiteY14" fmla="*/ 49555 h 270833"/>
                  <a:gd name="connsiteX15" fmla="*/ 62410 w 258239"/>
                  <a:gd name="connsiteY15" fmla="*/ 64117 h 270833"/>
                  <a:gd name="connsiteX16" fmla="*/ 77735 w 258239"/>
                  <a:gd name="connsiteY16" fmla="*/ 135403 h 270833"/>
                  <a:gd name="connsiteX17" fmla="*/ 145624 w 258239"/>
                  <a:gd name="connsiteY17" fmla="*/ 120841 h 270833"/>
                  <a:gd name="connsiteX18" fmla="*/ 168438 w 258239"/>
                  <a:gd name="connsiteY18" fmla="*/ 85128 h 270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8239" h="270833">
                    <a:moveTo>
                      <a:pt x="104294" y="259530"/>
                    </a:moveTo>
                    <a:lnTo>
                      <a:pt x="51523" y="270833"/>
                    </a:lnTo>
                    <a:lnTo>
                      <a:pt x="0" y="30901"/>
                    </a:lnTo>
                    <a:lnTo>
                      <a:pt x="133350" y="2262"/>
                    </a:lnTo>
                    <a:cubicBezTo>
                      <a:pt x="177938" y="-7308"/>
                      <a:pt x="207340" y="14328"/>
                      <a:pt x="215246" y="51358"/>
                    </a:cubicBezTo>
                    <a:lnTo>
                      <a:pt x="222111" y="83256"/>
                    </a:lnTo>
                    <a:cubicBezTo>
                      <a:pt x="228075" y="110994"/>
                      <a:pt x="219823" y="134294"/>
                      <a:pt x="197632" y="148024"/>
                    </a:cubicBezTo>
                    <a:lnTo>
                      <a:pt x="258239" y="226453"/>
                    </a:lnTo>
                    <a:lnTo>
                      <a:pt x="202348" y="238449"/>
                    </a:lnTo>
                    <a:lnTo>
                      <a:pt x="145693" y="166678"/>
                    </a:lnTo>
                    <a:lnTo>
                      <a:pt x="87097" y="179229"/>
                    </a:lnTo>
                    <a:lnTo>
                      <a:pt x="104294" y="259461"/>
                    </a:lnTo>
                    <a:close/>
                    <a:moveTo>
                      <a:pt x="168369" y="85128"/>
                    </a:moveTo>
                    <a:lnTo>
                      <a:pt x="165526" y="71745"/>
                    </a:lnTo>
                    <a:cubicBezTo>
                      <a:pt x="161504" y="52883"/>
                      <a:pt x="151171" y="45047"/>
                      <a:pt x="130299" y="49555"/>
                    </a:cubicBezTo>
                    <a:lnTo>
                      <a:pt x="62410" y="64117"/>
                    </a:lnTo>
                    <a:lnTo>
                      <a:pt x="77735" y="135403"/>
                    </a:lnTo>
                    <a:lnTo>
                      <a:pt x="145624" y="120841"/>
                    </a:lnTo>
                    <a:cubicBezTo>
                      <a:pt x="166566" y="116334"/>
                      <a:pt x="172460" y="103990"/>
                      <a:pt x="168438" y="85128"/>
                    </a:cubicBezTo>
                    <a:close/>
                  </a:path>
                </a:pathLst>
              </a:custGeom>
              <a:solidFill>
                <a:srgbClr val="FEBC2B"/>
              </a:solidFill>
              <a:ln w="6930" cap="flat">
                <a:noFill/>
                <a:prstDash val="solid"/>
                <a:miter/>
              </a:ln>
            </p:spPr>
            <p:txBody>
              <a:bodyPr rtlCol="0" anchor="ctr"/>
              <a:lstStyle/>
              <a:p>
                <a:endParaRPr lang="en-US"/>
              </a:p>
            </p:txBody>
          </p:sp>
          <p:sp>
            <p:nvSpPr>
              <p:cNvPr id="868" name="Freeform 26">
                <a:extLst>
                  <a:ext uri="{FF2B5EF4-FFF2-40B4-BE49-F238E27FC236}">
                    <a16:creationId xmlns:a16="http://schemas.microsoft.com/office/drawing/2014/main" id="{496BBB0E-7255-5555-D224-E673165F3D35}"/>
                  </a:ext>
                </a:extLst>
              </p:cNvPr>
              <p:cNvSpPr/>
              <p:nvPr/>
            </p:nvSpPr>
            <p:spPr>
              <a:xfrm>
                <a:off x="5797794" y="614844"/>
                <a:ext cx="81549" cy="249987"/>
              </a:xfrm>
              <a:custGeom>
                <a:avLst/>
                <a:gdLst>
                  <a:gd name="connsiteX0" fmla="*/ 81549 w 81549"/>
                  <a:gd name="connsiteY0" fmla="*/ 243885 h 249987"/>
                  <a:gd name="connsiteX1" fmla="*/ 27877 w 81549"/>
                  <a:gd name="connsiteY1" fmla="*/ 249987 h 249987"/>
                  <a:gd name="connsiteX2" fmla="*/ 0 w 81549"/>
                  <a:gd name="connsiteY2" fmla="*/ 6102 h 249987"/>
                  <a:gd name="connsiteX3" fmla="*/ 53673 w 81549"/>
                  <a:gd name="connsiteY3" fmla="*/ 0 h 249987"/>
                  <a:gd name="connsiteX4" fmla="*/ 81549 w 81549"/>
                  <a:gd name="connsiteY4" fmla="*/ 243885 h 249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549" h="249987">
                    <a:moveTo>
                      <a:pt x="81549" y="243885"/>
                    </a:moveTo>
                    <a:lnTo>
                      <a:pt x="27877" y="249987"/>
                    </a:lnTo>
                    <a:lnTo>
                      <a:pt x="0" y="6102"/>
                    </a:lnTo>
                    <a:lnTo>
                      <a:pt x="53673" y="0"/>
                    </a:lnTo>
                    <a:lnTo>
                      <a:pt x="81549" y="243885"/>
                    </a:lnTo>
                    <a:close/>
                  </a:path>
                </a:pathLst>
              </a:custGeom>
              <a:solidFill>
                <a:srgbClr val="FEBC2B"/>
              </a:solidFill>
              <a:ln w="6930" cap="flat">
                <a:noFill/>
                <a:prstDash val="solid"/>
                <a:miter/>
              </a:ln>
            </p:spPr>
            <p:txBody>
              <a:bodyPr rtlCol="0" anchor="ctr"/>
              <a:lstStyle/>
              <a:p>
                <a:endParaRPr lang="en-US"/>
              </a:p>
            </p:txBody>
          </p:sp>
          <p:sp>
            <p:nvSpPr>
              <p:cNvPr id="869" name="Freeform 27">
                <a:extLst>
                  <a:ext uri="{FF2B5EF4-FFF2-40B4-BE49-F238E27FC236}">
                    <a16:creationId xmlns:a16="http://schemas.microsoft.com/office/drawing/2014/main" id="{EC4BBF06-07F9-1FE8-19D3-4F5807EEAD84}"/>
                  </a:ext>
                </a:extLst>
              </p:cNvPr>
              <p:cNvSpPr/>
              <p:nvPr/>
            </p:nvSpPr>
            <p:spPr>
              <a:xfrm>
                <a:off x="5914224" y="603471"/>
                <a:ext cx="185358" cy="249710"/>
              </a:xfrm>
              <a:custGeom>
                <a:avLst/>
                <a:gdLst>
                  <a:gd name="connsiteX0" fmla="*/ 0 w 185358"/>
                  <a:gd name="connsiteY0" fmla="*/ 4299 h 249710"/>
                  <a:gd name="connsiteX1" fmla="*/ 180157 w 185358"/>
                  <a:gd name="connsiteY1" fmla="*/ 0 h 249710"/>
                  <a:gd name="connsiteX2" fmla="*/ 181267 w 185358"/>
                  <a:gd name="connsiteY2" fmla="*/ 45559 h 249710"/>
                  <a:gd name="connsiteX3" fmla="*/ 55060 w 185358"/>
                  <a:gd name="connsiteY3" fmla="*/ 48611 h 249710"/>
                  <a:gd name="connsiteX4" fmla="*/ 56308 w 185358"/>
                  <a:gd name="connsiteY4" fmla="*/ 100480 h 249710"/>
                  <a:gd name="connsiteX5" fmla="*/ 165318 w 185358"/>
                  <a:gd name="connsiteY5" fmla="*/ 97845 h 249710"/>
                  <a:gd name="connsiteX6" fmla="*/ 166427 w 185358"/>
                  <a:gd name="connsiteY6" fmla="*/ 144792 h 249710"/>
                  <a:gd name="connsiteX7" fmla="*/ 57417 w 185358"/>
                  <a:gd name="connsiteY7" fmla="*/ 147427 h 249710"/>
                  <a:gd name="connsiteX8" fmla="*/ 58666 w 185358"/>
                  <a:gd name="connsiteY8" fmla="*/ 200337 h 249710"/>
                  <a:gd name="connsiteX9" fmla="*/ 184179 w 185358"/>
                  <a:gd name="connsiteY9" fmla="*/ 197355 h 249710"/>
                  <a:gd name="connsiteX10" fmla="*/ 185358 w 185358"/>
                  <a:gd name="connsiteY10" fmla="*/ 245411 h 249710"/>
                  <a:gd name="connsiteX11" fmla="*/ 5894 w 185358"/>
                  <a:gd name="connsiteY11" fmla="*/ 249710 h 249710"/>
                  <a:gd name="connsiteX12" fmla="*/ 0 w 185358"/>
                  <a:gd name="connsiteY12" fmla="*/ 4299 h 24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358" h="249710">
                    <a:moveTo>
                      <a:pt x="0" y="4299"/>
                    </a:moveTo>
                    <a:lnTo>
                      <a:pt x="180157" y="0"/>
                    </a:lnTo>
                    <a:lnTo>
                      <a:pt x="181267" y="45559"/>
                    </a:lnTo>
                    <a:lnTo>
                      <a:pt x="55060" y="48611"/>
                    </a:lnTo>
                    <a:lnTo>
                      <a:pt x="56308" y="100480"/>
                    </a:lnTo>
                    <a:lnTo>
                      <a:pt x="165318" y="97845"/>
                    </a:lnTo>
                    <a:lnTo>
                      <a:pt x="166427" y="144792"/>
                    </a:lnTo>
                    <a:lnTo>
                      <a:pt x="57417" y="147427"/>
                    </a:lnTo>
                    <a:lnTo>
                      <a:pt x="58666" y="200337"/>
                    </a:lnTo>
                    <a:lnTo>
                      <a:pt x="184179" y="197355"/>
                    </a:lnTo>
                    <a:lnTo>
                      <a:pt x="185358" y="245411"/>
                    </a:lnTo>
                    <a:lnTo>
                      <a:pt x="5894" y="249710"/>
                    </a:lnTo>
                    <a:lnTo>
                      <a:pt x="0" y="4299"/>
                    </a:lnTo>
                    <a:close/>
                  </a:path>
                </a:pathLst>
              </a:custGeom>
              <a:solidFill>
                <a:srgbClr val="FEBC2B"/>
              </a:solidFill>
              <a:ln w="6930" cap="flat">
                <a:noFill/>
                <a:prstDash val="solid"/>
                <a:miter/>
              </a:ln>
            </p:spPr>
            <p:txBody>
              <a:bodyPr rtlCol="0" anchor="ctr"/>
              <a:lstStyle/>
              <a:p>
                <a:endParaRPr lang="en-US"/>
              </a:p>
            </p:txBody>
          </p:sp>
          <p:sp>
            <p:nvSpPr>
              <p:cNvPr id="870" name="Freeform 28">
                <a:extLst>
                  <a:ext uri="{FF2B5EF4-FFF2-40B4-BE49-F238E27FC236}">
                    <a16:creationId xmlns:a16="http://schemas.microsoft.com/office/drawing/2014/main" id="{1DA8E8AF-6E75-8193-2B98-1D48F8CF6A46}"/>
                  </a:ext>
                </a:extLst>
              </p:cNvPr>
              <p:cNvSpPr/>
              <p:nvPr/>
            </p:nvSpPr>
            <p:spPr>
              <a:xfrm>
                <a:off x="6133839" y="606384"/>
                <a:ext cx="178562" cy="260805"/>
              </a:xfrm>
              <a:custGeom>
                <a:avLst/>
                <a:gdLst>
                  <a:gd name="connsiteX0" fmla="*/ 22884 w 178562"/>
                  <a:gd name="connsiteY0" fmla="*/ 0 h 260805"/>
                  <a:gd name="connsiteX1" fmla="*/ 76626 w 178562"/>
                  <a:gd name="connsiteY1" fmla="*/ 5062 h 260805"/>
                  <a:gd name="connsiteX2" fmla="*/ 58111 w 178562"/>
                  <a:gd name="connsiteY2" fmla="*/ 202694 h 260805"/>
                  <a:gd name="connsiteX3" fmla="*/ 178562 w 178562"/>
                  <a:gd name="connsiteY3" fmla="*/ 213998 h 260805"/>
                  <a:gd name="connsiteX4" fmla="*/ 174194 w 178562"/>
                  <a:gd name="connsiteY4" fmla="*/ 260805 h 260805"/>
                  <a:gd name="connsiteX5" fmla="*/ 0 w 178562"/>
                  <a:gd name="connsiteY5" fmla="*/ 244440 h 260805"/>
                  <a:gd name="connsiteX6" fmla="*/ 22953 w 178562"/>
                  <a:gd name="connsiteY6" fmla="*/ 69 h 26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562" h="260805">
                    <a:moveTo>
                      <a:pt x="22884" y="0"/>
                    </a:moveTo>
                    <a:lnTo>
                      <a:pt x="76626" y="5062"/>
                    </a:lnTo>
                    <a:lnTo>
                      <a:pt x="58111" y="202694"/>
                    </a:lnTo>
                    <a:lnTo>
                      <a:pt x="178562" y="213998"/>
                    </a:lnTo>
                    <a:lnTo>
                      <a:pt x="174194" y="260805"/>
                    </a:lnTo>
                    <a:lnTo>
                      <a:pt x="0" y="244440"/>
                    </a:lnTo>
                    <a:lnTo>
                      <a:pt x="22953" y="69"/>
                    </a:lnTo>
                    <a:close/>
                  </a:path>
                </a:pathLst>
              </a:custGeom>
              <a:solidFill>
                <a:srgbClr val="FEBC2B"/>
              </a:solidFill>
              <a:ln w="6930" cap="flat">
                <a:noFill/>
                <a:prstDash val="solid"/>
                <a:miter/>
              </a:ln>
            </p:spPr>
            <p:txBody>
              <a:bodyPr rtlCol="0" anchor="ctr"/>
              <a:lstStyle/>
              <a:p>
                <a:endParaRPr lang="en-US"/>
              </a:p>
            </p:txBody>
          </p:sp>
          <p:sp>
            <p:nvSpPr>
              <p:cNvPr id="871" name="Freeform 29">
                <a:extLst>
                  <a:ext uri="{FF2B5EF4-FFF2-40B4-BE49-F238E27FC236}">
                    <a16:creationId xmlns:a16="http://schemas.microsoft.com/office/drawing/2014/main" id="{50411ACE-BF03-2186-0A96-9B895B4EF983}"/>
                  </a:ext>
                </a:extLst>
              </p:cNvPr>
              <p:cNvSpPr/>
              <p:nvPr/>
            </p:nvSpPr>
            <p:spPr>
              <a:xfrm>
                <a:off x="6398943" y="644801"/>
                <a:ext cx="331883" cy="312258"/>
              </a:xfrm>
              <a:custGeom>
                <a:avLst/>
                <a:gdLst>
                  <a:gd name="connsiteX0" fmla="*/ 258933 w 331883"/>
                  <a:gd name="connsiteY0" fmla="*/ 58596 h 312258"/>
                  <a:gd name="connsiteX1" fmla="*/ 263856 w 331883"/>
                  <a:gd name="connsiteY1" fmla="*/ 56724 h 312258"/>
                  <a:gd name="connsiteX2" fmla="*/ 331884 w 331883"/>
                  <a:gd name="connsiteY2" fmla="*/ 76487 h 312258"/>
                  <a:gd name="connsiteX3" fmla="*/ 263440 w 331883"/>
                  <a:gd name="connsiteY3" fmla="*/ 312259 h 312258"/>
                  <a:gd name="connsiteX4" fmla="*/ 211224 w 331883"/>
                  <a:gd name="connsiteY4" fmla="*/ 297142 h 312258"/>
                  <a:gd name="connsiteX5" fmla="*/ 252276 w 331883"/>
                  <a:gd name="connsiteY5" fmla="*/ 155679 h 312258"/>
                  <a:gd name="connsiteX6" fmla="*/ 249225 w 331883"/>
                  <a:gd name="connsiteY6" fmla="*/ 154777 h 312258"/>
                  <a:gd name="connsiteX7" fmla="*/ 160533 w 331883"/>
                  <a:gd name="connsiteY7" fmla="*/ 278003 h 312258"/>
                  <a:gd name="connsiteX8" fmla="*/ 154292 w 331883"/>
                  <a:gd name="connsiteY8" fmla="*/ 280568 h 312258"/>
                  <a:gd name="connsiteX9" fmla="*/ 109149 w 331883"/>
                  <a:gd name="connsiteY9" fmla="*/ 267462 h 312258"/>
                  <a:gd name="connsiteX10" fmla="*/ 105612 w 331883"/>
                  <a:gd name="connsiteY10" fmla="*/ 262053 h 312258"/>
                  <a:gd name="connsiteX11" fmla="*/ 95973 w 331883"/>
                  <a:gd name="connsiteY11" fmla="*/ 110258 h 312258"/>
                  <a:gd name="connsiteX12" fmla="*/ 92922 w 331883"/>
                  <a:gd name="connsiteY12" fmla="*/ 109356 h 312258"/>
                  <a:gd name="connsiteX13" fmla="*/ 51870 w 331883"/>
                  <a:gd name="connsiteY13" fmla="*/ 250820 h 312258"/>
                  <a:gd name="connsiteX14" fmla="*/ 0 w 331883"/>
                  <a:gd name="connsiteY14" fmla="*/ 235772 h 312258"/>
                  <a:gd name="connsiteX15" fmla="*/ 68443 w 331883"/>
                  <a:gd name="connsiteY15" fmla="*/ 0 h 312258"/>
                  <a:gd name="connsiteX16" fmla="*/ 136817 w 331883"/>
                  <a:gd name="connsiteY16" fmla="*/ 19833 h 312258"/>
                  <a:gd name="connsiteX17" fmla="*/ 139660 w 331883"/>
                  <a:gd name="connsiteY17" fmla="*/ 23924 h 312258"/>
                  <a:gd name="connsiteX18" fmla="*/ 152836 w 331883"/>
                  <a:gd name="connsiteY18" fmla="*/ 194997 h 312258"/>
                  <a:gd name="connsiteX19" fmla="*/ 155887 w 331883"/>
                  <a:gd name="connsiteY19" fmla="*/ 195899 h 312258"/>
                  <a:gd name="connsiteX20" fmla="*/ 258933 w 331883"/>
                  <a:gd name="connsiteY20" fmla="*/ 58527 h 31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1883" h="312258">
                    <a:moveTo>
                      <a:pt x="258933" y="58596"/>
                    </a:moveTo>
                    <a:cubicBezTo>
                      <a:pt x="258933" y="58596"/>
                      <a:pt x="260458" y="55753"/>
                      <a:pt x="263856" y="56724"/>
                    </a:cubicBezTo>
                    <a:lnTo>
                      <a:pt x="331884" y="76487"/>
                    </a:lnTo>
                    <a:lnTo>
                      <a:pt x="263440" y="312259"/>
                    </a:lnTo>
                    <a:lnTo>
                      <a:pt x="211224" y="297142"/>
                    </a:lnTo>
                    <a:lnTo>
                      <a:pt x="252276" y="155679"/>
                    </a:lnTo>
                    <a:lnTo>
                      <a:pt x="249225" y="154777"/>
                    </a:lnTo>
                    <a:lnTo>
                      <a:pt x="160533" y="278003"/>
                    </a:lnTo>
                    <a:cubicBezTo>
                      <a:pt x="160533" y="278003"/>
                      <a:pt x="158383" y="281747"/>
                      <a:pt x="154292" y="280568"/>
                    </a:cubicBezTo>
                    <a:lnTo>
                      <a:pt x="109149" y="267462"/>
                    </a:lnTo>
                    <a:cubicBezTo>
                      <a:pt x="105126" y="266283"/>
                      <a:pt x="105612" y="262053"/>
                      <a:pt x="105612" y="262053"/>
                    </a:cubicBezTo>
                    <a:lnTo>
                      <a:pt x="95973" y="110258"/>
                    </a:lnTo>
                    <a:lnTo>
                      <a:pt x="92922" y="109356"/>
                    </a:lnTo>
                    <a:lnTo>
                      <a:pt x="51870" y="250820"/>
                    </a:lnTo>
                    <a:lnTo>
                      <a:pt x="0" y="235772"/>
                    </a:lnTo>
                    <a:lnTo>
                      <a:pt x="68443" y="0"/>
                    </a:lnTo>
                    <a:lnTo>
                      <a:pt x="136817" y="19833"/>
                    </a:lnTo>
                    <a:cubicBezTo>
                      <a:pt x="139868" y="20734"/>
                      <a:pt x="139660" y="23924"/>
                      <a:pt x="139660" y="23924"/>
                    </a:cubicBezTo>
                    <a:lnTo>
                      <a:pt x="152836" y="194997"/>
                    </a:lnTo>
                    <a:lnTo>
                      <a:pt x="155887" y="195899"/>
                    </a:lnTo>
                    <a:lnTo>
                      <a:pt x="258933" y="58527"/>
                    </a:lnTo>
                    <a:close/>
                  </a:path>
                </a:pathLst>
              </a:custGeom>
              <a:solidFill>
                <a:srgbClr val="FEBC2B"/>
              </a:solidFill>
              <a:ln w="6930" cap="flat">
                <a:noFill/>
                <a:prstDash val="solid"/>
                <a:miter/>
              </a:ln>
            </p:spPr>
            <p:txBody>
              <a:bodyPr rtlCol="0" anchor="ctr"/>
              <a:lstStyle/>
              <a:p>
                <a:endParaRPr lang="en-US"/>
              </a:p>
            </p:txBody>
          </p:sp>
          <p:sp>
            <p:nvSpPr>
              <p:cNvPr id="872" name="Freeform 30">
                <a:extLst>
                  <a:ext uri="{FF2B5EF4-FFF2-40B4-BE49-F238E27FC236}">
                    <a16:creationId xmlns:a16="http://schemas.microsoft.com/office/drawing/2014/main" id="{F006944A-5195-18C2-C7DB-C2D7E2B91A4E}"/>
                  </a:ext>
                </a:extLst>
              </p:cNvPr>
              <p:cNvSpPr/>
              <p:nvPr/>
            </p:nvSpPr>
            <p:spPr>
              <a:xfrm>
                <a:off x="6678125" y="778102"/>
                <a:ext cx="259652" cy="293792"/>
              </a:xfrm>
              <a:custGeom>
                <a:avLst/>
                <a:gdLst>
                  <a:gd name="connsiteX0" fmla="*/ 180712 w 259652"/>
                  <a:gd name="connsiteY0" fmla="*/ 205378 h 293792"/>
                  <a:gd name="connsiteX1" fmla="*/ 96528 w 259652"/>
                  <a:gd name="connsiteY1" fmla="*/ 165227 h 293792"/>
                  <a:gd name="connsiteX2" fmla="*/ 54089 w 259652"/>
                  <a:gd name="connsiteY2" fmla="*/ 211827 h 293792"/>
                  <a:gd name="connsiteX3" fmla="*/ 0 w 259652"/>
                  <a:gd name="connsiteY3" fmla="*/ 185962 h 293792"/>
                  <a:gd name="connsiteX4" fmla="*/ 170518 w 259652"/>
                  <a:gd name="connsiteY4" fmla="*/ 4695 h 293792"/>
                  <a:gd name="connsiteX5" fmla="*/ 187092 w 259652"/>
                  <a:gd name="connsiteY5" fmla="*/ 3308 h 293792"/>
                  <a:gd name="connsiteX6" fmla="*/ 250057 w 259652"/>
                  <a:gd name="connsiteY6" fmla="*/ 33403 h 293792"/>
                  <a:gd name="connsiteX7" fmla="*/ 259071 w 259652"/>
                  <a:gd name="connsiteY7" fmla="*/ 47064 h 293792"/>
                  <a:gd name="connsiteX8" fmla="*/ 225648 w 259652"/>
                  <a:gd name="connsiteY8" fmla="*/ 293792 h 293792"/>
                  <a:gd name="connsiteX9" fmla="*/ 171212 w 259652"/>
                  <a:gd name="connsiteY9" fmla="*/ 267788 h 293792"/>
                  <a:gd name="connsiteX10" fmla="*/ 180712 w 259652"/>
                  <a:gd name="connsiteY10" fmla="*/ 205517 h 293792"/>
                  <a:gd name="connsiteX11" fmla="*/ 129813 w 259652"/>
                  <a:gd name="connsiteY11" fmla="*/ 123967 h 293792"/>
                  <a:gd name="connsiteX12" fmla="*/ 191807 w 259652"/>
                  <a:gd name="connsiteY12" fmla="*/ 153578 h 293792"/>
                  <a:gd name="connsiteX13" fmla="*/ 204983 w 259652"/>
                  <a:gd name="connsiteY13" fmla="*/ 60032 h 293792"/>
                  <a:gd name="connsiteX14" fmla="*/ 194512 w 259652"/>
                  <a:gd name="connsiteY14" fmla="*/ 55039 h 293792"/>
                  <a:gd name="connsiteX15" fmla="*/ 129744 w 259652"/>
                  <a:gd name="connsiteY15" fmla="*/ 123967 h 29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9652" h="293792">
                    <a:moveTo>
                      <a:pt x="180712" y="205378"/>
                    </a:moveTo>
                    <a:lnTo>
                      <a:pt x="96528" y="165227"/>
                    </a:lnTo>
                    <a:lnTo>
                      <a:pt x="54089" y="211827"/>
                    </a:lnTo>
                    <a:lnTo>
                      <a:pt x="0" y="185962"/>
                    </a:lnTo>
                    <a:cubicBezTo>
                      <a:pt x="0" y="185962"/>
                      <a:pt x="161573" y="14403"/>
                      <a:pt x="170518" y="4695"/>
                    </a:cubicBezTo>
                    <a:cubicBezTo>
                      <a:pt x="176066" y="-1200"/>
                      <a:pt x="177314" y="-1408"/>
                      <a:pt x="187092" y="3308"/>
                    </a:cubicBezTo>
                    <a:lnTo>
                      <a:pt x="250057" y="33403"/>
                    </a:lnTo>
                    <a:cubicBezTo>
                      <a:pt x="259834" y="38119"/>
                      <a:pt x="260528" y="39159"/>
                      <a:pt x="259071" y="47064"/>
                    </a:cubicBezTo>
                    <a:cubicBezTo>
                      <a:pt x="257407" y="60240"/>
                      <a:pt x="225648" y="293792"/>
                      <a:pt x="225648" y="293792"/>
                    </a:cubicBezTo>
                    <a:lnTo>
                      <a:pt x="171212" y="267788"/>
                    </a:lnTo>
                    <a:lnTo>
                      <a:pt x="180712" y="205517"/>
                    </a:lnTo>
                    <a:close/>
                    <a:moveTo>
                      <a:pt x="129813" y="123967"/>
                    </a:moveTo>
                    <a:lnTo>
                      <a:pt x="191807" y="153578"/>
                    </a:lnTo>
                    <a:lnTo>
                      <a:pt x="204983" y="60032"/>
                    </a:lnTo>
                    <a:lnTo>
                      <a:pt x="194512" y="55039"/>
                    </a:lnTo>
                    <a:lnTo>
                      <a:pt x="129744" y="123967"/>
                    </a:lnTo>
                    <a:close/>
                  </a:path>
                </a:pathLst>
              </a:custGeom>
              <a:solidFill>
                <a:srgbClr val="FEBC2B"/>
              </a:solidFill>
              <a:ln w="6930" cap="flat">
                <a:noFill/>
                <a:prstDash val="solid"/>
                <a:miter/>
              </a:ln>
            </p:spPr>
            <p:txBody>
              <a:bodyPr rtlCol="0" anchor="ctr"/>
              <a:lstStyle/>
              <a:p>
                <a:endParaRPr lang="en-US"/>
              </a:p>
            </p:txBody>
          </p:sp>
          <p:sp>
            <p:nvSpPr>
              <p:cNvPr id="873" name="Freeform 31">
                <a:extLst>
                  <a:ext uri="{FF2B5EF4-FFF2-40B4-BE49-F238E27FC236}">
                    <a16:creationId xmlns:a16="http://schemas.microsoft.com/office/drawing/2014/main" id="{833FC787-12F8-9111-5776-0C0A16027DF1}"/>
                  </a:ext>
                </a:extLst>
              </p:cNvPr>
              <p:cNvSpPr/>
              <p:nvPr/>
            </p:nvSpPr>
            <p:spPr>
              <a:xfrm>
                <a:off x="6919513" y="878492"/>
                <a:ext cx="319054" cy="326127"/>
              </a:xfrm>
              <a:custGeom>
                <a:avLst/>
                <a:gdLst>
                  <a:gd name="connsiteX0" fmla="*/ 181752 w 319054"/>
                  <a:gd name="connsiteY0" fmla="*/ 326128 h 326127"/>
                  <a:gd name="connsiteX1" fmla="*/ 144514 w 319054"/>
                  <a:gd name="connsiteY1" fmla="*/ 301025 h 326127"/>
                  <a:gd name="connsiteX2" fmla="*/ 135361 w 319054"/>
                  <a:gd name="connsiteY2" fmla="*/ 283828 h 326127"/>
                  <a:gd name="connsiteX3" fmla="*/ 130992 w 319054"/>
                  <a:gd name="connsiteY3" fmla="*/ 109634 h 326127"/>
                  <a:gd name="connsiteX4" fmla="*/ 129258 w 319054"/>
                  <a:gd name="connsiteY4" fmla="*/ 108455 h 326127"/>
                  <a:gd name="connsiteX5" fmla="*/ 44797 w 319054"/>
                  <a:gd name="connsiteY5" fmla="*/ 233761 h 326127"/>
                  <a:gd name="connsiteX6" fmla="*/ 0 w 319054"/>
                  <a:gd name="connsiteY6" fmla="*/ 203596 h 326127"/>
                  <a:gd name="connsiteX7" fmla="*/ 137233 w 319054"/>
                  <a:gd name="connsiteY7" fmla="*/ 0 h 326127"/>
                  <a:gd name="connsiteX8" fmla="*/ 173015 w 319054"/>
                  <a:gd name="connsiteY8" fmla="*/ 24132 h 326127"/>
                  <a:gd name="connsiteX9" fmla="*/ 182376 w 319054"/>
                  <a:gd name="connsiteY9" fmla="*/ 37238 h 326127"/>
                  <a:gd name="connsiteX10" fmla="*/ 186953 w 319054"/>
                  <a:gd name="connsiteY10" fmla="*/ 218782 h 326127"/>
                  <a:gd name="connsiteX11" fmla="*/ 188132 w 319054"/>
                  <a:gd name="connsiteY11" fmla="*/ 219545 h 326127"/>
                  <a:gd name="connsiteX12" fmla="*/ 273981 w 319054"/>
                  <a:gd name="connsiteY12" fmla="*/ 92159 h 326127"/>
                  <a:gd name="connsiteX13" fmla="*/ 319055 w 319054"/>
                  <a:gd name="connsiteY13" fmla="*/ 122532 h 326127"/>
                  <a:gd name="connsiteX14" fmla="*/ 181822 w 319054"/>
                  <a:gd name="connsiteY14" fmla="*/ 326128 h 32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9054" h="326127">
                    <a:moveTo>
                      <a:pt x="181752" y="326128"/>
                    </a:moveTo>
                    <a:lnTo>
                      <a:pt x="144514" y="301025"/>
                    </a:lnTo>
                    <a:cubicBezTo>
                      <a:pt x="136678" y="295755"/>
                      <a:pt x="135499" y="292426"/>
                      <a:pt x="135361" y="283828"/>
                    </a:cubicBezTo>
                    <a:lnTo>
                      <a:pt x="130992" y="109634"/>
                    </a:lnTo>
                    <a:lnTo>
                      <a:pt x="129258" y="108455"/>
                    </a:lnTo>
                    <a:lnTo>
                      <a:pt x="44797" y="233761"/>
                    </a:lnTo>
                    <a:lnTo>
                      <a:pt x="0" y="203596"/>
                    </a:lnTo>
                    <a:lnTo>
                      <a:pt x="137233" y="0"/>
                    </a:lnTo>
                    <a:lnTo>
                      <a:pt x="173015" y="24132"/>
                    </a:lnTo>
                    <a:cubicBezTo>
                      <a:pt x="182931" y="30789"/>
                      <a:pt x="182099" y="31968"/>
                      <a:pt x="182376" y="37238"/>
                    </a:cubicBezTo>
                    <a:cubicBezTo>
                      <a:pt x="182099" y="40844"/>
                      <a:pt x="187508" y="200961"/>
                      <a:pt x="186953" y="218782"/>
                    </a:cubicBezTo>
                    <a:lnTo>
                      <a:pt x="188132" y="219545"/>
                    </a:lnTo>
                    <a:lnTo>
                      <a:pt x="273981" y="92159"/>
                    </a:lnTo>
                    <a:lnTo>
                      <a:pt x="319055" y="122532"/>
                    </a:lnTo>
                    <a:lnTo>
                      <a:pt x="181822" y="326128"/>
                    </a:lnTo>
                    <a:close/>
                  </a:path>
                </a:pathLst>
              </a:custGeom>
              <a:solidFill>
                <a:srgbClr val="FEBC2B"/>
              </a:solidFill>
              <a:ln w="6930" cap="flat">
                <a:noFill/>
                <a:prstDash val="solid"/>
                <a:miter/>
              </a:ln>
            </p:spPr>
            <p:txBody>
              <a:bodyPr rtlCol="0" anchor="ctr"/>
              <a:lstStyle/>
              <a:p>
                <a:endParaRPr lang="en-US"/>
              </a:p>
            </p:txBody>
          </p:sp>
          <p:sp>
            <p:nvSpPr>
              <p:cNvPr id="874" name="Freeform 32">
                <a:extLst>
                  <a:ext uri="{FF2B5EF4-FFF2-40B4-BE49-F238E27FC236}">
                    <a16:creationId xmlns:a16="http://schemas.microsoft.com/office/drawing/2014/main" id="{35246E19-43CF-B45C-70C6-8A0AE466750E}"/>
                  </a:ext>
                </a:extLst>
              </p:cNvPr>
              <p:cNvSpPr/>
              <p:nvPr/>
            </p:nvSpPr>
            <p:spPr>
              <a:xfrm>
                <a:off x="7116729" y="1088836"/>
                <a:ext cx="290916" cy="294970"/>
              </a:xfrm>
              <a:custGeom>
                <a:avLst/>
                <a:gdLst>
                  <a:gd name="connsiteX0" fmla="*/ 166982 w 290916"/>
                  <a:gd name="connsiteY0" fmla="*/ 197472 h 294970"/>
                  <a:gd name="connsiteX1" fmla="*/ 98400 w 290916"/>
                  <a:gd name="connsiteY1" fmla="*/ 134230 h 294970"/>
                  <a:gd name="connsiteX2" fmla="*/ 44103 w 290916"/>
                  <a:gd name="connsiteY2" fmla="*/ 166198 h 294970"/>
                  <a:gd name="connsiteX3" fmla="*/ 0 w 290916"/>
                  <a:gd name="connsiteY3" fmla="*/ 125562 h 294970"/>
                  <a:gd name="connsiteX4" fmla="*/ 216425 w 290916"/>
                  <a:gd name="connsiteY4" fmla="*/ 2614 h 294970"/>
                  <a:gd name="connsiteX5" fmla="*/ 232721 w 290916"/>
                  <a:gd name="connsiteY5" fmla="*/ 6150 h 294970"/>
                  <a:gd name="connsiteX6" fmla="*/ 284036 w 290916"/>
                  <a:gd name="connsiteY6" fmla="*/ 53443 h 294970"/>
                  <a:gd name="connsiteX7" fmla="*/ 288612 w 290916"/>
                  <a:gd name="connsiteY7" fmla="*/ 69115 h 294970"/>
                  <a:gd name="connsiteX8" fmla="*/ 183833 w 290916"/>
                  <a:gd name="connsiteY8" fmla="*/ 294971 h 294970"/>
                  <a:gd name="connsiteX9" fmla="*/ 139452 w 290916"/>
                  <a:gd name="connsiteY9" fmla="*/ 254057 h 294970"/>
                  <a:gd name="connsiteX10" fmla="*/ 166913 w 290916"/>
                  <a:gd name="connsiteY10" fmla="*/ 197333 h 294970"/>
                  <a:gd name="connsiteX11" fmla="*/ 142365 w 290916"/>
                  <a:gd name="connsiteY11" fmla="*/ 104620 h 294970"/>
                  <a:gd name="connsiteX12" fmla="*/ 192917 w 290916"/>
                  <a:gd name="connsiteY12" fmla="*/ 151219 h 294970"/>
                  <a:gd name="connsiteX13" fmla="*/ 233137 w 290916"/>
                  <a:gd name="connsiteY13" fmla="*/ 65717 h 294970"/>
                  <a:gd name="connsiteX14" fmla="*/ 224607 w 290916"/>
                  <a:gd name="connsiteY14" fmla="*/ 57881 h 294970"/>
                  <a:gd name="connsiteX15" fmla="*/ 142365 w 290916"/>
                  <a:gd name="connsiteY15" fmla="*/ 104620 h 29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0916" h="294970">
                    <a:moveTo>
                      <a:pt x="166982" y="197472"/>
                    </a:moveTo>
                    <a:lnTo>
                      <a:pt x="98400" y="134230"/>
                    </a:lnTo>
                    <a:lnTo>
                      <a:pt x="44103" y="166198"/>
                    </a:lnTo>
                    <a:lnTo>
                      <a:pt x="0" y="125562"/>
                    </a:lnTo>
                    <a:cubicBezTo>
                      <a:pt x="0" y="125562"/>
                      <a:pt x="204983" y="9271"/>
                      <a:pt x="216425" y="2614"/>
                    </a:cubicBezTo>
                    <a:cubicBezTo>
                      <a:pt x="223428" y="-1408"/>
                      <a:pt x="224746" y="-1200"/>
                      <a:pt x="232721" y="6150"/>
                    </a:cubicBezTo>
                    <a:lnTo>
                      <a:pt x="284036" y="53443"/>
                    </a:lnTo>
                    <a:cubicBezTo>
                      <a:pt x="292010" y="60794"/>
                      <a:pt x="292357" y="62042"/>
                      <a:pt x="288612" y="69115"/>
                    </a:cubicBezTo>
                    <a:cubicBezTo>
                      <a:pt x="283134" y="81251"/>
                      <a:pt x="183833" y="294971"/>
                      <a:pt x="183833" y="294971"/>
                    </a:cubicBezTo>
                    <a:lnTo>
                      <a:pt x="139452" y="254057"/>
                    </a:lnTo>
                    <a:lnTo>
                      <a:pt x="166913" y="197333"/>
                    </a:lnTo>
                    <a:close/>
                    <a:moveTo>
                      <a:pt x="142365" y="104620"/>
                    </a:moveTo>
                    <a:lnTo>
                      <a:pt x="192917" y="151219"/>
                    </a:lnTo>
                    <a:lnTo>
                      <a:pt x="233137" y="65717"/>
                    </a:lnTo>
                    <a:lnTo>
                      <a:pt x="224607" y="57881"/>
                    </a:lnTo>
                    <a:lnTo>
                      <a:pt x="142365" y="104620"/>
                    </a:lnTo>
                    <a:close/>
                  </a:path>
                </a:pathLst>
              </a:custGeom>
              <a:solidFill>
                <a:srgbClr val="FEBC2B"/>
              </a:solidFill>
              <a:ln w="6930" cap="flat">
                <a:noFill/>
                <a:prstDash val="solid"/>
                <a:miter/>
              </a:ln>
            </p:spPr>
            <p:txBody>
              <a:bodyPr rtlCol="0" anchor="ctr"/>
              <a:lstStyle/>
              <a:p>
                <a:endParaRPr lang="en-US"/>
              </a:p>
            </p:txBody>
          </p:sp>
          <p:sp>
            <p:nvSpPr>
              <p:cNvPr id="875" name="Freeform 33">
                <a:extLst>
                  <a:ext uri="{FF2B5EF4-FFF2-40B4-BE49-F238E27FC236}">
                    <a16:creationId xmlns:a16="http://schemas.microsoft.com/office/drawing/2014/main" id="{66F79DBF-3D72-ECBB-F716-2AE745C36A50}"/>
                  </a:ext>
                </a:extLst>
              </p:cNvPr>
              <p:cNvSpPr/>
              <p:nvPr/>
            </p:nvSpPr>
            <p:spPr>
              <a:xfrm>
                <a:off x="7332232" y="1259722"/>
                <a:ext cx="288147" cy="285895"/>
              </a:xfrm>
              <a:custGeom>
                <a:avLst/>
                <a:gdLst>
                  <a:gd name="connsiteX0" fmla="*/ 146616 w 288147"/>
                  <a:gd name="connsiteY0" fmla="*/ 118190 h 285895"/>
                  <a:gd name="connsiteX1" fmla="*/ 218040 w 288147"/>
                  <a:gd name="connsiteY1" fmla="*/ 203831 h 285895"/>
                  <a:gd name="connsiteX2" fmla="*/ 117005 w 288147"/>
                  <a:gd name="connsiteY2" fmla="*/ 283577 h 285895"/>
                  <a:gd name="connsiteX3" fmla="*/ 104107 w 288147"/>
                  <a:gd name="connsiteY3" fmla="*/ 282883 h 285895"/>
                  <a:gd name="connsiteX4" fmla="*/ 18467 w 288147"/>
                  <a:gd name="connsiteY4" fmla="*/ 186772 h 285895"/>
                  <a:gd name="connsiteX5" fmla="*/ 26233 w 288147"/>
                  <a:gd name="connsiteY5" fmla="*/ 89897 h 285895"/>
                  <a:gd name="connsiteX6" fmla="*/ 112914 w 288147"/>
                  <a:gd name="connsiteY6" fmla="*/ 17571 h 285895"/>
                  <a:gd name="connsiteX7" fmla="*/ 209650 w 288147"/>
                  <a:gd name="connsiteY7" fmla="*/ 27279 h 285895"/>
                  <a:gd name="connsiteX8" fmla="*/ 288148 w 288147"/>
                  <a:gd name="connsiteY8" fmla="*/ 125263 h 285895"/>
                  <a:gd name="connsiteX9" fmla="*/ 253198 w 288147"/>
                  <a:gd name="connsiteY9" fmla="*/ 153972 h 285895"/>
                  <a:gd name="connsiteX10" fmla="*/ 182189 w 288147"/>
                  <a:gd name="connsiteY10" fmla="*/ 68886 h 285895"/>
                  <a:gd name="connsiteX11" fmla="*/ 140721 w 288147"/>
                  <a:gd name="connsiteY11" fmla="*/ 64656 h 285895"/>
                  <a:gd name="connsiteX12" fmla="*/ 67771 w 288147"/>
                  <a:gd name="connsiteY12" fmla="*/ 125540 h 285895"/>
                  <a:gd name="connsiteX13" fmla="*/ 64512 w 288147"/>
                  <a:gd name="connsiteY13" fmla="*/ 167078 h 285895"/>
                  <a:gd name="connsiteX14" fmla="*/ 111943 w 288147"/>
                  <a:gd name="connsiteY14" fmla="*/ 223386 h 285895"/>
                  <a:gd name="connsiteX15" fmla="*/ 148973 w 288147"/>
                  <a:gd name="connsiteY15" fmla="*/ 193845 h 285895"/>
                  <a:gd name="connsiteX16" fmla="*/ 112706 w 288147"/>
                  <a:gd name="connsiteY16" fmla="*/ 146483 h 285895"/>
                  <a:gd name="connsiteX17" fmla="*/ 146616 w 288147"/>
                  <a:gd name="connsiteY17" fmla="*/ 118190 h 285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8147" h="285895">
                    <a:moveTo>
                      <a:pt x="146616" y="118190"/>
                    </a:moveTo>
                    <a:lnTo>
                      <a:pt x="218040" y="203831"/>
                    </a:lnTo>
                    <a:lnTo>
                      <a:pt x="117005" y="283577"/>
                    </a:lnTo>
                    <a:cubicBezTo>
                      <a:pt x="110071" y="288916"/>
                      <a:pt x="104593" y="283438"/>
                      <a:pt x="104107" y="282883"/>
                    </a:cubicBezTo>
                    <a:cubicBezTo>
                      <a:pt x="104107" y="282883"/>
                      <a:pt x="55497" y="231222"/>
                      <a:pt x="18467" y="186772"/>
                    </a:cubicBezTo>
                    <a:cubicBezTo>
                      <a:pt x="-11005" y="151961"/>
                      <a:pt x="-2822" y="114168"/>
                      <a:pt x="26233" y="89897"/>
                    </a:cubicBezTo>
                    <a:lnTo>
                      <a:pt x="112914" y="17571"/>
                    </a:lnTo>
                    <a:cubicBezTo>
                      <a:pt x="141970" y="-6700"/>
                      <a:pt x="180664" y="-7948"/>
                      <a:pt x="209650" y="27279"/>
                    </a:cubicBezTo>
                    <a:cubicBezTo>
                      <a:pt x="250078" y="75751"/>
                      <a:pt x="288148" y="125263"/>
                      <a:pt x="288148" y="125263"/>
                    </a:cubicBezTo>
                    <a:lnTo>
                      <a:pt x="253198" y="153972"/>
                    </a:lnTo>
                    <a:lnTo>
                      <a:pt x="182189" y="68886"/>
                    </a:lnTo>
                    <a:cubicBezTo>
                      <a:pt x="168737" y="52729"/>
                      <a:pt x="155561" y="52313"/>
                      <a:pt x="140721" y="64656"/>
                    </a:cubicBezTo>
                    <a:lnTo>
                      <a:pt x="67771" y="125540"/>
                    </a:lnTo>
                    <a:cubicBezTo>
                      <a:pt x="53000" y="137884"/>
                      <a:pt x="50781" y="151129"/>
                      <a:pt x="64512" y="167078"/>
                    </a:cubicBezTo>
                    <a:lnTo>
                      <a:pt x="111943" y="223386"/>
                    </a:lnTo>
                    <a:lnTo>
                      <a:pt x="148973" y="193845"/>
                    </a:lnTo>
                    <a:lnTo>
                      <a:pt x="112706" y="146483"/>
                    </a:lnTo>
                    <a:lnTo>
                      <a:pt x="146616" y="118190"/>
                    </a:lnTo>
                    <a:close/>
                  </a:path>
                </a:pathLst>
              </a:custGeom>
              <a:solidFill>
                <a:srgbClr val="FEBC2B"/>
              </a:solidFill>
              <a:ln w="6930" cap="flat">
                <a:noFill/>
                <a:prstDash val="solid"/>
                <a:miter/>
              </a:ln>
            </p:spPr>
            <p:txBody>
              <a:bodyPr rtlCol="0" anchor="ctr"/>
              <a:lstStyle/>
              <a:p>
                <a:endParaRPr lang="en-US"/>
              </a:p>
            </p:txBody>
          </p:sp>
          <p:sp>
            <p:nvSpPr>
              <p:cNvPr id="876" name="Freeform 34">
                <a:extLst>
                  <a:ext uri="{FF2B5EF4-FFF2-40B4-BE49-F238E27FC236}">
                    <a16:creationId xmlns:a16="http://schemas.microsoft.com/office/drawing/2014/main" id="{4A61D43F-2C40-8701-2B0C-5A55BC10B70D}"/>
                  </a:ext>
                </a:extLst>
              </p:cNvPr>
              <p:cNvSpPr/>
              <p:nvPr/>
            </p:nvSpPr>
            <p:spPr>
              <a:xfrm>
                <a:off x="7458737" y="1446980"/>
                <a:ext cx="303868" cy="282995"/>
              </a:xfrm>
              <a:custGeom>
                <a:avLst/>
                <a:gdLst>
                  <a:gd name="connsiteX0" fmla="*/ 207479 w 303868"/>
                  <a:gd name="connsiteY0" fmla="*/ 139 h 282995"/>
                  <a:gd name="connsiteX1" fmla="*/ 303868 w 303868"/>
                  <a:gd name="connsiteY1" fmla="*/ 152489 h 282995"/>
                  <a:gd name="connsiteX2" fmla="*/ 265312 w 303868"/>
                  <a:gd name="connsiteY2" fmla="*/ 176829 h 282995"/>
                  <a:gd name="connsiteX3" fmla="*/ 197840 w 303868"/>
                  <a:gd name="connsiteY3" fmla="*/ 70107 h 282995"/>
                  <a:gd name="connsiteX4" fmla="*/ 153945 w 303868"/>
                  <a:gd name="connsiteY4" fmla="*/ 97845 h 282995"/>
                  <a:gd name="connsiteX5" fmla="*/ 212264 w 303868"/>
                  <a:gd name="connsiteY5" fmla="*/ 190004 h 282995"/>
                  <a:gd name="connsiteX6" fmla="*/ 172529 w 303868"/>
                  <a:gd name="connsiteY6" fmla="*/ 215107 h 282995"/>
                  <a:gd name="connsiteX7" fmla="*/ 114211 w 303868"/>
                  <a:gd name="connsiteY7" fmla="*/ 122948 h 282995"/>
                  <a:gd name="connsiteX8" fmla="*/ 69483 w 303868"/>
                  <a:gd name="connsiteY8" fmla="*/ 151241 h 282995"/>
                  <a:gd name="connsiteX9" fmla="*/ 136609 w 303868"/>
                  <a:gd name="connsiteY9" fmla="*/ 257338 h 282995"/>
                  <a:gd name="connsiteX10" fmla="*/ 95973 w 303868"/>
                  <a:gd name="connsiteY10" fmla="*/ 282995 h 282995"/>
                  <a:gd name="connsiteX11" fmla="*/ 0 w 303868"/>
                  <a:gd name="connsiteY11" fmla="*/ 131269 h 282995"/>
                  <a:gd name="connsiteX12" fmla="*/ 207479 w 303868"/>
                  <a:gd name="connsiteY12" fmla="*/ 0 h 282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68" h="282995">
                    <a:moveTo>
                      <a:pt x="207479" y="139"/>
                    </a:moveTo>
                    <a:lnTo>
                      <a:pt x="303868" y="152489"/>
                    </a:lnTo>
                    <a:lnTo>
                      <a:pt x="265312" y="176829"/>
                    </a:lnTo>
                    <a:lnTo>
                      <a:pt x="197840" y="70107"/>
                    </a:lnTo>
                    <a:lnTo>
                      <a:pt x="153945" y="97845"/>
                    </a:lnTo>
                    <a:lnTo>
                      <a:pt x="212264" y="190004"/>
                    </a:lnTo>
                    <a:lnTo>
                      <a:pt x="172529" y="215107"/>
                    </a:lnTo>
                    <a:lnTo>
                      <a:pt x="114211" y="122948"/>
                    </a:lnTo>
                    <a:lnTo>
                      <a:pt x="69483" y="151241"/>
                    </a:lnTo>
                    <a:lnTo>
                      <a:pt x="136609" y="257338"/>
                    </a:lnTo>
                    <a:lnTo>
                      <a:pt x="95973" y="282995"/>
                    </a:lnTo>
                    <a:lnTo>
                      <a:pt x="0" y="131269"/>
                    </a:lnTo>
                    <a:lnTo>
                      <a:pt x="207479" y="0"/>
                    </a:lnTo>
                    <a:close/>
                  </a:path>
                </a:pathLst>
              </a:custGeom>
              <a:solidFill>
                <a:srgbClr val="FEBC2B"/>
              </a:solidFill>
              <a:ln w="6930" cap="flat">
                <a:noFill/>
                <a:prstDash val="solid"/>
                <a:miter/>
              </a:ln>
            </p:spPr>
            <p:txBody>
              <a:bodyPr rtlCol="0" anchor="ctr"/>
              <a:lstStyle/>
              <a:p>
                <a:endParaRPr lang="en-US"/>
              </a:p>
            </p:txBody>
          </p:sp>
          <p:sp>
            <p:nvSpPr>
              <p:cNvPr id="877" name="Freeform 35">
                <a:extLst>
                  <a:ext uri="{FF2B5EF4-FFF2-40B4-BE49-F238E27FC236}">
                    <a16:creationId xmlns:a16="http://schemas.microsoft.com/office/drawing/2014/main" id="{2B3B2159-AD2A-6453-95AC-3701E523931D}"/>
                  </a:ext>
                </a:extLst>
              </p:cNvPr>
              <p:cNvSpPr/>
              <p:nvPr/>
            </p:nvSpPr>
            <p:spPr>
              <a:xfrm>
                <a:off x="7573225" y="1659105"/>
                <a:ext cx="334726" cy="349566"/>
              </a:xfrm>
              <a:custGeom>
                <a:avLst/>
                <a:gdLst>
                  <a:gd name="connsiteX0" fmla="*/ 301788 w 334726"/>
                  <a:gd name="connsiteY0" fmla="*/ 183833 h 349566"/>
                  <a:gd name="connsiteX1" fmla="*/ 306365 w 334726"/>
                  <a:gd name="connsiteY1" fmla="*/ 186398 h 349566"/>
                  <a:gd name="connsiteX2" fmla="*/ 334727 w 334726"/>
                  <a:gd name="connsiteY2" fmla="*/ 251305 h 349566"/>
                  <a:gd name="connsiteX3" fmla="*/ 109773 w 334726"/>
                  <a:gd name="connsiteY3" fmla="*/ 349566 h 349566"/>
                  <a:gd name="connsiteX4" fmla="*/ 87998 w 334726"/>
                  <a:gd name="connsiteY4" fmla="*/ 299777 h 349566"/>
                  <a:gd name="connsiteX5" fmla="*/ 222943 w 334726"/>
                  <a:gd name="connsiteY5" fmla="*/ 240834 h 349566"/>
                  <a:gd name="connsiteX6" fmla="*/ 221695 w 334726"/>
                  <a:gd name="connsiteY6" fmla="*/ 237921 h 349566"/>
                  <a:gd name="connsiteX7" fmla="*/ 70246 w 334726"/>
                  <a:gd name="connsiteY7" fmla="*/ 248601 h 349566"/>
                  <a:gd name="connsiteX8" fmla="*/ 64283 w 334726"/>
                  <a:gd name="connsiteY8" fmla="*/ 245480 h 349566"/>
                  <a:gd name="connsiteX9" fmla="*/ 45490 w 334726"/>
                  <a:gd name="connsiteY9" fmla="*/ 202417 h 349566"/>
                  <a:gd name="connsiteX10" fmla="*/ 47363 w 334726"/>
                  <a:gd name="connsiteY10" fmla="*/ 196245 h 349566"/>
                  <a:gd name="connsiteX11" fmla="*/ 157828 w 334726"/>
                  <a:gd name="connsiteY11" fmla="*/ 91743 h 349566"/>
                  <a:gd name="connsiteX12" fmla="*/ 156580 w 334726"/>
                  <a:gd name="connsiteY12" fmla="*/ 88830 h 349566"/>
                  <a:gd name="connsiteX13" fmla="*/ 21635 w 334726"/>
                  <a:gd name="connsiteY13" fmla="*/ 147773 h 349566"/>
                  <a:gd name="connsiteX14" fmla="*/ 0 w 334726"/>
                  <a:gd name="connsiteY14" fmla="*/ 98261 h 349566"/>
                  <a:gd name="connsiteX15" fmla="*/ 224954 w 334726"/>
                  <a:gd name="connsiteY15" fmla="*/ 0 h 349566"/>
                  <a:gd name="connsiteX16" fmla="*/ 253455 w 334726"/>
                  <a:gd name="connsiteY16" fmla="*/ 65253 h 349566"/>
                  <a:gd name="connsiteX17" fmla="*/ 252137 w 334726"/>
                  <a:gd name="connsiteY17" fmla="*/ 70038 h 349566"/>
                  <a:gd name="connsiteX18" fmla="*/ 129120 w 334726"/>
                  <a:gd name="connsiteY18" fmla="*/ 189588 h 349566"/>
                  <a:gd name="connsiteX19" fmla="*/ 130368 w 334726"/>
                  <a:gd name="connsiteY19" fmla="*/ 192501 h 349566"/>
                  <a:gd name="connsiteX20" fmla="*/ 301857 w 334726"/>
                  <a:gd name="connsiteY20" fmla="*/ 183833 h 34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726" h="349566">
                    <a:moveTo>
                      <a:pt x="301788" y="183833"/>
                    </a:moveTo>
                    <a:cubicBezTo>
                      <a:pt x="301788" y="183833"/>
                      <a:pt x="304978" y="183209"/>
                      <a:pt x="306365" y="186398"/>
                    </a:cubicBezTo>
                    <a:lnTo>
                      <a:pt x="334727" y="251305"/>
                    </a:lnTo>
                    <a:lnTo>
                      <a:pt x="109773" y="349566"/>
                    </a:lnTo>
                    <a:lnTo>
                      <a:pt x="87998" y="299777"/>
                    </a:lnTo>
                    <a:lnTo>
                      <a:pt x="222943" y="240834"/>
                    </a:lnTo>
                    <a:lnTo>
                      <a:pt x="221695" y="237921"/>
                    </a:lnTo>
                    <a:lnTo>
                      <a:pt x="70246" y="248601"/>
                    </a:lnTo>
                    <a:cubicBezTo>
                      <a:pt x="70246" y="248601"/>
                      <a:pt x="65947" y="249294"/>
                      <a:pt x="64283" y="245480"/>
                    </a:cubicBezTo>
                    <a:lnTo>
                      <a:pt x="45490" y="202417"/>
                    </a:lnTo>
                    <a:cubicBezTo>
                      <a:pt x="43826" y="198534"/>
                      <a:pt x="47363" y="196245"/>
                      <a:pt x="47363" y="196245"/>
                    </a:cubicBezTo>
                    <a:lnTo>
                      <a:pt x="157828" y="91743"/>
                    </a:lnTo>
                    <a:lnTo>
                      <a:pt x="156580" y="88830"/>
                    </a:lnTo>
                    <a:lnTo>
                      <a:pt x="21635" y="147773"/>
                    </a:lnTo>
                    <a:lnTo>
                      <a:pt x="0" y="98261"/>
                    </a:lnTo>
                    <a:lnTo>
                      <a:pt x="224954" y="0"/>
                    </a:lnTo>
                    <a:lnTo>
                      <a:pt x="253455" y="65253"/>
                    </a:lnTo>
                    <a:cubicBezTo>
                      <a:pt x="254703" y="68166"/>
                      <a:pt x="252137" y="70038"/>
                      <a:pt x="252137" y="70038"/>
                    </a:cubicBezTo>
                    <a:lnTo>
                      <a:pt x="129120" y="189588"/>
                    </a:lnTo>
                    <a:lnTo>
                      <a:pt x="130368" y="192501"/>
                    </a:lnTo>
                    <a:lnTo>
                      <a:pt x="301857" y="183833"/>
                    </a:lnTo>
                    <a:close/>
                  </a:path>
                </a:pathLst>
              </a:custGeom>
              <a:solidFill>
                <a:srgbClr val="FEBC2B"/>
              </a:solidFill>
              <a:ln w="6930" cap="flat">
                <a:noFill/>
                <a:prstDash val="solid"/>
                <a:miter/>
              </a:ln>
            </p:spPr>
            <p:txBody>
              <a:bodyPr rtlCol="0" anchor="ctr"/>
              <a:lstStyle/>
              <a:p>
                <a:endParaRPr lang="en-US"/>
              </a:p>
            </p:txBody>
          </p:sp>
          <p:sp>
            <p:nvSpPr>
              <p:cNvPr id="878" name="Freeform 36">
                <a:extLst>
                  <a:ext uri="{FF2B5EF4-FFF2-40B4-BE49-F238E27FC236}">
                    <a16:creationId xmlns:a16="http://schemas.microsoft.com/office/drawing/2014/main" id="{FDCCEA2F-637F-789D-DD88-0F5AE62317DE}"/>
                  </a:ext>
                </a:extLst>
              </p:cNvPr>
              <p:cNvSpPr/>
              <p:nvPr/>
            </p:nvSpPr>
            <p:spPr>
              <a:xfrm>
                <a:off x="7691111" y="1980517"/>
                <a:ext cx="283550" cy="236603"/>
              </a:xfrm>
              <a:custGeom>
                <a:avLst/>
                <a:gdLst>
                  <a:gd name="connsiteX0" fmla="*/ 237228 w 283550"/>
                  <a:gd name="connsiteY0" fmla="*/ 69 h 236603"/>
                  <a:gd name="connsiteX1" fmla="*/ 283550 w 283550"/>
                  <a:gd name="connsiteY1" fmla="*/ 174263 h 236603"/>
                  <a:gd name="connsiteX2" fmla="*/ 239517 w 283550"/>
                  <a:gd name="connsiteY2" fmla="*/ 185982 h 236603"/>
                  <a:gd name="connsiteX3" fmla="*/ 207063 w 283550"/>
                  <a:gd name="connsiteY3" fmla="*/ 64005 h 236603"/>
                  <a:gd name="connsiteX4" fmla="*/ 156927 w 283550"/>
                  <a:gd name="connsiteY4" fmla="*/ 77319 h 236603"/>
                  <a:gd name="connsiteX5" fmla="*/ 184942 w 283550"/>
                  <a:gd name="connsiteY5" fmla="*/ 182723 h 236603"/>
                  <a:gd name="connsiteX6" fmla="*/ 139521 w 283550"/>
                  <a:gd name="connsiteY6" fmla="*/ 194789 h 236603"/>
                  <a:gd name="connsiteX7" fmla="*/ 111506 w 283550"/>
                  <a:gd name="connsiteY7" fmla="*/ 89385 h 236603"/>
                  <a:gd name="connsiteX8" fmla="*/ 60330 w 283550"/>
                  <a:gd name="connsiteY8" fmla="*/ 102977 h 236603"/>
                  <a:gd name="connsiteX9" fmla="*/ 92575 w 283550"/>
                  <a:gd name="connsiteY9" fmla="*/ 224261 h 236603"/>
                  <a:gd name="connsiteX10" fmla="*/ 46184 w 283550"/>
                  <a:gd name="connsiteY10" fmla="*/ 236604 h 236603"/>
                  <a:gd name="connsiteX11" fmla="*/ 0 w 283550"/>
                  <a:gd name="connsiteY11" fmla="*/ 63104 h 236603"/>
                  <a:gd name="connsiteX12" fmla="*/ 237228 w 283550"/>
                  <a:gd name="connsiteY12" fmla="*/ 0 h 236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550" h="236603">
                    <a:moveTo>
                      <a:pt x="237228" y="69"/>
                    </a:moveTo>
                    <a:lnTo>
                      <a:pt x="283550" y="174263"/>
                    </a:lnTo>
                    <a:lnTo>
                      <a:pt x="239517" y="185982"/>
                    </a:lnTo>
                    <a:lnTo>
                      <a:pt x="207063" y="64005"/>
                    </a:lnTo>
                    <a:lnTo>
                      <a:pt x="156927" y="77319"/>
                    </a:lnTo>
                    <a:lnTo>
                      <a:pt x="184942" y="182723"/>
                    </a:lnTo>
                    <a:lnTo>
                      <a:pt x="139521" y="194789"/>
                    </a:lnTo>
                    <a:lnTo>
                      <a:pt x="111506" y="89385"/>
                    </a:lnTo>
                    <a:lnTo>
                      <a:pt x="60330" y="102977"/>
                    </a:lnTo>
                    <a:lnTo>
                      <a:pt x="92575" y="224261"/>
                    </a:lnTo>
                    <a:lnTo>
                      <a:pt x="46184" y="236604"/>
                    </a:lnTo>
                    <a:lnTo>
                      <a:pt x="0" y="63104"/>
                    </a:lnTo>
                    <a:lnTo>
                      <a:pt x="237228" y="0"/>
                    </a:lnTo>
                    <a:close/>
                  </a:path>
                </a:pathLst>
              </a:custGeom>
              <a:solidFill>
                <a:srgbClr val="FEBC2B"/>
              </a:solidFill>
              <a:ln w="6930" cap="flat">
                <a:noFill/>
                <a:prstDash val="solid"/>
                <a:miter/>
              </a:ln>
            </p:spPr>
            <p:txBody>
              <a:bodyPr rtlCol="0" anchor="ctr"/>
              <a:lstStyle/>
              <a:p>
                <a:endParaRPr lang="en-US"/>
              </a:p>
            </p:txBody>
          </p:sp>
          <p:sp>
            <p:nvSpPr>
              <p:cNvPr id="879" name="Freeform 37">
                <a:extLst>
                  <a:ext uri="{FF2B5EF4-FFF2-40B4-BE49-F238E27FC236}">
                    <a16:creationId xmlns:a16="http://schemas.microsoft.com/office/drawing/2014/main" id="{6FFB7494-3FBF-1507-4304-55F95C5E0381}"/>
                  </a:ext>
                </a:extLst>
              </p:cNvPr>
              <p:cNvSpPr/>
              <p:nvPr/>
            </p:nvSpPr>
            <p:spPr>
              <a:xfrm>
                <a:off x="7744992" y="2219687"/>
                <a:ext cx="270790" cy="247976"/>
              </a:xfrm>
              <a:custGeom>
                <a:avLst/>
                <a:gdLst>
                  <a:gd name="connsiteX0" fmla="*/ 27114 w 270790"/>
                  <a:gd name="connsiteY0" fmla="*/ 247907 h 247976"/>
                  <a:gd name="connsiteX1" fmla="*/ 21566 w 270790"/>
                  <a:gd name="connsiteY1" fmla="*/ 203388 h 247976"/>
                  <a:gd name="connsiteX2" fmla="*/ 28501 w 270790"/>
                  <a:gd name="connsiteY2" fmla="*/ 185220 h 247976"/>
                  <a:gd name="connsiteX3" fmla="*/ 156927 w 270790"/>
                  <a:gd name="connsiteY3" fmla="*/ 67403 h 247976"/>
                  <a:gd name="connsiteX4" fmla="*/ 156649 w 270790"/>
                  <a:gd name="connsiteY4" fmla="*/ 65323 h 247976"/>
                  <a:gd name="connsiteX5" fmla="*/ 6657 w 270790"/>
                  <a:gd name="connsiteY5" fmla="*/ 84046 h 247976"/>
                  <a:gd name="connsiteX6" fmla="*/ 0 w 270790"/>
                  <a:gd name="connsiteY6" fmla="*/ 30442 h 247976"/>
                  <a:gd name="connsiteX7" fmla="*/ 243538 w 270790"/>
                  <a:gd name="connsiteY7" fmla="*/ 0 h 247976"/>
                  <a:gd name="connsiteX8" fmla="*/ 248878 w 270790"/>
                  <a:gd name="connsiteY8" fmla="*/ 42786 h 247976"/>
                  <a:gd name="connsiteX9" fmla="*/ 245203 w 270790"/>
                  <a:gd name="connsiteY9" fmla="*/ 58458 h 247976"/>
                  <a:gd name="connsiteX10" fmla="*/ 111437 w 270790"/>
                  <a:gd name="connsiteY10" fmla="*/ 181197 h 247976"/>
                  <a:gd name="connsiteX11" fmla="*/ 111645 w 270790"/>
                  <a:gd name="connsiteY11" fmla="*/ 182584 h 247976"/>
                  <a:gd name="connsiteX12" fmla="*/ 264064 w 270790"/>
                  <a:gd name="connsiteY12" fmla="*/ 163584 h 247976"/>
                  <a:gd name="connsiteX13" fmla="*/ 270791 w 270790"/>
                  <a:gd name="connsiteY13" fmla="*/ 217534 h 247976"/>
                  <a:gd name="connsiteX14" fmla="*/ 27252 w 270790"/>
                  <a:gd name="connsiteY14" fmla="*/ 247976 h 247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0790" h="247976">
                    <a:moveTo>
                      <a:pt x="27114" y="247907"/>
                    </a:moveTo>
                    <a:lnTo>
                      <a:pt x="21566" y="203388"/>
                    </a:lnTo>
                    <a:cubicBezTo>
                      <a:pt x="20387" y="193957"/>
                      <a:pt x="22121" y="190975"/>
                      <a:pt x="28501" y="185220"/>
                    </a:cubicBezTo>
                    <a:lnTo>
                      <a:pt x="156927" y="67403"/>
                    </a:lnTo>
                    <a:lnTo>
                      <a:pt x="156649" y="65323"/>
                    </a:lnTo>
                    <a:lnTo>
                      <a:pt x="6657" y="84046"/>
                    </a:lnTo>
                    <a:lnTo>
                      <a:pt x="0" y="30442"/>
                    </a:lnTo>
                    <a:lnTo>
                      <a:pt x="243538" y="0"/>
                    </a:lnTo>
                    <a:lnTo>
                      <a:pt x="248878" y="42786"/>
                    </a:lnTo>
                    <a:cubicBezTo>
                      <a:pt x="250334" y="54644"/>
                      <a:pt x="248947" y="54782"/>
                      <a:pt x="245203" y="58458"/>
                    </a:cubicBezTo>
                    <a:cubicBezTo>
                      <a:pt x="242290" y="60607"/>
                      <a:pt x="125167" y="169894"/>
                      <a:pt x="111437" y="181197"/>
                    </a:cubicBezTo>
                    <a:lnTo>
                      <a:pt x="111645" y="182584"/>
                    </a:lnTo>
                    <a:lnTo>
                      <a:pt x="264064" y="163584"/>
                    </a:lnTo>
                    <a:lnTo>
                      <a:pt x="270791" y="217534"/>
                    </a:lnTo>
                    <a:lnTo>
                      <a:pt x="27252" y="247976"/>
                    </a:lnTo>
                    <a:close/>
                  </a:path>
                </a:pathLst>
              </a:custGeom>
              <a:solidFill>
                <a:srgbClr val="FEBC2B"/>
              </a:solidFill>
              <a:ln w="6930" cap="flat">
                <a:noFill/>
                <a:prstDash val="solid"/>
                <a:miter/>
              </a:ln>
            </p:spPr>
            <p:txBody>
              <a:bodyPr rtlCol="0" anchor="ctr"/>
              <a:lstStyle/>
              <a:p>
                <a:endParaRPr lang="en-US"/>
              </a:p>
            </p:txBody>
          </p:sp>
          <p:sp>
            <p:nvSpPr>
              <p:cNvPr id="880" name="Freeform 38">
                <a:extLst>
                  <a:ext uri="{FF2B5EF4-FFF2-40B4-BE49-F238E27FC236}">
                    <a16:creationId xmlns:a16="http://schemas.microsoft.com/office/drawing/2014/main" id="{0F46EFF2-FB83-DEC4-54CB-8F83E94C79F0}"/>
                  </a:ext>
                </a:extLst>
              </p:cNvPr>
              <p:cNvSpPr/>
              <p:nvPr/>
            </p:nvSpPr>
            <p:spPr>
              <a:xfrm>
                <a:off x="7771482" y="2493251"/>
                <a:ext cx="247074" cy="210530"/>
              </a:xfrm>
              <a:custGeom>
                <a:avLst/>
                <a:gdLst>
                  <a:gd name="connsiteX0" fmla="*/ 198880 w 247074"/>
                  <a:gd name="connsiteY0" fmla="*/ 209976 h 210530"/>
                  <a:gd name="connsiteX1" fmla="*/ 199851 w 247074"/>
                  <a:gd name="connsiteY1" fmla="*/ 132171 h 210530"/>
                  <a:gd name="connsiteX2" fmla="*/ 0 w 247074"/>
                  <a:gd name="connsiteY2" fmla="*/ 129675 h 210530"/>
                  <a:gd name="connsiteX3" fmla="*/ 693 w 247074"/>
                  <a:gd name="connsiteY3" fmla="*/ 75655 h 210530"/>
                  <a:gd name="connsiteX4" fmla="*/ 200545 w 247074"/>
                  <a:gd name="connsiteY4" fmla="*/ 78152 h 210530"/>
                  <a:gd name="connsiteX5" fmla="*/ 201515 w 247074"/>
                  <a:gd name="connsiteY5" fmla="*/ 0 h 210530"/>
                  <a:gd name="connsiteX6" fmla="*/ 247075 w 247074"/>
                  <a:gd name="connsiteY6" fmla="*/ 555 h 210530"/>
                  <a:gd name="connsiteX7" fmla="*/ 244440 w 247074"/>
                  <a:gd name="connsiteY7" fmla="*/ 210530 h 210530"/>
                  <a:gd name="connsiteX8" fmla="*/ 198880 w 247074"/>
                  <a:gd name="connsiteY8" fmla="*/ 209976 h 21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74" h="210530">
                    <a:moveTo>
                      <a:pt x="198880" y="209976"/>
                    </a:moveTo>
                    <a:lnTo>
                      <a:pt x="199851" y="132171"/>
                    </a:lnTo>
                    <a:lnTo>
                      <a:pt x="0" y="129675"/>
                    </a:lnTo>
                    <a:lnTo>
                      <a:pt x="693" y="75655"/>
                    </a:lnTo>
                    <a:lnTo>
                      <a:pt x="200545" y="78152"/>
                    </a:lnTo>
                    <a:lnTo>
                      <a:pt x="201515" y="0"/>
                    </a:lnTo>
                    <a:lnTo>
                      <a:pt x="247075" y="555"/>
                    </a:lnTo>
                    <a:lnTo>
                      <a:pt x="244440" y="210530"/>
                    </a:lnTo>
                    <a:lnTo>
                      <a:pt x="198880" y="209976"/>
                    </a:lnTo>
                    <a:close/>
                  </a:path>
                </a:pathLst>
              </a:custGeom>
              <a:solidFill>
                <a:srgbClr val="FEBC2B"/>
              </a:solidFill>
              <a:ln w="6930" cap="flat">
                <a:noFill/>
                <a:prstDash val="solid"/>
                <a:miter/>
              </a:ln>
            </p:spPr>
            <p:txBody>
              <a:bodyPr rtlCol="0" anchor="ctr"/>
              <a:lstStyle/>
              <a:p>
                <a:endParaRPr lang="en-US"/>
              </a:p>
            </p:txBody>
          </p:sp>
        </p:grpSp>
        <p:grpSp>
          <p:nvGrpSpPr>
            <p:cNvPr id="594" name="Graphic 10">
              <a:extLst>
                <a:ext uri="{FF2B5EF4-FFF2-40B4-BE49-F238E27FC236}">
                  <a16:creationId xmlns:a16="http://schemas.microsoft.com/office/drawing/2014/main" id="{E7907C96-1AD8-8F04-B553-7070547FC94E}"/>
                </a:ext>
              </a:extLst>
            </p:cNvPr>
            <p:cNvGrpSpPr/>
            <p:nvPr/>
          </p:nvGrpSpPr>
          <p:grpSpPr>
            <a:xfrm>
              <a:off x="4460830" y="3625164"/>
              <a:ext cx="3166969" cy="949000"/>
              <a:chOff x="4460830" y="3625164"/>
              <a:chExt cx="3166969" cy="949000"/>
            </a:xfrm>
            <a:solidFill>
              <a:srgbClr val="FFFFFF"/>
            </a:solidFill>
          </p:grpSpPr>
          <p:sp>
            <p:nvSpPr>
              <p:cNvPr id="830" name="Freeform 40">
                <a:extLst>
                  <a:ext uri="{FF2B5EF4-FFF2-40B4-BE49-F238E27FC236}">
                    <a16:creationId xmlns:a16="http://schemas.microsoft.com/office/drawing/2014/main" id="{D97D9E51-47E3-020D-2904-7AD8913C3ACA}"/>
                  </a:ext>
                </a:extLst>
              </p:cNvPr>
              <p:cNvSpPr/>
              <p:nvPr/>
            </p:nvSpPr>
            <p:spPr>
              <a:xfrm>
                <a:off x="4460830" y="3625164"/>
                <a:ext cx="213165" cy="204289"/>
              </a:xfrm>
              <a:custGeom>
                <a:avLst/>
                <a:gdLst>
                  <a:gd name="connsiteX0" fmla="*/ 137233 w 213165"/>
                  <a:gd name="connsiteY0" fmla="*/ 69 h 204289"/>
                  <a:gd name="connsiteX1" fmla="*/ 213165 w 213165"/>
                  <a:gd name="connsiteY1" fmla="*/ 97429 h 204289"/>
                  <a:gd name="connsiteX2" fmla="*/ 191183 w 213165"/>
                  <a:gd name="connsiteY2" fmla="*/ 114557 h 204289"/>
                  <a:gd name="connsiteX3" fmla="*/ 134875 w 213165"/>
                  <a:gd name="connsiteY3" fmla="*/ 42300 h 204289"/>
                  <a:gd name="connsiteX4" fmla="*/ 100550 w 213165"/>
                  <a:gd name="connsiteY4" fmla="*/ 69067 h 204289"/>
                  <a:gd name="connsiteX5" fmla="*/ 149992 w 213165"/>
                  <a:gd name="connsiteY5" fmla="*/ 132448 h 204289"/>
                  <a:gd name="connsiteX6" fmla="*/ 127455 w 213165"/>
                  <a:gd name="connsiteY6" fmla="*/ 150062 h 204289"/>
                  <a:gd name="connsiteX7" fmla="*/ 78013 w 213165"/>
                  <a:gd name="connsiteY7" fmla="*/ 86681 h 204289"/>
                  <a:gd name="connsiteX8" fmla="*/ 42716 w 213165"/>
                  <a:gd name="connsiteY8" fmla="*/ 114211 h 204289"/>
                  <a:gd name="connsiteX9" fmla="*/ 98885 w 213165"/>
                  <a:gd name="connsiteY9" fmla="*/ 186260 h 204289"/>
                  <a:gd name="connsiteX10" fmla="*/ 75724 w 213165"/>
                  <a:gd name="connsiteY10" fmla="*/ 204289 h 204289"/>
                  <a:gd name="connsiteX11" fmla="*/ 0 w 213165"/>
                  <a:gd name="connsiteY11" fmla="*/ 107137 h 204289"/>
                  <a:gd name="connsiteX12" fmla="*/ 137372 w 213165"/>
                  <a:gd name="connsiteY12" fmla="*/ 0 h 20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165" h="204289">
                    <a:moveTo>
                      <a:pt x="137233" y="69"/>
                    </a:moveTo>
                    <a:lnTo>
                      <a:pt x="213165" y="97429"/>
                    </a:lnTo>
                    <a:lnTo>
                      <a:pt x="191183" y="114557"/>
                    </a:lnTo>
                    <a:lnTo>
                      <a:pt x="134875" y="42300"/>
                    </a:lnTo>
                    <a:lnTo>
                      <a:pt x="100550" y="69067"/>
                    </a:lnTo>
                    <a:lnTo>
                      <a:pt x="149992" y="132448"/>
                    </a:lnTo>
                    <a:lnTo>
                      <a:pt x="127455" y="150062"/>
                    </a:lnTo>
                    <a:lnTo>
                      <a:pt x="78013" y="86681"/>
                    </a:lnTo>
                    <a:lnTo>
                      <a:pt x="42716" y="114211"/>
                    </a:lnTo>
                    <a:lnTo>
                      <a:pt x="98885" y="186260"/>
                    </a:lnTo>
                    <a:lnTo>
                      <a:pt x="75724" y="204289"/>
                    </a:lnTo>
                    <a:lnTo>
                      <a:pt x="0" y="107137"/>
                    </a:lnTo>
                    <a:lnTo>
                      <a:pt x="137372" y="0"/>
                    </a:lnTo>
                    <a:close/>
                  </a:path>
                </a:pathLst>
              </a:custGeom>
              <a:solidFill>
                <a:srgbClr val="FFFFFF"/>
              </a:solidFill>
              <a:ln w="6930" cap="flat">
                <a:noFill/>
                <a:prstDash val="solid"/>
                <a:miter/>
              </a:ln>
            </p:spPr>
            <p:txBody>
              <a:bodyPr rtlCol="0" anchor="ctr"/>
              <a:lstStyle/>
              <a:p>
                <a:endParaRPr lang="en-US"/>
              </a:p>
            </p:txBody>
          </p:sp>
          <p:sp>
            <p:nvSpPr>
              <p:cNvPr id="831" name="Freeform 41">
                <a:extLst>
                  <a:ext uri="{FF2B5EF4-FFF2-40B4-BE49-F238E27FC236}">
                    <a16:creationId xmlns:a16="http://schemas.microsoft.com/office/drawing/2014/main" id="{DDDE22A9-E3B2-5531-F299-123B3F88DFBE}"/>
                  </a:ext>
                </a:extLst>
              </p:cNvPr>
              <p:cNvSpPr/>
              <p:nvPr/>
            </p:nvSpPr>
            <p:spPr>
              <a:xfrm>
                <a:off x="4561518" y="3762744"/>
                <a:ext cx="175930" cy="187299"/>
              </a:xfrm>
              <a:custGeom>
                <a:avLst/>
                <a:gdLst>
                  <a:gd name="connsiteX0" fmla="*/ 104294 w 175930"/>
                  <a:gd name="connsiteY0" fmla="*/ 0 h 187299"/>
                  <a:gd name="connsiteX1" fmla="*/ 125236 w 175930"/>
                  <a:gd name="connsiteY1" fmla="*/ 22676 h 187299"/>
                  <a:gd name="connsiteX2" fmla="*/ 117192 w 175930"/>
                  <a:gd name="connsiteY2" fmla="*/ 30096 h 187299"/>
                  <a:gd name="connsiteX3" fmla="*/ 153182 w 175930"/>
                  <a:gd name="connsiteY3" fmla="*/ 50760 h 187299"/>
                  <a:gd name="connsiteX4" fmla="*/ 158383 w 175930"/>
                  <a:gd name="connsiteY4" fmla="*/ 56447 h 187299"/>
                  <a:gd name="connsiteX5" fmla="*/ 159215 w 175930"/>
                  <a:gd name="connsiteY5" fmla="*/ 117955 h 187299"/>
                  <a:gd name="connsiteX6" fmla="*/ 84046 w 175930"/>
                  <a:gd name="connsiteY6" fmla="*/ 187300 h 187299"/>
                  <a:gd name="connsiteX7" fmla="*/ 63104 w 175930"/>
                  <a:gd name="connsiteY7" fmla="*/ 164624 h 187299"/>
                  <a:gd name="connsiteX8" fmla="*/ 134667 w 175930"/>
                  <a:gd name="connsiteY8" fmla="*/ 98677 h 187299"/>
                  <a:gd name="connsiteX9" fmla="*/ 134598 w 175930"/>
                  <a:gd name="connsiteY9" fmla="*/ 70662 h 187299"/>
                  <a:gd name="connsiteX10" fmla="*/ 129883 w 175930"/>
                  <a:gd name="connsiteY10" fmla="*/ 65531 h 187299"/>
                  <a:gd name="connsiteX11" fmla="*/ 99995 w 175930"/>
                  <a:gd name="connsiteY11" fmla="*/ 46045 h 187299"/>
                  <a:gd name="connsiteX12" fmla="*/ 20942 w 175930"/>
                  <a:gd name="connsiteY12" fmla="*/ 118926 h 187299"/>
                  <a:gd name="connsiteX13" fmla="*/ 0 w 175930"/>
                  <a:gd name="connsiteY13" fmla="*/ 96250 h 187299"/>
                  <a:gd name="connsiteX14" fmla="*/ 104294 w 175930"/>
                  <a:gd name="connsiteY14" fmla="*/ 69 h 187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930" h="187299">
                    <a:moveTo>
                      <a:pt x="104294" y="0"/>
                    </a:moveTo>
                    <a:lnTo>
                      <a:pt x="125236" y="22676"/>
                    </a:lnTo>
                    <a:lnTo>
                      <a:pt x="117192" y="30096"/>
                    </a:lnTo>
                    <a:cubicBezTo>
                      <a:pt x="128634" y="34464"/>
                      <a:pt x="144237" y="41052"/>
                      <a:pt x="153182" y="50760"/>
                    </a:cubicBezTo>
                    <a:lnTo>
                      <a:pt x="158383" y="56447"/>
                    </a:lnTo>
                    <a:cubicBezTo>
                      <a:pt x="178978" y="78775"/>
                      <a:pt x="184110" y="95002"/>
                      <a:pt x="159215" y="117955"/>
                    </a:cubicBezTo>
                    <a:lnTo>
                      <a:pt x="84046" y="187300"/>
                    </a:lnTo>
                    <a:lnTo>
                      <a:pt x="63104" y="164624"/>
                    </a:lnTo>
                    <a:lnTo>
                      <a:pt x="134667" y="98677"/>
                    </a:lnTo>
                    <a:cubicBezTo>
                      <a:pt x="145832" y="88345"/>
                      <a:pt x="144514" y="81480"/>
                      <a:pt x="134598" y="70662"/>
                    </a:cubicBezTo>
                    <a:lnTo>
                      <a:pt x="129883" y="65531"/>
                    </a:lnTo>
                    <a:cubicBezTo>
                      <a:pt x="122601" y="57695"/>
                      <a:pt x="109981" y="52008"/>
                      <a:pt x="99995" y="46045"/>
                    </a:cubicBezTo>
                    <a:lnTo>
                      <a:pt x="20942" y="118926"/>
                    </a:lnTo>
                    <a:lnTo>
                      <a:pt x="0" y="96250"/>
                    </a:lnTo>
                    <a:lnTo>
                      <a:pt x="104294" y="69"/>
                    </a:lnTo>
                    <a:close/>
                  </a:path>
                </a:pathLst>
              </a:custGeom>
              <a:solidFill>
                <a:srgbClr val="FFFFFF"/>
              </a:solidFill>
              <a:ln w="6930" cap="flat">
                <a:noFill/>
                <a:prstDash val="solid"/>
                <a:miter/>
              </a:ln>
            </p:spPr>
            <p:txBody>
              <a:bodyPr rtlCol="0" anchor="ctr"/>
              <a:lstStyle/>
              <a:p>
                <a:endParaRPr lang="en-US"/>
              </a:p>
            </p:txBody>
          </p:sp>
          <p:sp>
            <p:nvSpPr>
              <p:cNvPr id="832" name="Freeform 42">
                <a:extLst>
                  <a:ext uri="{FF2B5EF4-FFF2-40B4-BE49-F238E27FC236}">
                    <a16:creationId xmlns:a16="http://schemas.microsoft.com/office/drawing/2014/main" id="{EF496476-9E95-6AE5-97E1-C0B3F90E71D8}"/>
                  </a:ext>
                </a:extLst>
              </p:cNvPr>
              <p:cNvSpPr/>
              <p:nvPr/>
            </p:nvSpPr>
            <p:spPr>
              <a:xfrm>
                <a:off x="4689205" y="3854764"/>
                <a:ext cx="137209" cy="173153"/>
              </a:xfrm>
              <a:custGeom>
                <a:avLst/>
                <a:gdLst>
                  <a:gd name="connsiteX0" fmla="*/ 72026 w 137209"/>
                  <a:gd name="connsiteY0" fmla="*/ 9431 h 173153"/>
                  <a:gd name="connsiteX1" fmla="*/ 86658 w 137209"/>
                  <a:gd name="connsiteY1" fmla="*/ 23300 h 173153"/>
                  <a:gd name="connsiteX2" fmla="*/ 108709 w 137209"/>
                  <a:gd name="connsiteY2" fmla="*/ 0 h 173153"/>
                  <a:gd name="connsiteX3" fmla="*/ 131108 w 137209"/>
                  <a:gd name="connsiteY3" fmla="*/ 21219 h 173153"/>
                  <a:gd name="connsiteX4" fmla="*/ 108848 w 137209"/>
                  <a:gd name="connsiteY4" fmla="*/ 44727 h 173153"/>
                  <a:gd name="connsiteX5" fmla="*/ 137210 w 137209"/>
                  <a:gd name="connsiteY5" fmla="*/ 71564 h 173153"/>
                  <a:gd name="connsiteX6" fmla="*/ 118903 w 137209"/>
                  <a:gd name="connsiteY6" fmla="*/ 90911 h 173153"/>
                  <a:gd name="connsiteX7" fmla="*/ 90541 w 137209"/>
                  <a:gd name="connsiteY7" fmla="*/ 64075 h 173153"/>
                  <a:gd name="connsiteX8" fmla="*/ 39573 w 137209"/>
                  <a:gd name="connsiteY8" fmla="*/ 117955 h 173153"/>
                  <a:gd name="connsiteX9" fmla="*/ 39087 w 137209"/>
                  <a:gd name="connsiteY9" fmla="*/ 138412 h 173153"/>
                  <a:gd name="connsiteX10" fmla="*/ 59128 w 137209"/>
                  <a:gd name="connsiteY10" fmla="*/ 156719 h 173153"/>
                  <a:gd name="connsiteX11" fmla="*/ 43248 w 137209"/>
                  <a:gd name="connsiteY11" fmla="*/ 173154 h 173153"/>
                  <a:gd name="connsiteX12" fmla="*/ 12320 w 137209"/>
                  <a:gd name="connsiteY12" fmla="*/ 150062 h 173153"/>
                  <a:gd name="connsiteX13" fmla="*/ 13915 w 137209"/>
                  <a:gd name="connsiteY13" fmla="*/ 100203 h 173153"/>
                  <a:gd name="connsiteX14" fmla="*/ 68143 w 137209"/>
                  <a:gd name="connsiteY14" fmla="*/ 42924 h 173153"/>
                  <a:gd name="connsiteX15" fmla="*/ 53511 w 137209"/>
                  <a:gd name="connsiteY15" fmla="*/ 29055 h 173153"/>
                  <a:gd name="connsiteX16" fmla="*/ 71957 w 137209"/>
                  <a:gd name="connsiteY16" fmla="*/ 9500 h 17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209" h="173153">
                    <a:moveTo>
                      <a:pt x="72026" y="9431"/>
                    </a:moveTo>
                    <a:lnTo>
                      <a:pt x="86658" y="23300"/>
                    </a:lnTo>
                    <a:lnTo>
                      <a:pt x="108709" y="0"/>
                    </a:lnTo>
                    <a:lnTo>
                      <a:pt x="131108" y="21219"/>
                    </a:lnTo>
                    <a:lnTo>
                      <a:pt x="108848" y="44727"/>
                    </a:lnTo>
                    <a:lnTo>
                      <a:pt x="137210" y="71564"/>
                    </a:lnTo>
                    <a:lnTo>
                      <a:pt x="118903" y="90911"/>
                    </a:lnTo>
                    <a:lnTo>
                      <a:pt x="90541" y="64075"/>
                    </a:lnTo>
                    <a:lnTo>
                      <a:pt x="39573" y="117955"/>
                    </a:lnTo>
                    <a:cubicBezTo>
                      <a:pt x="32083" y="125930"/>
                      <a:pt x="31667" y="131408"/>
                      <a:pt x="39087" y="138412"/>
                    </a:cubicBezTo>
                    <a:cubicBezTo>
                      <a:pt x="41445" y="140631"/>
                      <a:pt x="59128" y="156719"/>
                      <a:pt x="59128" y="156719"/>
                    </a:cubicBezTo>
                    <a:lnTo>
                      <a:pt x="43248" y="173154"/>
                    </a:lnTo>
                    <a:cubicBezTo>
                      <a:pt x="43248" y="173154"/>
                      <a:pt x="22791" y="159978"/>
                      <a:pt x="12320" y="150062"/>
                    </a:cubicBezTo>
                    <a:cubicBezTo>
                      <a:pt x="-7582" y="131270"/>
                      <a:pt x="-647" y="115528"/>
                      <a:pt x="13915" y="100203"/>
                    </a:cubicBezTo>
                    <a:lnTo>
                      <a:pt x="68143" y="42924"/>
                    </a:lnTo>
                    <a:lnTo>
                      <a:pt x="53511" y="29055"/>
                    </a:lnTo>
                    <a:lnTo>
                      <a:pt x="71957" y="9500"/>
                    </a:lnTo>
                    <a:close/>
                  </a:path>
                </a:pathLst>
              </a:custGeom>
              <a:solidFill>
                <a:srgbClr val="FFFFFF"/>
              </a:solidFill>
              <a:ln w="6930" cap="flat">
                <a:noFill/>
                <a:prstDash val="solid"/>
                <a:miter/>
              </a:ln>
            </p:spPr>
            <p:txBody>
              <a:bodyPr rtlCol="0" anchor="ctr"/>
              <a:lstStyle/>
              <a:p>
                <a:endParaRPr lang="en-US"/>
              </a:p>
            </p:txBody>
          </p:sp>
          <p:sp>
            <p:nvSpPr>
              <p:cNvPr id="833" name="Freeform 43">
                <a:extLst>
                  <a:ext uri="{FF2B5EF4-FFF2-40B4-BE49-F238E27FC236}">
                    <a16:creationId xmlns:a16="http://schemas.microsoft.com/office/drawing/2014/main" id="{A1F7F5A8-9582-D99E-1DAF-742AA6F5ADFA}"/>
                  </a:ext>
                </a:extLst>
              </p:cNvPr>
              <p:cNvSpPr/>
              <p:nvPr/>
            </p:nvSpPr>
            <p:spPr>
              <a:xfrm>
                <a:off x="4763546" y="3956890"/>
                <a:ext cx="158286" cy="164156"/>
              </a:xfrm>
              <a:custGeom>
                <a:avLst/>
                <a:gdLst>
                  <a:gd name="connsiteX0" fmla="*/ 77431 w 158286"/>
                  <a:gd name="connsiteY0" fmla="*/ 164157 h 164156"/>
                  <a:gd name="connsiteX1" fmla="*/ 22233 w 158286"/>
                  <a:gd name="connsiteY1" fmla="*/ 122758 h 164156"/>
                  <a:gd name="connsiteX2" fmla="*/ 13287 w 158286"/>
                  <a:gd name="connsiteY2" fmla="*/ 60140 h 164156"/>
                  <a:gd name="connsiteX3" fmla="*/ 48792 w 158286"/>
                  <a:gd name="connsiteY3" fmla="*/ 17146 h 164156"/>
                  <a:gd name="connsiteX4" fmla="*/ 115432 w 158286"/>
                  <a:gd name="connsiteY4" fmla="*/ 13818 h 164156"/>
                  <a:gd name="connsiteX5" fmla="*/ 138663 w 158286"/>
                  <a:gd name="connsiteY5" fmla="*/ 32957 h 164156"/>
                  <a:gd name="connsiteX6" fmla="*/ 146221 w 158286"/>
                  <a:gd name="connsiteY6" fmla="*/ 97656 h 164156"/>
                  <a:gd name="connsiteX7" fmla="*/ 120564 w 158286"/>
                  <a:gd name="connsiteY7" fmla="*/ 128722 h 164156"/>
                  <a:gd name="connsiteX8" fmla="*/ 116750 w 158286"/>
                  <a:gd name="connsiteY8" fmla="*/ 129415 h 164156"/>
                  <a:gd name="connsiteX9" fmla="*/ 44978 w 158286"/>
                  <a:gd name="connsiteY9" fmla="*/ 70126 h 164156"/>
                  <a:gd name="connsiteX10" fmla="*/ 39292 w 158286"/>
                  <a:gd name="connsiteY10" fmla="*/ 77060 h 164156"/>
                  <a:gd name="connsiteX11" fmla="*/ 42204 w 158286"/>
                  <a:gd name="connsiteY11" fmla="*/ 105977 h 164156"/>
                  <a:gd name="connsiteX12" fmla="*/ 92063 w 158286"/>
                  <a:gd name="connsiteY12" fmla="*/ 147167 h 164156"/>
                  <a:gd name="connsiteX13" fmla="*/ 77431 w 158286"/>
                  <a:gd name="connsiteY13" fmla="*/ 164087 h 164156"/>
                  <a:gd name="connsiteX14" fmla="*/ 118622 w 158286"/>
                  <a:gd name="connsiteY14" fmla="*/ 82608 h 164156"/>
                  <a:gd name="connsiteX15" fmla="*/ 117651 w 158286"/>
                  <a:gd name="connsiteY15" fmla="*/ 48213 h 164156"/>
                  <a:gd name="connsiteX16" fmla="*/ 104614 w 158286"/>
                  <a:gd name="connsiteY16" fmla="*/ 37464 h 164156"/>
                  <a:gd name="connsiteX17" fmla="*/ 68763 w 158286"/>
                  <a:gd name="connsiteY17" fmla="*/ 41417 h 164156"/>
                  <a:gd name="connsiteX18" fmla="*/ 60511 w 158286"/>
                  <a:gd name="connsiteY18" fmla="*/ 51402 h 164156"/>
                  <a:gd name="connsiteX19" fmla="*/ 110717 w 158286"/>
                  <a:gd name="connsiteY19" fmla="*/ 92247 h 164156"/>
                  <a:gd name="connsiteX20" fmla="*/ 118622 w 158286"/>
                  <a:gd name="connsiteY20" fmla="*/ 82677 h 164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286" h="164156">
                    <a:moveTo>
                      <a:pt x="77431" y="164157"/>
                    </a:moveTo>
                    <a:cubicBezTo>
                      <a:pt x="77431" y="164157"/>
                      <a:pt x="51774" y="147167"/>
                      <a:pt x="22233" y="122758"/>
                    </a:cubicBezTo>
                    <a:cubicBezTo>
                      <a:pt x="-1899" y="103134"/>
                      <a:pt x="-8625" y="86630"/>
                      <a:pt x="13287" y="60140"/>
                    </a:cubicBezTo>
                    <a:lnTo>
                      <a:pt x="48792" y="17146"/>
                    </a:lnTo>
                    <a:cubicBezTo>
                      <a:pt x="66405" y="-4142"/>
                      <a:pt x="91508" y="-6015"/>
                      <a:pt x="115432" y="13818"/>
                    </a:cubicBezTo>
                    <a:lnTo>
                      <a:pt x="138663" y="32957"/>
                    </a:lnTo>
                    <a:cubicBezTo>
                      <a:pt x="162864" y="52928"/>
                      <a:pt x="163835" y="76297"/>
                      <a:pt x="146221" y="97656"/>
                    </a:cubicBezTo>
                    <a:lnTo>
                      <a:pt x="120564" y="128722"/>
                    </a:lnTo>
                    <a:cubicBezTo>
                      <a:pt x="119107" y="130456"/>
                      <a:pt x="118483" y="130872"/>
                      <a:pt x="116750" y="129415"/>
                    </a:cubicBezTo>
                    <a:lnTo>
                      <a:pt x="44978" y="70126"/>
                    </a:lnTo>
                    <a:lnTo>
                      <a:pt x="39292" y="77060"/>
                    </a:lnTo>
                    <a:cubicBezTo>
                      <a:pt x="26602" y="92385"/>
                      <a:pt x="28613" y="94674"/>
                      <a:pt x="42204" y="105977"/>
                    </a:cubicBezTo>
                    <a:lnTo>
                      <a:pt x="92063" y="147167"/>
                    </a:lnTo>
                    <a:lnTo>
                      <a:pt x="77431" y="164087"/>
                    </a:lnTo>
                    <a:close/>
                    <a:moveTo>
                      <a:pt x="118622" y="82608"/>
                    </a:moveTo>
                    <a:cubicBezTo>
                      <a:pt x="134016" y="64023"/>
                      <a:pt x="129925" y="58337"/>
                      <a:pt x="117651" y="48213"/>
                    </a:cubicBezTo>
                    <a:lnTo>
                      <a:pt x="104614" y="37464"/>
                    </a:lnTo>
                    <a:cubicBezTo>
                      <a:pt x="92132" y="27132"/>
                      <a:pt x="84574" y="22209"/>
                      <a:pt x="68763" y="41417"/>
                    </a:cubicBezTo>
                    <a:lnTo>
                      <a:pt x="60511" y="51402"/>
                    </a:lnTo>
                    <a:lnTo>
                      <a:pt x="110717" y="92247"/>
                    </a:lnTo>
                    <a:lnTo>
                      <a:pt x="118622" y="82677"/>
                    </a:lnTo>
                    <a:close/>
                  </a:path>
                </a:pathLst>
              </a:custGeom>
              <a:solidFill>
                <a:srgbClr val="FFFFFF"/>
              </a:solidFill>
              <a:ln w="6930" cap="flat">
                <a:noFill/>
                <a:prstDash val="solid"/>
                <a:miter/>
              </a:ln>
            </p:spPr>
            <p:txBody>
              <a:bodyPr rtlCol="0" anchor="ctr"/>
              <a:lstStyle/>
              <a:p>
                <a:endParaRPr lang="en-US"/>
              </a:p>
            </p:txBody>
          </p:sp>
          <p:sp>
            <p:nvSpPr>
              <p:cNvPr id="834" name="Freeform 44">
                <a:extLst>
                  <a:ext uri="{FF2B5EF4-FFF2-40B4-BE49-F238E27FC236}">
                    <a16:creationId xmlns:a16="http://schemas.microsoft.com/office/drawing/2014/main" id="{C2619881-7FD4-A1C0-CE89-CFD919331D76}"/>
                  </a:ext>
                </a:extLst>
              </p:cNvPr>
              <p:cNvSpPr/>
              <p:nvPr/>
            </p:nvSpPr>
            <p:spPr>
              <a:xfrm>
                <a:off x="4875441" y="4034436"/>
                <a:ext cx="154014" cy="133349"/>
              </a:xfrm>
              <a:custGeom>
                <a:avLst/>
                <a:gdLst>
                  <a:gd name="connsiteX0" fmla="*/ 82659 w 154014"/>
                  <a:gd name="connsiteY0" fmla="*/ 0 h 133349"/>
                  <a:gd name="connsiteX1" fmla="*/ 107762 w 154014"/>
                  <a:gd name="connsiteY1" fmla="*/ 17960 h 133349"/>
                  <a:gd name="connsiteX2" fmla="*/ 99926 w 154014"/>
                  <a:gd name="connsiteY2" fmla="*/ 28917 h 133349"/>
                  <a:gd name="connsiteX3" fmla="*/ 140631 w 154014"/>
                  <a:gd name="connsiteY3" fmla="*/ 40081 h 133349"/>
                  <a:gd name="connsiteX4" fmla="*/ 154014 w 154014"/>
                  <a:gd name="connsiteY4" fmla="*/ 49651 h 133349"/>
                  <a:gd name="connsiteX5" fmla="*/ 137926 w 154014"/>
                  <a:gd name="connsiteY5" fmla="*/ 72119 h 133349"/>
                  <a:gd name="connsiteX6" fmla="*/ 120521 w 154014"/>
                  <a:gd name="connsiteY6" fmla="*/ 59637 h 133349"/>
                  <a:gd name="connsiteX7" fmla="*/ 87028 w 154014"/>
                  <a:gd name="connsiteY7" fmla="*/ 46946 h 133349"/>
                  <a:gd name="connsiteX8" fmla="*/ 25103 w 154014"/>
                  <a:gd name="connsiteY8" fmla="*/ 133350 h 133349"/>
                  <a:gd name="connsiteX9" fmla="*/ 0 w 154014"/>
                  <a:gd name="connsiteY9" fmla="*/ 115390 h 133349"/>
                  <a:gd name="connsiteX10" fmla="*/ 82659 w 154014"/>
                  <a:gd name="connsiteY10" fmla="*/ 6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014" h="133349">
                    <a:moveTo>
                      <a:pt x="82659" y="0"/>
                    </a:moveTo>
                    <a:lnTo>
                      <a:pt x="107762" y="17960"/>
                    </a:lnTo>
                    <a:lnTo>
                      <a:pt x="99926" y="28917"/>
                    </a:lnTo>
                    <a:cubicBezTo>
                      <a:pt x="112477" y="30234"/>
                      <a:pt x="129952" y="32384"/>
                      <a:pt x="140631" y="40081"/>
                    </a:cubicBezTo>
                    <a:lnTo>
                      <a:pt x="154014" y="49651"/>
                    </a:lnTo>
                    <a:lnTo>
                      <a:pt x="137926" y="72119"/>
                    </a:lnTo>
                    <a:lnTo>
                      <a:pt x="120521" y="59637"/>
                    </a:lnTo>
                    <a:cubicBezTo>
                      <a:pt x="111853" y="53395"/>
                      <a:pt x="99163" y="49235"/>
                      <a:pt x="87028" y="46946"/>
                    </a:cubicBezTo>
                    <a:lnTo>
                      <a:pt x="25103" y="133350"/>
                    </a:lnTo>
                    <a:lnTo>
                      <a:pt x="0" y="115390"/>
                    </a:lnTo>
                    <a:lnTo>
                      <a:pt x="82659" y="69"/>
                    </a:lnTo>
                    <a:close/>
                  </a:path>
                </a:pathLst>
              </a:custGeom>
              <a:solidFill>
                <a:srgbClr val="FFFFFF"/>
              </a:solidFill>
              <a:ln w="6930" cap="flat">
                <a:noFill/>
                <a:prstDash val="solid"/>
                <a:miter/>
              </a:ln>
            </p:spPr>
            <p:txBody>
              <a:bodyPr rtlCol="0" anchor="ctr"/>
              <a:lstStyle/>
              <a:p>
                <a:endParaRPr lang="en-US"/>
              </a:p>
            </p:txBody>
          </p:sp>
          <p:sp>
            <p:nvSpPr>
              <p:cNvPr id="835" name="Freeform 45">
                <a:extLst>
                  <a:ext uri="{FF2B5EF4-FFF2-40B4-BE49-F238E27FC236}">
                    <a16:creationId xmlns:a16="http://schemas.microsoft.com/office/drawing/2014/main" id="{B70B6F25-82CD-A47F-EB4B-0DE052D0B74A}"/>
                  </a:ext>
                </a:extLst>
              </p:cNvPr>
              <p:cNvSpPr/>
              <p:nvPr/>
            </p:nvSpPr>
            <p:spPr>
              <a:xfrm>
                <a:off x="4947005" y="4094627"/>
                <a:ext cx="189623" cy="174603"/>
              </a:xfrm>
              <a:custGeom>
                <a:avLst/>
                <a:gdLst>
                  <a:gd name="connsiteX0" fmla="*/ 26282 w 189623"/>
                  <a:gd name="connsiteY0" fmla="*/ 170865 h 174603"/>
                  <a:gd name="connsiteX1" fmla="*/ 0 w 189623"/>
                  <a:gd name="connsiteY1" fmla="*/ 154708 h 174603"/>
                  <a:gd name="connsiteX2" fmla="*/ 95279 w 189623"/>
                  <a:gd name="connsiteY2" fmla="*/ 0 h 174603"/>
                  <a:gd name="connsiteX3" fmla="*/ 121561 w 189623"/>
                  <a:gd name="connsiteY3" fmla="*/ 16157 h 174603"/>
                  <a:gd name="connsiteX4" fmla="*/ 115667 w 189623"/>
                  <a:gd name="connsiteY4" fmla="*/ 25727 h 174603"/>
                  <a:gd name="connsiteX5" fmla="*/ 155887 w 189623"/>
                  <a:gd name="connsiteY5" fmla="*/ 35920 h 174603"/>
                  <a:gd name="connsiteX6" fmla="*/ 162890 w 189623"/>
                  <a:gd name="connsiteY6" fmla="*/ 40220 h 174603"/>
                  <a:gd name="connsiteX7" fmla="*/ 180435 w 189623"/>
                  <a:gd name="connsiteY7" fmla="*/ 99579 h 174603"/>
                  <a:gd name="connsiteX8" fmla="*/ 148051 w 189623"/>
                  <a:gd name="connsiteY8" fmla="*/ 152142 h 174603"/>
                  <a:gd name="connsiteX9" fmla="*/ 87166 w 189623"/>
                  <a:gd name="connsiteY9" fmla="*/ 163168 h 174603"/>
                  <a:gd name="connsiteX10" fmla="*/ 80162 w 189623"/>
                  <a:gd name="connsiteY10" fmla="*/ 158869 h 174603"/>
                  <a:gd name="connsiteX11" fmla="*/ 53118 w 189623"/>
                  <a:gd name="connsiteY11" fmla="*/ 127317 h 174603"/>
                  <a:gd name="connsiteX12" fmla="*/ 26212 w 189623"/>
                  <a:gd name="connsiteY12" fmla="*/ 171004 h 174603"/>
                  <a:gd name="connsiteX13" fmla="*/ 65323 w 189623"/>
                  <a:gd name="connsiteY13" fmla="*/ 107484 h 174603"/>
                  <a:gd name="connsiteX14" fmla="*/ 90217 w 189623"/>
                  <a:gd name="connsiteY14" fmla="*/ 133072 h 174603"/>
                  <a:gd name="connsiteX15" fmla="*/ 96597 w 189623"/>
                  <a:gd name="connsiteY15" fmla="*/ 137025 h 174603"/>
                  <a:gd name="connsiteX16" fmla="*/ 124335 w 189623"/>
                  <a:gd name="connsiteY16" fmla="*/ 131894 h 174603"/>
                  <a:gd name="connsiteX17" fmla="*/ 151587 w 189623"/>
                  <a:gd name="connsiteY17" fmla="*/ 87582 h 174603"/>
                  <a:gd name="connsiteX18" fmla="*/ 143821 w 189623"/>
                  <a:gd name="connsiteY18" fmla="*/ 60330 h 174603"/>
                  <a:gd name="connsiteX19" fmla="*/ 137441 w 189623"/>
                  <a:gd name="connsiteY19" fmla="*/ 56447 h 174603"/>
                  <a:gd name="connsiteX20" fmla="*/ 103393 w 189623"/>
                  <a:gd name="connsiteY20" fmla="*/ 45698 h 174603"/>
                  <a:gd name="connsiteX21" fmla="*/ 65253 w 189623"/>
                  <a:gd name="connsiteY21" fmla="*/ 107554 h 17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623" h="174603">
                    <a:moveTo>
                      <a:pt x="26282" y="170865"/>
                    </a:moveTo>
                    <a:lnTo>
                      <a:pt x="0" y="154708"/>
                    </a:lnTo>
                    <a:lnTo>
                      <a:pt x="95279" y="0"/>
                    </a:lnTo>
                    <a:lnTo>
                      <a:pt x="121561" y="16157"/>
                    </a:lnTo>
                    <a:lnTo>
                      <a:pt x="115667" y="25727"/>
                    </a:lnTo>
                    <a:cubicBezTo>
                      <a:pt x="127872" y="26836"/>
                      <a:pt x="144653" y="28986"/>
                      <a:pt x="155887" y="35920"/>
                    </a:cubicBezTo>
                    <a:lnTo>
                      <a:pt x="162890" y="40220"/>
                    </a:lnTo>
                    <a:cubicBezTo>
                      <a:pt x="188825" y="56516"/>
                      <a:pt x="198326" y="70524"/>
                      <a:pt x="180435" y="99579"/>
                    </a:cubicBezTo>
                    <a:lnTo>
                      <a:pt x="148051" y="152142"/>
                    </a:lnTo>
                    <a:cubicBezTo>
                      <a:pt x="130299" y="180990"/>
                      <a:pt x="113378" y="179048"/>
                      <a:pt x="87166" y="163168"/>
                    </a:cubicBezTo>
                    <a:lnTo>
                      <a:pt x="80162" y="158869"/>
                    </a:lnTo>
                    <a:cubicBezTo>
                      <a:pt x="68929" y="151934"/>
                      <a:pt x="59567" y="137718"/>
                      <a:pt x="53118" y="127317"/>
                    </a:cubicBezTo>
                    <a:lnTo>
                      <a:pt x="26212" y="171004"/>
                    </a:lnTo>
                    <a:close/>
                    <a:moveTo>
                      <a:pt x="65323" y="107484"/>
                    </a:moveTo>
                    <a:cubicBezTo>
                      <a:pt x="73159" y="116083"/>
                      <a:pt x="81133" y="127455"/>
                      <a:pt x="90217" y="133072"/>
                    </a:cubicBezTo>
                    <a:lnTo>
                      <a:pt x="96597" y="137025"/>
                    </a:lnTo>
                    <a:cubicBezTo>
                      <a:pt x="109287" y="144861"/>
                      <a:pt x="116360" y="144792"/>
                      <a:pt x="124335" y="131894"/>
                    </a:cubicBezTo>
                    <a:lnTo>
                      <a:pt x="151587" y="87582"/>
                    </a:lnTo>
                    <a:cubicBezTo>
                      <a:pt x="159701" y="74476"/>
                      <a:pt x="156580" y="68166"/>
                      <a:pt x="143821" y="60330"/>
                    </a:cubicBezTo>
                    <a:lnTo>
                      <a:pt x="137441" y="56447"/>
                    </a:lnTo>
                    <a:cubicBezTo>
                      <a:pt x="128357" y="50830"/>
                      <a:pt x="114627" y="48819"/>
                      <a:pt x="103393" y="45698"/>
                    </a:cubicBezTo>
                    <a:lnTo>
                      <a:pt x="65253" y="107554"/>
                    </a:lnTo>
                    <a:close/>
                  </a:path>
                </a:pathLst>
              </a:custGeom>
              <a:solidFill>
                <a:srgbClr val="FFFFFF"/>
              </a:solidFill>
              <a:ln w="6930" cap="flat">
                <a:noFill/>
                <a:prstDash val="solid"/>
                <a:miter/>
              </a:ln>
            </p:spPr>
            <p:txBody>
              <a:bodyPr rtlCol="0" anchor="ctr"/>
              <a:lstStyle/>
              <a:p>
                <a:endParaRPr lang="en-US"/>
              </a:p>
            </p:txBody>
          </p:sp>
          <p:sp>
            <p:nvSpPr>
              <p:cNvPr id="836" name="Freeform 46">
                <a:extLst>
                  <a:ext uri="{FF2B5EF4-FFF2-40B4-BE49-F238E27FC236}">
                    <a16:creationId xmlns:a16="http://schemas.microsoft.com/office/drawing/2014/main" id="{383DFAB7-6864-729C-F295-EF9A7D235EB9}"/>
                  </a:ext>
                </a:extLst>
              </p:cNvPr>
              <p:cNvSpPr/>
              <p:nvPr/>
            </p:nvSpPr>
            <p:spPr>
              <a:xfrm>
                <a:off x="5105735" y="4172085"/>
                <a:ext cx="143266" cy="140006"/>
              </a:xfrm>
              <a:custGeom>
                <a:avLst/>
                <a:gdLst>
                  <a:gd name="connsiteX0" fmla="*/ 65739 w 143266"/>
                  <a:gd name="connsiteY0" fmla="*/ 0 h 140006"/>
                  <a:gd name="connsiteX1" fmla="*/ 93060 w 143266"/>
                  <a:gd name="connsiteY1" fmla="*/ 14285 h 140006"/>
                  <a:gd name="connsiteX2" fmla="*/ 86819 w 143266"/>
                  <a:gd name="connsiteY2" fmla="*/ 26212 h 140006"/>
                  <a:gd name="connsiteX3" fmla="*/ 128704 w 143266"/>
                  <a:gd name="connsiteY3" fmla="*/ 31552 h 140006"/>
                  <a:gd name="connsiteX4" fmla="*/ 143266 w 143266"/>
                  <a:gd name="connsiteY4" fmla="*/ 39179 h 140006"/>
                  <a:gd name="connsiteX5" fmla="*/ 130437 w 143266"/>
                  <a:gd name="connsiteY5" fmla="*/ 63658 h 140006"/>
                  <a:gd name="connsiteX6" fmla="*/ 111506 w 143266"/>
                  <a:gd name="connsiteY6" fmla="*/ 53742 h 140006"/>
                  <a:gd name="connsiteX7" fmla="*/ 76556 w 143266"/>
                  <a:gd name="connsiteY7" fmla="*/ 45837 h 140006"/>
                  <a:gd name="connsiteX8" fmla="*/ 27322 w 143266"/>
                  <a:gd name="connsiteY8" fmla="*/ 140006 h 140006"/>
                  <a:gd name="connsiteX9" fmla="*/ 0 w 143266"/>
                  <a:gd name="connsiteY9" fmla="*/ 125721 h 140006"/>
                  <a:gd name="connsiteX10" fmla="*/ 65808 w 143266"/>
                  <a:gd name="connsiteY10" fmla="*/ 0 h 14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3266" h="140006">
                    <a:moveTo>
                      <a:pt x="65739" y="0"/>
                    </a:moveTo>
                    <a:lnTo>
                      <a:pt x="93060" y="14285"/>
                    </a:lnTo>
                    <a:lnTo>
                      <a:pt x="86819" y="26212"/>
                    </a:lnTo>
                    <a:cubicBezTo>
                      <a:pt x="99440" y="25796"/>
                      <a:pt x="116984" y="25449"/>
                      <a:pt x="128704" y="31552"/>
                    </a:cubicBezTo>
                    <a:lnTo>
                      <a:pt x="143266" y="39179"/>
                    </a:lnTo>
                    <a:lnTo>
                      <a:pt x="130437" y="63658"/>
                    </a:lnTo>
                    <a:lnTo>
                      <a:pt x="111506" y="53742"/>
                    </a:lnTo>
                    <a:cubicBezTo>
                      <a:pt x="102006" y="48749"/>
                      <a:pt x="88900" y="46461"/>
                      <a:pt x="76556" y="45837"/>
                    </a:cubicBezTo>
                    <a:lnTo>
                      <a:pt x="27322" y="140006"/>
                    </a:lnTo>
                    <a:lnTo>
                      <a:pt x="0" y="125721"/>
                    </a:lnTo>
                    <a:lnTo>
                      <a:pt x="65808" y="0"/>
                    </a:lnTo>
                    <a:close/>
                  </a:path>
                </a:pathLst>
              </a:custGeom>
              <a:solidFill>
                <a:srgbClr val="FFFFFF"/>
              </a:solidFill>
              <a:ln w="6930" cap="flat">
                <a:noFill/>
                <a:prstDash val="solid"/>
                <a:miter/>
              </a:ln>
            </p:spPr>
            <p:txBody>
              <a:bodyPr rtlCol="0" anchor="ctr"/>
              <a:lstStyle/>
              <a:p>
                <a:endParaRPr lang="en-US"/>
              </a:p>
            </p:txBody>
          </p:sp>
          <p:sp>
            <p:nvSpPr>
              <p:cNvPr id="837" name="Freeform 47">
                <a:extLst>
                  <a:ext uri="{FF2B5EF4-FFF2-40B4-BE49-F238E27FC236}">
                    <a16:creationId xmlns:a16="http://schemas.microsoft.com/office/drawing/2014/main" id="{AE88B5C6-3CB7-D101-A5D5-A4D8213A0846}"/>
                  </a:ext>
                </a:extLst>
              </p:cNvPr>
              <p:cNvSpPr/>
              <p:nvPr/>
            </p:nvSpPr>
            <p:spPr>
              <a:xfrm>
                <a:off x="5204482" y="4173487"/>
                <a:ext cx="107632" cy="187492"/>
              </a:xfrm>
              <a:custGeom>
                <a:avLst/>
                <a:gdLst>
                  <a:gd name="connsiteX0" fmla="*/ 27946 w 107632"/>
                  <a:gd name="connsiteY0" fmla="*/ 187493 h 187492"/>
                  <a:gd name="connsiteX1" fmla="*/ 0 w 107632"/>
                  <a:gd name="connsiteY1" fmla="*/ 174456 h 187492"/>
                  <a:gd name="connsiteX2" fmla="*/ 59983 w 107632"/>
                  <a:gd name="connsiteY2" fmla="*/ 45891 h 187492"/>
                  <a:gd name="connsiteX3" fmla="*/ 87929 w 107632"/>
                  <a:gd name="connsiteY3" fmla="*/ 58928 h 187492"/>
                  <a:gd name="connsiteX4" fmla="*/ 27946 w 107632"/>
                  <a:gd name="connsiteY4" fmla="*/ 187493 h 187492"/>
                  <a:gd name="connsiteX5" fmla="*/ 97637 w 107632"/>
                  <a:gd name="connsiteY5" fmla="*/ 1649 h 187492"/>
                  <a:gd name="connsiteX6" fmla="*/ 106028 w 107632"/>
                  <a:gd name="connsiteY6" fmla="*/ 23701 h 187492"/>
                  <a:gd name="connsiteX7" fmla="*/ 83838 w 107632"/>
                  <a:gd name="connsiteY7" fmla="*/ 31190 h 187492"/>
                  <a:gd name="connsiteX8" fmla="*/ 75586 w 107632"/>
                  <a:gd name="connsiteY8" fmla="*/ 9485 h 187492"/>
                  <a:gd name="connsiteX9" fmla="*/ 97637 w 107632"/>
                  <a:gd name="connsiteY9" fmla="*/ 1649 h 18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632" h="187492">
                    <a:moveTo>
                      <a:pt x="27946" y="187493"/>
                    </a:moveTo>
                    <a:lnTo>
                      <a:pt x="0" y="174456"/>
                    </a:lnTo>
                    <a:lnTo>
                      <a:pt x="59983" y="45891"/>
                    </a:lnTo>
                    <a:lnTo>
                      <a:pt x="87929" y="58928"/>
                    </a:lnTo>
                    <a:lnTo>
                      <a:pt x="27946" y="187493"/>
                    </a:lnTo>
                    <a:close/>
                    <a:moveTo>
                      <a:pt x="97637" y="1649"/>
                    </a:moveTo>
                    <a:cubicBezTo>
                      <a:pt x="106236" y="5671"/>
                      <a:pt x="110050" y="15102"/>
                      <a:pt x="106028" y="23701"/>
                    </a:cubicBezTo>
                    <a:cubicBezTo>
                      <a:pt x="102145" y="32022"/>
                      <a:pt x="92436" y="35212"/>
                      <a:pt x="83838" y="31190"/>
                    </a:cubicBezTo>
                    <a:cubicBezTo>
                      <a:pt x="75516" y="27306"/>
                      <a:pt x="71702" y="17806"/>
                      <a:pt x="75586" y="9485"/>
                    </a:cubicBezTo>
                    <a:cubicBezTo>
                      <a:pt x="79608" y="886"/>
                      <a:pt x="89316" y="-2234"/>
                      <a:pt x="97637" y="1649"/>
                    </a:cubicBezTo>
                    <a:close/>
                  </a:path>
                </a:pathLst>
              </a:custGeom>
              <a:solidFill>
                <a:srgbClr val="FFFFFF"/>
              </a:solidFill>
              <a:ln w="6930" cap="flat">
                <a:noFill/>
                <a:prstDash val="solid"/>
                <a:miter/>
              </a:ln>
            </p:spPr>
            <p:txBody>
              <a:bodyPr rtlCol="0" anchor="ctr"/>
              <a:lstStyle/>
              <a:p>
                <a:endParaRPr lang="en-US"/>
              </a:p>
            </p:txBody>
          </p:sp>
          <p:sp>
            <p:nvSpPr>
              <p:cNvPr id="838" name="Freeform 48">
                <a:extLst>
                  <a:ext uri="{FF2B5EF4-FFF2-40B4-BE49-F238E27FC236}">
                    <a16:creationId xmlns:a16="http://schemas.microsoft.com/office/drawing/2014/main" id="{9C3A13CB-CFAF-7853-55B5-94A6EB3AD585}"/>
                  </a:ext>
                </a:extLst>
              </p:cNvPr>
              <p:cNvSpPr/>
              <p:nvPr/>
            </p:nvSpPr>
            <p:spPr>
              <a:xfrm>
                <a:off x="5261622" y="4251961"/>
                <a:ext cx="154153" cy="157247"/>
              </a:xfrm>
              <a:custGeom>
                <a:avLst/>
                <a:gdLst>
                  <a:gd name="connsiteX0" fmla="*/ 89177 w 154153"/>
                  <a:gd name="connsiteY0" fmla="*/ 33849 h 157247"/>
                  <a:gd name="connsiteX1" fmla="*/ 69414 w 154153"/>
                  <a:gd name="connsiteY1" fmla="*/ 34265 h 157247"/>
                  <a:gd name="connsiteX2" fmla="*/ 67403 w 154153"/>
                  <a:gd name="connsiteY2" fmla="*/ 39327 h 157247"/>
                  <a:gd name="connsiteX3" fmla="*/ 70732 w 154153"/>
                  <a:gd name="connsiteY3" fmla="*/ 50353 h 157247"/>
                  <a:gd name="connsiteX4" fmla="*/ 107831 w 154153"/>
                  <a:gd name="connsiteY4" fmla="*/ 74069 h 157247"/>
                  <a:gd name="connsiteX5" fmla="*/ 130229 w 154153"/>
                  <a:gd name="connsiteY5" fmla="*/ 119837 h 157247"/>
                  <a:gd name="connsiteX6" fmla="*/ 125791 w 154153"/>
                  <a:gd name="connsiteY6" fmla="*/ 130932 h 157247"/>
                  <a:gd name="connsiteX7" fmla="*/ 65808 w 154153"/>
                  <a:gd name="connsiteY7" fmla="*/ 150834 h 157247"/>
                  <a:gd name="connsiteX8" fmla="*/ 0 w 154153"/>
                  <a:gd name="connsiteY8" fmla="*/ 120946 h 157247"/>
                  <a:gd name="connsiteX9" fmla="*/ 9154 w 154153"/>
                  <a:gd name="connsiteY9" fmla="*/ 98895 h 157247"/>
                  <a:gd name="connsiteX10" fmla="*/ 71980 w 154153"/>
                  <a:gd name="connsiteY10" fmla="*/ 124067 h 157247"/>
                  <a:gd name="connsiteX11" fmla="*/ 100342 w 154153"/>
                  <a:gd name="connsiteY11" fmla="*/ 118797 h 157247"/>
                  <a:gd name="connsiteX12" fmla="*/ 102491 w 154153"/>
                  <a:gd name="connsiteY12" fmla="*/ 113457 h 157247"/>
                  <a:gd name="connsiteX13" fmla="*/ 98608 w 154153"/>
                  <a:gd name="connsiteY13" fmla="*/ 100351 h 157247"/>
                  <a:gd name="connsiteX14" fmla="*/ 48541 w 154153"/>
                  <a:gd name="connsiteY14" fmla="*/ 70048 h 157247"/>
                  <a:gd name="connsiteX15" fmla="*/ 36267 w 154153"/>
                  <a:gd name="connsiteY15" fmla="*/ 33780 h 157247"/>
                  <a:gd name="connsiteX16" fmla="*/ 40428 w 154153"/>
                  <a:gd name="connsiteY16" fmla="*/ 23378 h 157247"/>
                  <a:gd name="connsiteX17" fmla="*/ 97360 w 154153"/>
                  <a:gd name="connsiteY17" fmla="*/ 7845 h 157247"/>
                  <a:gd name="connsiteX18" fmla="*/ 154153 w 154153"/>
                  <a:gd name="connsiteY18" fmla="*/ 32740 h 157247"/>
                  <a:gd name="connsiteX19" fmla="*/ 144792 w 154153"/>
                  <a:gd name="connsiteY19" fmla="*/ 56040 h 157247"/>
                  <a:gd name="connsiteX20" fmla="*/ 89108 w 154153"/>
                  <a:gd name="connsiteY20" fmla="*/ 33711 h 15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153" h="157247">
                    <a:moveTo>
                      <a:pt x="89177" y="33849"/>
                    </a:moveTo>
                    <a:cubicBezTo>
                      <a:pt x="76903" y="28926"/>
                      <a:pt x="72327" y="27054"/>
                      <a:pt x="69414" y="34265"/>
                    </a:cubicBezTo>
                    <a:lnTo>
                      <a:pt x="67403" y="39327"/>
                    </a:lnTo>
                    <a:cubicBezTo>
                      <a:pt x="64699" y="46054"/>
                      <a:pt x="66016" y="47372"/>
                      <a:pt x="70732" y="50353"/>
                    </a:cubicBezTo>
                    <a:lnTo>
                      <a:pt x="107831" y="74069"/>
                    </a:lnTo>
                    <a:cubicBezTo>
                      <a:pt x="128218" y="87384"/>
                      <a:pt x="140284" y="94873"/>
                      <a:pt x="130229" y="119837"/>
                    </a:cubicBezTo>
                    <a:lnTo>
                      <a:pt x="125791" y="130932"/>
                    </a:lnTo>
                    <a:cubicBezTo>
                      <a:pt x="114419" y="159363"/>
                      <a:pt x="94586" y="162622"/>
                      <a:pt x="65808" y="150834"/>
                    </a:cubicBezTo>
                    <a:cubicBezTo>
                      <a:pt x="29749" y="136410"/>
                      <a:pt x="0" y="120946"/>
                      <a:pt x="0" y="120946"/>
                    </a:cubicBezTo>
                    <a:lnTo>
                      <a:pt x="9154" y="98895"/>
                    </a:lnTo>
                    <a:lnTo>
                      <a:pt x="71980" y="124067"/>
                    </a:lnTo>
                    <a:cubicBezTo>
                      <a:pt x="87929" y="130446"/>
                      <a:pt x="95973" y="129684"/>
                      <a:pt x="100342" y="118797"/>
                    </a:cubicBezTo>
                    <a:lnTo>
                      <a:pt x="102491" y="113457"/>
                    </a:lnTo>
                    <a:cubicBezTo>
                      <a:pt x="104641" y="108118"/>
                      <a:pt x="105681" y="104789"/>
                      <a:pt x="98608" y="100351"/>
                    </a:cubicBezTo>
                    <a:cubicBezTo>
                      <a:pt x="86126" y="92654"/>
                      <a:pt x="60746" y="77675"/>
                      <a:pt x="48541" y="70048"/>
                    </a:cubicBezTo>
                    <a:cubicBezTo>
                      <a:pt x="34256" y="60825"/>
                      <a:pt x="28223" y="53821"/>
                      <a:pt x="36267" y="33780"/>
                    </a:cubicBezTo>
                    <a:lnTo>
                      <a:pt x="40428" y="23378"/>
                    </a:lnTo>
                    <a:cubicBezTo>
                      <a:pt x="51800" y="-5053"/>
                      <a:pt x="68305" y="-4013"/>
                      <a:pt x="97360" y="7845"/>
                    </a:cubicBezTo>
                    <a:cubicBezTo>
                      <a:pt x="133142" y="22200"/>
                      <a:pt x="154153" y="32740"/>
                      <a:pt x="154153" y="32740"/>
                    </a:cubicBezTo>
                    <a:lnTo>
                      <a:pt x="144792" y="56040"/>
                    </a:lnTo>
                    <a:lnTo>
                      <a:pt x="89108" y="33711"/>
                    </a:lnTo>
                    <a:close/>
                  </a:path>
                </a:pathLst>
              </a:custGeom>
              <a:solidFill>
                <a:srgbClr val="FFFFFF"/>
              </a:solidFill>
              <a:ln w="6930" cap="flat">
                <a:noFill/>
                <a:prstDash val="solid"/>
                <a:miter/>
              </a:ln>
            </p:spPr>
            <p:txBody>
              <a:bodyPr rtlCol="0" anchor="ctr"/>
              <a:lstStyle/>
              <a:p>
                <a:endParaRPr lang="en-US"/>
              </a:p>
            </p:txBody>
          </p:sp>
          <p:sp>
            <p:nvSpPr>
              <p:cNvPr id="839" name="Freeform 49">
                <a:extLst>
                  <a:ext uri="{FF2B5EF4-FFF2-40B4-BE49-F238E27FC236}">
                    <a16:creationId xmlns:a16="http://schemas.microsoft.com/office/drawing/2014/main" id="{75CC28C8-580F-18B2-5504-04D1647E2779}"/>
                  </a:ext>
                </a:extLst>
              </p:cNvPr>
              <p:cNvSpPr/>
              <p:nvPr/>
            </p:nvSpPr>
            <p:spPr>
              <a:xfrm>
                <a:off x="5409979" y="4305404"/>
                <a:ext cx="143626" cy="156819"/>
              </a:xfrm>
              <a:custGeom>
                <a:avLst/>
                <a:gdLst>
                  <a:gd name="connsiteX0" fmla="*/ 102254 w 143626"/>
                  <a:gd name="connsiteY0" fmla="*/ 156819 h 156819"/>
                  <a:gd name="connsiteX1" fmla="*/ 35475 w 143626"/>
                  <a:gd name="connsiteY1" fmla="*/ 139275 h 156819"/>
                  <a:gd name="connsiteX2" fmla="*/ 3577 w 143626"/>
                  <a:gd name="connsiteY2" fmla="*/ 84700 h 156819"/>
                  <a:gd name="connsiteX3" fmla="*/ 20219 w 143626"/>
                  <a:gd name="connsiteY3" fmla="*/ 31513 h 156819"/>
                  <a:gd name="connsiteX4" fmla="*/ 80688 w 143626"/>
                  <a:gd name="connsiteY4" fmla="*/ 3221 h 156819"/>
                  <a:gd name="connsiteX5" fmla="*/ 109397 w 143626"/>
                  <a:gd name="connsiteY5" fmla="*/ 12236 h 156819"/>
                  <a:gd name="connsiteX6" fmla="*/ 140810 w 143626"/>
                  <a:gd name="connsiteY6" fmla="*/ 69306 h 156819"/>
                  <a:gd name="connsiteX7" fmla="*/ 128744 w 143626"/>
                  <a:gd name="connsiteY7" fmla="*/ 107792 h 156819"/>
                  <a:gd name="connsiteX8" fmla="*/ 125485 w 143626"/>
                  <a:gd name="connsiteY8" fmla="*/ 109873 h 156819"/>
                  <a:gd name="connsiteX9" fmla="*/ 36654 w 143626"/>
                  <a:gd name="connsiteY9" fmla="*/ 82066 h 156819"/>
                  <a:gd name="connsiteX10" fmla="*/ 33950 w 143626"/>
                  <a:gd name="connsiteY10" fmla="*/ 90595 h 156819"/>
                  <a:gd name="connsiteX11" fmla="*/ 47541 w 143626"/>
                  <a:gd name="connsiteY11" fmla="*/ 116253 h 156819"/>
                  <a:gd name="connsiteX12" fmla="*/ 109327 w 143626"/>
                  <a:gd name="connsiteY12" fmla="*/ 135600 h 156819"/>
                  <a:gd name="connsiteX13" fmla="*/ 102185 w 143626"/>
                  <a:gd name="connsiteY13" fmla="*/ 156819 h 156819"/>
                  <a:gd name="connsiteX14" fmla="*/ 109605 w 143626"/>
                  <a:gd name="connsiteY14" fmla="*/ 65770 h 156819"/>
                  <a:gd name="connsiteX15" fmla="*/ 95736 w 143626"/>
                  <a:gd name="connsiteY15" fmla="*/ 34287 h 156819"/>
                  <a:gd name="connsiteX16" fmla="*/ 79578 w 143626"/>
                  <a:gd name="connsiteY16" fmla="*/ 29225 h 156819"/>
                  <a:gd name="connsiteX17" fmla="*/ 47888 w 143626"/>
                  <a:gd name="connsiteY17" fmla="*/ 46423 h 156819"/>
                  <a:gd name="connsiteX18" fmla="*/ 44005 w 143626"/>
                  <a:gd name="connsiteY18" fmla="*/ 58766 h 156819"/>
                  <a:gd name="connsiteX19" fmla="*/ 105929 w 143626"/>
                  <a:gd name="connsiteY19" fmla="*/ 77628 h 156819"/>
                  <a:gd name="connsiteX20" fmla="*/ 109674 w 143626"/>
                  <a:gd name="connsiteY20" fmla="*/ 65770 h 156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3626" h="156819">
                    <a:moveTo>
                      <a:pt x="102254" y="156819"/>
                    </a:moveTo>
                    <a:cubicBezTo>
                      <a:pt x="102254" y="156819"/>
                      <a:pt x="72089" y="150717"/>
                      <a:pt x="35475" y="139275"/>
                    </a:cubicBezTo>
                    <a:cubicBezTo>
                      <a:pt x="5726" y="130191"/>
                      <a:pt x="-6756" y="117431"/>
                      <a:pt x="3577" y="84700"/>
                    </a:cubicBezTo>
                    <a:lnTo>
                      <a:pt x="20219" y="31513"/>
                    </a:lnTo>
                    <a:cubicBezTo>
                      <a:pt x="28471" y="5162"/>
                      <a:pt x="51008" y="-6071"/>
                      <a:pt x="80688" y="3221"/>
                    </a:cubicBezTo>
                    <a:lnTo>
                      <a:pt x="109397" y="12236"/>
                    </a:lnTo>
                    <a:cubicBezTo>
                      <a:pt x="139354" y="21597"/>
                      <a:pt x="149062" y="42955"/>
                      <a:pt x="140810" y="69306"/>
                    </a:cubicBezTo>
                    <a:lnTo>
                      <a:pt x="128744" y="107792"/>
                    </a:lnTo>
                    <a:cubicBezTo>
                      <a:pt x="128050" y="109942"/>
                      <a:pt x="127634" y="110566"/>
                      <a:pt x="125485" y="109873"/>
                    </a:cubicBezTo>
                    <a:lnTo>
                      <a:pt x="36654" y="82066"/>
                    </a:lnTo>
                    <a:lnTo>
                      <a:pt x="33950" y="90595"/>
                    </a:lnTo>
                    <a:cubicBezTo>
                      <a:pt x="27986" y="109595"/>
                      <a:pt x="30691" y="110982"/>
                      <a:pt x="47541" y="116253"/>
                    </a:cubicBezTo>
                    <a:lnTo>
                      <a:pt x="109327" y="135600"/>
                    </a:lnTo>
                    <a:lnTo>
                      <a:pt x="102185" y="156819"/>
                    </a:lnTo>
                    <a:close/>
                    <a:moveTo>
                      <a:pt x="109605" y="65770"/>
                    </a:moveTo>
                    <a:cubicBezTo>
                      <a:pt x="116817" y="42747"/>
                      <a:pt x="110922" y="39072"/>
                      <a:pt x="95736" y="34287"/>
                    </a:cubicBezTo>
                    <a:lnTo>
                      <a:pt x="79578" y="29225"/>
                    </a:lnTo>
                    <a:cubicBezTo>
                      <a:pt x="64115" y="24371"/>
                      <a:pt x="55308" y="22637"/>
                      <a:pt x="47888" y="46423"/>
                    </a:cubicBezTo>
                    <a:lnTo>
                      <a:pt x="44005" y="58766"/>
                    </a:lnTo>
                    <a:lnTo>
                      <a:pt x="105929" y="77628"/>
                    </a:lnTo>
                    <a:lnTo>
                      <a:pt x="109674" y="65770"/>
                    </a:lnTo>
                    <a:close/>
                  </a:path>
                </a:pathLst>
              </a:custGeom>
              <a:solidFill>
                <a:srgbClr val="FFFFFF"/>
              </a:solidFill>
              <a:ln w="6930" cap="flat">
                <a:noFill/>
                <a:prstDash val="solid"/>
                <a:miter/>
              </a:ln>
            </p:spPr>
            <p:txBody>
              <a:bodyPr rtlCol="0" anchor="ctr"/>
              <a:lstStyle/>
              <a:p>
                <a:endParaRPr lang="en-US"/>
              </a:p>
            </p:txBody>
          </p:sp>
          <p:sp>
            <p:nvSpPr>
              <p:cNvPr id="840" name="Freeform 50">
                <a:extLst>
                  <a:ext uri="{FF2B5EF4-FFF2-40B4-BE49-F238E27FC236}">
                    <a16:creationId xmlns:a16="http://schemas.microsoft.com/office/drawing/2014/main" id="{D44F1DA3-ACDD-7217-1395-9D68B1A45555}"/>
                  </a:ext>
                </a:extLst>
              </p:cNvPr>
              <p:cNvSpPr/>
              <p:nvPr/>
            </p:nvSpPr>
            <p:spPr>
              <a:xfrm>
                <a:off x="5615834" y="4320066"/>
                <a:ext cx="167324" cy="189659"/>
              </a:xfrm>
              <a:custGeom>
                <a:avLst/>
                <a:gdLst>
                  <a:gd name="connsiteX0" fmla="*/ 31968 w 167324"/>
                  <a:gd name="connsiteY0" fmla="*/ 69 h 189659"/>
                  <a:gd name="connsiteX1" fmla="*/ 123988 w 167324"/>
                  <a:gd name="connsiteY1" fmla="*/ 17267 h 189659"/>
                  <a:gd name="connsiteX2" fmla="*/ 166427 w 167324"/>
                  <a:gd name="connsiteY2" fmla="*/ 73297 h 189659"/>
                  <a:gd name="connsiteX3" fmla="*/ 151865 w 167324"/>
                  <a:gd name="connsiteY3" fmla="*/ 151310 h 189659"/>
                  <a:gd name="connsiteX4" fmla="*/ 92020 w 167324"/>
                  <a:gd name="connsiteY4" fmla="*/ 188479 h 189659"/>
                  <a:gd name="connsiteX5" fmla="*/ 0 w 167324"/>
                  <a:gd name="connsiteY5" fmla="*/ 171281 h 189659"/>
                  <a:gd name="connsiteX6" fmla="*/ 32037 w 167324"/>
                  <a:gd name="connsiteY6" fmla="*/ 0 h 189659"/>
                  <a:gd name="connsiteX7" fmla="*/ 133558 w 167324"/>
                  <a:gd name="connsiteY7" fmla="*/ 75516 h 189659"/>
                  <a:gd name="connsiteX8" fmla="*/ 111021 w 167324"/>
                  <a:gd name="connsiteY8" fmla="*/ 43202 h 189659"/>
                  <a:gd name="connsiteX9" fmla="*/ 58180 w 167324"/>
                  <a:gd name="connsiteY9" fmla="*/ 33355 h 189659"/>
                  <a:gd name="connsiteX10" fmla="*/ 36406 w 167324"/>
                  <a:gd name="connsiteY10" fmla="*/ 149784 h 189659"/>
                  <a:gd name="connsiteX11" fmla="*/ 89247 w 167324"/>
                  <a:gd name="connsiteY11" fmla="*/ 159701 h 189659"/>
                  <a:gd name="connsiteX12" fmla="*/ 121977 w 167324"/>
                  <a:gd name="connsiteY12" fmla="*/ 137718 h 189659"/>
                  <a:gd name="connsiteX13" fmla="*/ 133558 w 167324"/>
                  <a:gd name="connsiteY13" fmla="*/ 75586 h 18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324" h="189659">
                    <a:moveTo>
                      <a:pt x="31968" y="69"/>
                    </a:moveTo>
                    <a:lnTo>
                      <a:pt x="123988" y="17267"/>
                    </a:lnTo>
                    <a:cubicBezTo>
                      <a:pt x="154846" y="23022"/>
                      <a:pt x="171489" y="46184"/>
                      <a:pt x="166427" y="73297"/>
                    </a:cubicBezTo>
                    <a:lnTo>
                      <a:pt x="151865" y="151310"/>
                    </a:lnTo>
                    <a:cubicBezTo>
                      <a:pt x="146803" y="178493"/>
                      <a:pt x="122809" y="194234"/>
                      <a:pt x="92020" y="188479"/>
                    </a:cubicBezTo>
                    <a:lnTo>
                      <a:pt x="0" y="171281"/>
                    </a:lnTo>
                    <a:lnTo>
                      <a:pt x="32037" y="0"/>
                    </a:lnTo>
                    <a:close/>
                    <a:moveTo>
                      <a:pt x="133558" y="75516"/>
                    </a:moveTo>
                    <a:cubicBezTo>
                      <a:pt x="137788" y="52771"/>
                      <a:pt x="127872" y="46322"/>
                      <a:pt x="111021" y="43202"/>
                    </a:cubicBezTo>
                    <a:lnTo>
                      <a:pt x="58180" y="33355"/>
                    </a:lnTo>
                    <a:lnTo>
                      <a:pt x="36406" y="149784"/>
                    </a:lnTo>
                    <a:lnTo>
                      <a:pt x="89247" y="159701"/>
                    </a:lnTo>
                    <a:cubicBezTo>
                      <a:pt x="106167" y="162890"/>
                      <a:pt x="117747" y="160464"/>
                      <a:pt x="121977" y="137718"/>
                    </a:cubicBezTo>
                    <a:lnTo>
                      <a:pt x="133558" y="75586"/>
                    </a:lnTo>
                    <a:close/>
                  </a:path>
                </a:pathLst>
              </a:custGeom>
              <a:solidFill>
                <a:srgbClr val="FFFFFF"/>
              </a:solidFill>
              <a:ln w="6930" cap="flat">
                <a:noFill/>
                <a:prstDash val="solid"/>
                <a:miter/>
              </a:ln>
            </p:spPr>
            <p:txBody>
              <a:bodyPr rtlCol="0" anchor="ctr"/>
              <a:lstStyle/>
              <a:p>
                <a:endParaRPr lang="en-US"/>
              </a:p>
            </p:txBody>
          </p:sp>
          <p:sp>
            <p:nvSpPr>
              <p:cNvPr id="841" name="Freeform 51">
                <a:extLst>
                  <a:ext uri="{FF2B5EF4-FFF2-40B4-BE49-F238E27FC236}">
                    <a16:creationId xmlns:a16="http://schemas.microsoft.com/office/drawing/2014/main" id="{24AB2460-4010-B03D-EBE5-7126A7DF1E77}"/>
                  </a:ext>
                </a:extLst>
              </p:cNvPr>
              <p:cNvSpPr/>
              <p:nvPr/>
            </p:nvSpPr>
            <p:spPr>
              <a:xfrm>
                <a:off x="5795922" y="4327216"/>
                <a:ext cx="54002" cy="198387"/>
              </a:xfrm>
              <a:custGeom>
                <a:avLst/>
                <a:gdLst>
                  <a:gd name="connsiteX0" fmla="*/ 30650 w 54002"/>
                  <a:gd name="connsiteY0" fmla="*/ 198388 h 198387"/>
                  <a:gd name="connsiteX1" fmla="*/ 0 w 54002"/>
                  <a:gd name="connsiteY1" fmla="*/ 194712 h 198387"/>
                  <a:gd name="connsiteX2" fmla="*/ 17059 w 54002"/>
                  <a:gd name="connsiteY2" fmla="*/ 53873 h 198387"/>
                  <a:gd name="connsiteX3" fmla="*/ 47709 w 54002"/>
                  <a:gd name="connsiteY3" fmla="*/ 57549 h 198387"/>
                  <a:gd name="connsiteX4" fmla="*/ 30650 w 54002"/>
                  <a:gd name="connsiteY4" fmla="*/ 198388 h 198387"/>
                  <a:gd name="connsiteX5" fmla="*/ 39041 w 54002"/>
                  <a:gd name="connsiteY5" fmla="*/ 131 h 198387"/>
                  <a:gd name="connsiteX6" fmla="*/ 53881 w 54002"/>
                  <a:gd name="connsiteY6" fmla="*/ 18438 h 198387"/>
                  <a:gd name="connsiteX7" fmla="*/ 35158 w 54002"/>
                  <a:gd name="connsiteY7" fmla="*/ 32446 h 198387"/>
                  <a:gd name="connsiteX8" fmla="*/ 20526 w 54002"/>
                  <a:gd name="connsiteY8" fmla="*/ 14416 h 198387"/>
                  <a:gd name="connsiteX9" fmla="*/ 39041 w 54002"/>
                  <a:gd name="connsiteY9" fmla="*/ 131 h 19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002" h="198387">
                    <a:moveTo>
                      <a:pt x="30650" y="198388"/>
                    </a:moveTo>
                    <a:lnTo>
                      <a:pt x="0" y="194712"/>
                    </a:lnTo>
                    <a:lnTo>
                      <a:pt x="17059" y="53873"/>
                    </a:lnTo>
                    <a:lnTo>
                      <a:pt x="47709" y="57549"/>
                    </a:lnTo>
                    <a:lnTo>
                      <a:pt x="30650" y="198388"/>
                    </a:lnTo>
                    <a:close/>
                    <a:moveTo>
                      <a:pt x="39041" y="131"/>
                    </a:moveTo>
                    <a:cubicBezTo>
                      <a:pt x="48403" y="1241"/>
                      <a:pt x="54990" y="9077"/>
                      <a:pt x="53881" y="18438"/>
                    </a:cubicBezTo>
                    <a:cubicBezTo>
                      <a:pt x="52771" y="27592"/>
                      <a:pt x="44519" y="33625"/>
                      <a:pt x="35158" y="32446"/>
                    </a:cubicBezTo>
                    <a:cubicBezTo>
                      <a:pt x="26004" y="31336"/>
                      <a:pt x="19416" y="23500"/>
                      <a:pt x="20526" y="14416"/>
                    </a:cubicBezTo>
                    <a:cubicBezTo>
                      <a:pt x="21635" y="5055"/>
                      <a:pt x="29888" y="-978"/>
                      <a:pt x="39041" y="131"/>
                    </a:cubicBezTo>
                    <a:close/>
                  </a:path>
                </a:pathLst>
              </a:custGeom>
              <a:solidFill>
                <a:srgbClr val="FFFFFF"/>
              </a:solidFill>
              <a:ln w="6930" cap="flat">
                <a:noFill/>
                <a:prstDash val="solid"/>
                <a:miter/>
              </a:ln>
            </p:spPr>
            <p:txBody>
              <a:bodyPr rtlCol="0" anchor="ctr"/>
              <a:lstStyle/>
              <a:p>
                <a:endParaRPr lang="en-US"/>
              </a:p>
            </p:txBody>
          </p:sp>
          <p:sp>
            <p:nvSpPr>
              <p:cNvPr id="842" name="Freeform 52">
                <a:extLst>
                  <a:ext uri="{FF2B5EF4-FFF2-40B4-BE49-F238E27FC236}">
                    <a16:creationId xmlns:a16="http://schemas.microsoft.com/office/drawing/2014/main" id="{2E0C04A9-1620-D9C9-656A-0491A2CD1A5E}"/>
                  </a:ext>
                </a:extLst>
              </p:cNvPr>
              <p:cNvSpPr/>
              <p:nvPr/>
            </p:nvSpPr>
            <p:spPr>
              <a:xfrm>
                <a:off x="5864232" y="4390062"/>
                <a:ext cx="130154" cy="184102"/>
              </a:xfrm>
              <a:custGeom>
                <a:avLst/>
                <a:gdLst>
                  <a:gd name="connsiteX0" fmla="*/ 121625 w 130154"/>
                  <a:gd name="connsiteY0" fmla="*/ 144210 h 184102"/>
                  <a:gd name="connsiteX1" fmla="*/ 72252 w 130154"/>
                  <a:gd name="connsiteY1" fmla="*/ 183736 h 184102"/>
                  <a:gd name="connsiteX2" fmla="*/ 7900 w 130154"/>
                  <a:gd name="connsiteY2" fmla="*/ 175970 h 184102"/>
                  <a:gd name="connsiteX3" fmla="*/ 9495 w 130154"/>
                  <a:gd name="connsiteY3" fmla="*/ 153918 h 184102"/>
                  <a:gd name="connsiteX4" fmla="*/ 69131 w 130154"/>
                  <a:gd name="connsiteY4" fmla="*/ 157663 h 184102"/>
                  <a:gd name="connsiteX5" fmla="*/ 91044 w 130154"/>
                  <a:gd name="connsiteY5" fmla="*/ 138593 h 184102"/>
                  <a:gd name="connsiteX6" fmla="*/ 91807 w 130154"/>
                  <a:gd name="connsiteY6" fmla="*/ 126665 h 184102"/>
                  <a:gd name="connsiteX7" fmla="*/ 52766 w 130154"/>
                  <a:gd name="connsiteY7" fmla="*/ 136721 h 184102"/>
                  <a:gd name="connsiteX8" fmla="*/ 43335 w 130154"/>
                  <a:gd name="connsiteY8" fmla="*/ 136097 h 184102"/>
                  <a:gd name="connsiteX9" fmla="*/ 203 w 130154"/>
                  <a:gd name="connsiteY9" fmla="*/ 91993 h 184102"/>
                  <a:gd name="connsiteX10" fmla="*/ 3531 w 130154"/>
                  <a:gd name="connsiteY10" fmla="*/ 38598 h 184102"/>
                  <a:gd name="connsiteX11" fmla="*/ 51795 w 130154"/>
                  <a:gd name="connsiteY11" fmla="*/ 250 h 184102"/>
                  <a:gd name="connsiteX12" fmla="*/ 59978 w 130154"/>
                  <a:gd name="connsiteY12" fmla="*/ 736 h 184102"/>
                  <a:gd name="connsiteX13" fmla="*/ 98672 w 130154"/>
                  <a:gd name="connsiteY13" fmla="*/ 15645 h 184102"/>
                  <a:gd name="connsiteX14" fmla="*/ 99366 w 130154"/>
                  <a:gd name="connsiteY14" fmla="*/ 4480 h 184102"/>
                  <a:gd name="connsiteX15" fmla="*/ 130155 w 130154"/>
                  <a:gd name="connsiteY15" fmla="*/ 6422 h 184102"/>
                  <a:gd name="connsiteX16" fmla="*/ 121486 w 130154"/>
                  <a:gd name="connsiteY16" fmla="*/ 144279 h 184102"/>
                  <a:gd name="connsiteX17" fmla="*/ 31269 w 130154"/>
                  <a:gd name="connsiteY17" fmla="*/ 90190 h 184102"/>
                  <a:gd name="connsiteX18" fmla="*/ 50686 w 130154"/>
                  <a:gd name="connsiteY18" fmla="*/ 110577 h 184102"/>
                  <a:gd name="connsiteX19" fmla="*/ 58106 w 130154"/>
                  <a:gd name="connsiteY19" fmla="*/ 111063 h 184102"/>
                  <a:gd name="connsiteX20" fmla="*/ 93194 w 130154"/>
                  <a:gd name="connsiteY20" fmla="*/ 104544 h 184102"/>
                  <a:gd name="connsiteX21" fmla="*/ 97285 w 130154"/>
                  <a:gd name="connsiteY21" fmla="*/ 38945 h 184102"/>
                  <a:gd name="connsiteX22" fmla="*/ 63306 w 130154"/>
                  <a:gd name="connsiteY22" fmla="*/ 28058 h 184102"/>
                  <a:gd name="connsiteX23" fmla="*/ 55887 w 130154"/>
                  <a:gd name="connsiteY23" fmla="*/ 27572 h 184102"/>
                  <a:gd name="connsiteX24" fmla="*/ 34043 w 130154"/>
                  <a:gd name="connsiteY24" fmla="*/ 45394 h 184102"/>
                  <a:gd name="connsiteX25" fmla="*/ 31269 w 130154"/>
                  <a:gd name="connsiteY25" fmla="*/ 90121 h 18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0154" h="184102">
                    <a:moveTo>
                      <a:pt x="121625" y="144210"/>
                    </a:moveTo>
                    <a:cubicBezTo>
                      <a:pt x="119683" y="178743"/>
                      <a:pt x="103318" y="185955"/>
                      <a:pt x="72252" y="183736"/>
                    </a:cubicBezTo>
                    <a:cubicBezTo>
                      <a:pt x="34043" y="181378"/>
                      <a:pt x="7900" y="175970"/>
                      <a:pt x="7900" y="175970"/>
                    </a:cubicBezTo>
                    <a:lnTo>
                      <a:pt x="9495" y="153918"/>
                    </a:lnTo>
                    <a:lnTo>
                      <a:pt x="69131" y="157663"/>
                    </a:lnTo>
                    <a:cubicBezTo>
                      <a:pt x="83763" y="158564"/>
                      <a:pt x="90073" y="153987"/>
                      <a:pt x="91044" y="138593"/>
                    </a:cubicBezTo>
                    <a:lnTo>
                      <a:pt x="91807" y="126665"/>
                    </a:lnTo>
                    <a:cubicBezTo>
                      <a:pt x="80573" y="131450"/>
                      <a:pt x="65941" y="137483"/>
                      <a:pt x="52766" y="136721"/>
                    </a:cubicBezTo>
                    <a:lnTo>
                      <a:pt x="43335" y="136097"/>
                    </a:lnTo>
                    <a:cubicBezTo>
                      <a:pt x="13032" y="133947"/>
                      <a:pt x="-1947" y="126042"/>
                      <a:pt x="203" y="91993"/>
                    </a:cubicBezTo>
                    <a:lnTo>
                      <a:pt x="3531" y="38598"/>
                    </a:lnTo>
                    <a:cubicBezTo>
                      <a:pt x="5681" y="4550"/>
                      <a:pt x="21492" y="-1414"/>
                      <a:pt x="51795" y="250"/>
                    </a:cubicBezTo>
                    <a:lnTo>
                      <a:pt x="59978" y="736"/>
                    </a:lnTo>
                    <a:cubicBezTo>
                      <a:pt x="73153" y="1568"/>
                      <a:pt x="88132" y="9473"/>
                      <a:pt x="98672" y="15645"/>
                    </a:cubicBezTo>
                    <a:lnTo>
                      <a:pt x="99366" y="4480"/>
                    </a:lnTo>
                    <a:lnTo>
                      <a:pt x="130155" y="6422"/>
                    </a:lnTo>
                    <a:lnTo>
                      <a:pt x="121486" y="144279"/>
                    </a:lnTo>
                    <a:close/>
                    <a:moveTo>
                      <a:pt x="31269" y="90190"/>
                    </a:moveTo>
                    <a:cubicBezTo>
                      <a:pt x="30298" y="105585"/>
                      <a:pt x="36054" y="109676"/>
                      <a:pt x="50686" y="110577"/>
                    </a:cubicBezTo>
                    <a:lnTo>
                      <a:pt x="58106" y="111063"/>
                    </a:lnTo>
                    <a:cubicBezTo>
                      <a:pt x="69062" y="111757"/>
                      <a:pt x="81821" y="107041"/>
                      <a:pt x="93194" y="104544"/>
                    </a:cubicBezTo>
                    <a:lnTo>
                      <a:pt x="97285" y="38945"/>
                    </a:lnTo>
                    <a:cubicBezTo>
                      <a:pt x="86329" y="34992"/>
                      <a:pt x="74263" y="28751"/>
                      <a:pt x="63306" y="28058"/>
                    </a:cubicBezTo>
                    <a:lnTo>
                      <a:pt x="55887" y="27572"/>
                    </a:lnTo>
                    <a:cubicBezTo>
                      <a:pt x="41255" y="26671"/>
                      <a:pt x="35014" y="29999"/>
                      <a:pt x="34043" y="45394"/>
                    </a:cubicBezTo>
                    <a:lnTo>
                      <a:pt x="31269" y="90121"/>
                    </a:lnTo>
                    <a:close/>
                  </a:path>
                </a:pathLst>
              </a:custGeom>
              <a:solidFill>
                <a:srgbClr val="FFFFFF"/>
              </a:solidFill>
              <a:ln w="6930" cap="flat">
                <a:noFill/>
                <a:prstDash val="solid"/>
                <a:miter/>
              </a:ln>
            </p:spPr>
            <p:txBody>
              <a:bodyPr rtlCol="0" anchor="ctr"/>
              <a:lstStyle/>
              <a:p>
                <a:endParaRPr lang="en-US"/>
              </a:p>
            </p:txBody>
          </p:sp>
          <p:sp>
            <p:nvSpPr>
              <p:cNvPr id="843" name="Freeform 53">
                <a:extLst>
                  <a:ext uri="{FF2B5EF4-FFF2-40B4-BE49-F238E27FC236}">
                    <a16:creationId xmlns:a16="http://schemas.microsoft.com/office/drawing/2014/main" id="{64846780-CF51-7734-BA16-DCACC35CB105}"/>
                  </a:ext>
                </a:extLst>
              </p:cNvPr>
              <p:cNvSpPr/>
              <p:nvPr/>
            </p:nvSpPr>
            <p:spPr>
              <a:xfrm>
                <a:off x="6023233" y="4340176"/>
                <a:ext cx="33563" cy="197909"/>
              </a:xfrm>
              <a:custGeom>
                <a:avLst/>
                <a:gdLst>
                  <a:gd name="connsiteX0" fmla="*/ 16713 w 33563"/>
                  <a:gd name="connsiteY0" fmla="*/ 0 h 197909"/>
                  <a:gd name="connsiteX1" fmla="*/ 33563 w 33563"/>
                  <a:gd name="connsiteY1" fmla="*/ 16504 h 197909"/>
                  <a:gd name="connsiteX2" fmla="*/ 16574 w 33563"/>
                  <a:gd name="connsiteY2" fmla="*/ 32592 h 197909"/>
                  <a:gd name="connsiteX3" fmla="*/ 0 w 33563"/>
                  <a:gd name="connsiteY3" fmla="*/ 16365 h 197909"/>
                  <a:gd name="connsiteX4" fmla="*/ 16782 w 33563"/>
                  <a:gd name="connsiteY4" fmla="*/ 0 h 197909"/>
                  <a:gd name="connsiteX5" fmla="*/ 31206 w 33563"/>
                  <a:gd name="connsiteY5" fmla="*/ 197909 h 197909"/>
                  <a:gd name="connsiteX6" fmla="*/ 347 w 33563"/>
                  <a:gd name="connsiteY6" fmla="*/ 197771 h 197909"/>
                  <a:gd name="connsiteX7" fmla="*/ 971 w 33563"/>
                  <a:gd name="connsiteY7" fmla="*/ 55892 h 197909"/>
                  <a:gd name="connsiteX8" fmla="*/ 31830 w 33563"/>
                  <a:gd name="connsiteY8" fmla="*/ 56030 h 197909"/>
                  <a:gd name="connsiteX9" fmla="*/ 31206 w 33563"/>
                  <a:gd name="connsiteY9" fmla="*/ 197909 h 1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563" h="197909">
                    <a:moveTo>
                      <a:pt x="16713" y="0"/>
                    </a:moveTo>
                    <a:cubicBezTo>
                      <a:pt x="26143" y="0"/>
                      <a:pt x="33563" y="7073"/>
                      <a:pt x="33563" y="16504"/>
                    </a:cubicBezTo>
                    <a:cubicBezTo>
                      <a:pt x="33563" y="25727"/>
                      <a:pt x="26005" y="32661"/>
                      <a:pt x="16574" y="32592"/>
                    </a:cubicBezTo>
                    <a:cubicBezTo>
                      <a:pt x="7351" y="32592"/>
                      <a:pt x="-69" y="25519"/>
                      <a:pt x="0" y="16365"/>
                    </a:cubicBezTo>
                    <a:cubicBezTo>
                      <a:pt x="0" y="6934"/>
                      <a:pt x="7559" y="0"/>
                      <a:pt x="16782" y="0"/>
                    </a:cubicBezTo>
                    <a:close/>
                    <a:moveTo>
                      <a:pt x="31206" y="197909"/>
                    </a:moveTo>
                    <a:lnTo>
                      <a:pt x="347" y="197771"/>
                    </a:lnTo>
                    <a:lnTo>
                      <a:pt x="971" y="55892"/>
                    </a:lnTo>
                    <a:lnTo>
                      <a:pt x="31830" y="56030"/>
                    </a:lnTo>
                    <a:lnTo>
                      <a:pt x="31206" y="197909"/>
                    </a:lnTo>
                    <a:close/>
                  </a:path>
                </a:pathLst>
              </a:custGeom>
              <a:solidFill>
                <a:srgbClr val="FFFFFF"/>
              </a:solidFill>
              <a:ln w="6930" cap="flat">
                <a:noFill/>
                <a:prstDash val="solid"/>
                <a:miter/>
              </a:ln>
            </p:spPr>
            <p:txBody>
              <a:bodyPr rtlCol="0" anchor="ctr"/>
              <a:lstStyle/>
              <a:p>
                <a:endParaRPr lang="en-US"/>
              </a:p>
            </p:txBody>
          </p:sp>
          <p:sp>
            <p:nvSpPr>
              <p:cNvPr id="844" name="Freeform 54">
                <a:extLst>
                  <a:ext uri="{FF2B5EF4-FFF2-40B4-BE49-F238E27FC236}">
                    <a16:creationId xmlns:a16="http://schemas.microsoft.com/office/drawing/2014/main" id="{6111B476-4960-8160-BC04-AB262E549DEA}"/>
                  </a:ext>
                </a:extLst>
              </p:cNvPr>
              <p:cNvSpPr/>
              <p:nvPr/>
            </p:nvSpPr>
            <p:spPr>
              <a:xfrm>
                <a:off x="6073301" y="4362297"/>
                <a:ext cx="96943" cy="175080"/>
              </a:xfrm>
              <a:custGeom>
                <a:avLst/>
                <a:gdLst>
                  <a:gd name="connsiteX0" fmla="*/ 0 w 96943"/>
                  <a:gd name="connsiteY0" fmla="*/ 34048 h 175080"/>
                  <a:gd name="connsiteX1" fmla="*/ 20110 w 96943"/>
                  <a:gd name="connsiteY1" fmla="*/ 33285 h 175080"/>
                  <a:gd name="connsiteX2" fmla="*/ 18862 w 96943"/>
                  <a:gd name="connsiteY2" fmla="*/ 1179 h 175080"/>
                  <a:gd name="connsiteX3" fmla="*/ 49720 w 96943"/>
                  <a:gd name="connsiteY3" fmla="*/ 0 h 175080"/>
                  <a:gd name="connsiteX4" fmla="*/ 50968 w 96943"/>
                  <a:gd name="connsiteY4" fmla="*/ 32314 h 175080"/>
                  <a:gd name="connsiteX5" fmla="*/ 90009 w 96943"/>
                  <a:gd name="connsiteY5" fmla="*/ 30789 h 175080"/>
                  <a:gd name="connsiteX6" fmla="*/ 91050 w 96943"/>
                  <a:gd name="connsiteY6" fmla="*/ 57417 h 175080"/>
                  <a:gd name="connsiteX7" fmla="*/ 52008 w 96943"/>
                  <a:gd name="connsiteY7" fmla="*/ 58943 h 175080"/>
                  <a:gd name="connsiteX8" fmla="*/ 54921 w 96943"/>
                  <a:gd name="connsiteY8" fmla="*/ 133072 h 175080"/>
                  <a:gd name="connsiteX9" fmla="*/ 69206 w 96943"/>
                  <a:gd name="connsiteY9" fmla="*/ 147704 h 175080"/>
                  <a:gd name="connsiteX10" fmla="*/ 96320 w 96943"/>
                  <a:gd name="connsiteY10" fmla="*/ 146178 h 175080"/>
                  <a:gd name="connsiteX11" fmla="*/ 96944 w 96943"/>
                  <a:gd name="connsiteY11" fmla="*/ 169062 h 175080"/>
                  <a:gd name="connsiteX12" fmla="*/ 58804 w 96943"/>
                  <a:gd name="connsiteY12" fmla="*/ 175026 h 175080"/>
                  <a:gd name="connsiteX13" fmla="*/ 24271 w 96943"/>
                  <a:gd name="connsiteY13" fmla="*/ 139036 h 175080"/>
                  <a:gd name="connsiteX14" fmla="*/ 21150 w 96943"/>
                  <a:gd name="connsiteY14" fmla="*/ 60191 h 175080"/>
                  <a:gd name="connsiteX15" fmla="*/ 1040 w 96943"/>
                  <a:gd name="connsiteY15" fmla="*/ 60954 h 175080"/>
                  <a:gd name="connsiteX16" fmla="*/ 0 w 96943"/>
                  <a:gd name="connsiteY16" fmla="*/ 34117 h 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943" h="175080">
                    <a:moveTo>
                      <a:pt x="0" y="34048"/>
                    </a:moveTo>
                    <a:lnTo>
                      <a:pt x="20110" y="33285"/>
                    </a:lnTo>
                    <a:lnTo>
                      <a:pt x="18862" y="1179"/>
                    </a:lnTo>
                    <a:lnTo>
                      <a:pt x="49720" y="0"/>
                    </a:lnTo>
                    <a:lnTo>
                      <a:pt x="50968" y="32314"/>
                    </a:lnTo>
                    <a:lnTo>
                      <a:pt x="90009" y="30789"/>
                    </a:lnTo>
                    <a:lnTo>
                      <a:pt x="91050" y="57417"/>
                    </a:lnTo>
                    <a:lnTo>
                      <a:pt x="52008" y="58943"/>
                    </a:lnTo>
                    <a:lnTo>
                      <a:pt x="54921" y="133072"/>
                    </a:lnTo>
                    <a:cubicBezTo>
                      <a:pt x="55337" y="144029"/>
                      <a:pt x="59012" y="148120"/>
                      <a:pt x="69206" y="147704"/>
                    </a:cubicBezTo>
                    <a:cubicBezTo>
                      <a:pt x="72465" y="147565"/>
                      <a:pt x="96320" y="146178"/>
                      <a:pt x="96320" y="146178"/>
                    </a:cubicBezTo>
                    <a:lnTo>
                      <a:pt x="96944" y="169062"/>
                    </a:lnTo>
                    <a:cubicBezTo>
                      <a:pt x="96944" y="169062"/>
                      <a:pt x="73228" y="174471"/>
                      <a:pt x="58804" y="175026"/>
                    </a:cubicBezTo>
                    <a:cubicBezTo>
                      <a:pt x="31483" y="176135"/>
                      <a:pt x="25103" y="160186"/>
                      <a:pt x="24271" y="139036"/>
                    </a:cubicBezTo>
                    <a:lnTo>
                      <a:pt x="21150" y="60191"/>
                    </a:lnTo>
                    <a:lnTo>
                      <a:pt x="1040" y="60954"/>
                    </a:lnTo>
                    <a:lnTo>
                      <a:pt x="0" y="34117"/>
                    </a:lnTo>
                    <a:close/>
                  </a:path>
                </a:pathLst>
              </a:custGeom>
              <a:solidFill>
                <a:srgbClr val="FFFFFF"/>
              </a:solidFill>
              <a:ln w="6930" cap="flat">
                <a:noFill/>
                <a:prstDash val="solid"/>
                <a:miter/>
              </a:ln>
            </p:spPr>
            <p:txBody>
              <a:bodyPr rtlCol="0" anchor="ctr"/>
              <a:lstStyle/>
              <a:p>
                <a:endParaRPr lang="en-US"/>
              </a:p>
            </p:txBody>
          </p:sp>
          <p:sp>
            <p:nvSpPr>
              <p:cNvPr id="845" name="Freeform 55">
                <a:extLst>
                  <a:ext uri="{FF2B5EF4-FFF2-40B4-BE49-F238E27FC236}">
                    <a16:creationId xmlns:a16="http://schemas.microsoft.com/office/drawing/2014/main" id="{50AB1D51-32F9-9F60-832E-72D6C2910ACB}"/>
                  </a:ext>
                </a:extLst>
              </p:cNvPr>
              <p:cNvSpPr/>
              <p:nvPr/>
            </p:nvSpPr>
            <p:spPr>
              <a:xfrm>
                <a:off x="6188543" y="4382194"/>
                <a:ext cx="131554" cy="149131"/>
              </a:xfrm>
              <a:custGeom>
                <a:avLst/>
                <a:gdLst>
                  <a:gd name="connsiteX0" fmla="*/ 66995 w 131554"/>
                  <a:gd name="connsiteY0" fmla="*/ 976 h 149131"/>
                  <a:gd name="connsiteX1" fmla="*/ 120668 w 131554"/>
                  <a:gd name="connsiteY1" fmla="*/ 36758 h 149131"/>
                  <a:gd name="connsiteX2" fmla="*/ 131555 w 131554"/>
                  <a:gd name="connsiteY2" fmla="*/ 137932 h 149131"/>
                  <a:gd name="connsiteX3" fmla="*/ 100905 w 131554"/>
                  <a:gd name="connsiteY3" fmla="*/ 141261 h 149131"/>
                  <a:gd name="connsiteX4" fmla="*/ 99656 w 131554"/>
                  <a:gd name="connsiteY4" fmla="*/ 129888 h 149131"/>
                  <a:gd name="connsiteX5" fmla="*/ 61656 w 131554"/>
                  <a:gd name="connsiteY5" fmla="*/ 146739 h 149131"/>
                  <a:gd name="connsiteX6" fmla="*/ 52225 w 131554"/>
                  <a:gd name="connsiteY6" fmla="*/ 147779 h 149131"/>
                  <a:gd name="connsiteX7" fmla="*/ 2019 w 131554"/>
                  <a:gd name="connsiteY7" fmla="*/ 111650 h 149131"/>
                  <a:gd name="connsiteX8" fmla="*/ 563 w 131554"/>
                  <a:gd name="connsiteY8" fmla="*/ 98059 h 149131"/>
                  <a:gd name="connsiteX9" fmla="*/ 42308 w 131554"/>
                  <a:gd name="connsiteY9" fmla="*/ 55759 h 149131"/>
                  <a:gd name="connsiteX10" fmla="*/ 59159 w 131554"/>
                  <a:gd name="connsiteY10" fmla="*/ 53956 h 149131"/>
                  <a:gd name="connsiteX11" fmla="*/ 91612 w 131554"/>
                  <a:gd name="connsiteY11" fmla="*/ 55481 h 149131"/>
                  <a:gd name="connsiteX12" fmla="*/ 90503 w 131554"/>
                  <a:gd name="connsiteY12" fmla="*/ 45080 h 149131"/>
                  <a:gd name="connsiteX13" fmla="*/ 67342 w 131554"/>
                  <a:gd name="connsiteY13" fmla="*/ 25525 h 149131"/>
                  <a:gd name="connsiteX14" fmla="*/ 7983 w 131554"/>
                  <a:gd name="connsiteY14" fmla="*/ 32390 h 149131"/>
                  <a:gd name="connsiteX15" fmla="*/ 5625 w 131554"/>
                  <a:gd name="connsiteY15" fmla="*/ 10615 h 149131"/>
                  <a:gd name="connsiteX16" fmla="*/ 66926 w 131554"/>
                  <a:gd name="connsiteY16" fmla="*/ 1046 h 149131"/>
                  <a:gd name="connsiteX17" fmla="*/ 64083 w 131554"/>
                  <a:gd name="connsiteY17" fmla="*/ 75938 h 149131"/>
                  <a:gd name="connsiteX18" fmla="*/ 49243 w 131554"/>
                  <a:gd name="connsiteY18" fmla="*/ 77533 h 149131"/>
                  <a:gd name="connsiteX19" fmla="*/ 30520 w 131554"/>
                  <a:gd name="connsiteY19" fmla="*/ 98822 h 149131"/>
                  <a:gd name="connsiteX20" fmla="*/ 31283 w 131554"/>
                  <a:gd name="connsiteY20" fmla="*/ 105964 h 149131"/>
                  <a:gd name="connsiteX21" fmla="*/ 54097 w 131554"/>
                  <a:gd name="connsiteY21" fmla="*/ 122538 h 149131"/>
                  <a:gd name="connsiteX22" fmla="*/ 64013 w 131554"/>
                  <a:gd name="connsiteY22" fmla="*/ 121497 h 149131"/>
                  <a:gd name="connsiteX23" fmla="*/ 97507 w 131554"/>
                  <a:gd name="connsiteY23" fmla="*/ 109154 h 149131"/>
                  <a:gd name="connsiteX24" fmla="*/ 93831 w 131554"/>
                  <a:gd name="connsiteY24" fmla="*/ 74759 h 149131"/>
                  <a:gd name="connsiteX25" fmla="*/ 64152 w 131554"/>
                  <a:gd name="connsiteY25" fmla="*/ 75938 h 14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1554" h="149131">
                    <a:moveTo>
                      <a:pt x="66995" y="976"/>
                    </a:moveTo>
                    <a:cubicBezTo>
                      <a:pt x="98131" y="-2629"/>
                      <a:pt x="116993" y="2571"/>
                      <a:pt x="120668" y="36758"/>
                    </a:cubicBezTo>
                    <a:lnTo>
                      <a:pt x="131555" y="137932"/>
                    </a:lnTo>
                    <a:lnTo>
                      <a:pt x="100905" y="141261"/>
                    </a:lnTo>
                    <a:lnTo>
                      <a:pt x="99656" y="129888"/>
                    </a:lnTo>
                    <a:cubicBezTo>
                      <a:pt x="89394" y="136545"/>
                      <a:pt x="74762" y="145352"/>
                      <a:pt x="61656" y="146739"/>
                    </a:cubicBezTo>
                    <a:lnTo>
                      <a:pt x="52225" y="147779"/>
                    </a:lnTo>
                    <a:cubicBezTo>
                      <a:pt x="21782" y="150830"/>
                      <a:pt x="6388" y="152217"/>
                      <a:pt x="2019" y="111650"/>
                    </a:cubicBezTo>
                    <a:lnTo>
                      <a:pt x="563" y="98059"/>
                    </a:lnTo>
                    <a:cubicBezTo>
                      <a:pt x="-3182" y="63664"/>
                      <a:pt x="11866" y="59018"/>
                      <a:pt x="42308" y="55759"/>
                    </a:cubicBezTo>
                    <a:lnTo>
                      <a:pt x="59159" y="53956"/>
                    </a:lnTo>
                    <a:cubicBezTo>
                      <a:pt x="74762" y="52291"/>
                      <a:pt x="79893" y="53748"/>
                      <a:pt x="91612" y="55481"/>
                    </a:cubicBezTo>
                    <a:lnTo>
                      <a:pt x="90503" y="45080"/>
                    </a:lnTo>
                    <a:cubicBezTo>
                      <a:pt x="88423" y="28021"/>
                      <a:pt x="84193" y="23722"/>
                      <a:pt x="67342" y="25525"/>
                    </a:cubicBezTo>
                    <a:lnTo>
                      <a:pt x="7983" y="32390"/>
                    </a:lnTo>
                    <a:lnTo>
                      <a:pt x="5625" y="10615"/>
                    </a:lnTo>
                    <a:cubicBezTo>
                      <a:pt x="5625" y="10615"/>
                      <a:pt x="28578" y="5137"/>
                      <a:pt x="66926" y="1046"/>
                    </a:cubicBezTo>
                    <a:close/>
                    <a:moveTo>
                      <a:pt x="64083" y="75938"/>
                    </a:moveTo>
                    <a:lnTo>
                      <a:pt x="49243" y="77533"/>
                    </a:lnTo>
                    <a:cubicBezTo>
                      <a:pt x="32877" y="79267"/>
                      <a:pt x="28509" y="80515"/>
                      <a:pt x="30520" y="98822"/>
                    </a:cubicBezTo>
                    <a:lnTo>
                      <a:pt x="31283" y="105964"/>
                    </a:lnTo>
                    <a:cubicBezTo>
                      <a:pt x="32877" y="121081"/>
                      <a:pt x="39257" y="124132"/>
                      <a:pt x="54097" y="122538"/>
                    </a:cubicBezTo>
                    <a:lnTo>
                      <a:pt x="64013" y="121497"/>
                    </a:lnTo>
                    <a:cubicBezTo>
                      <a:pt x="74623" y="120319"/>
                      <a:pt x="86689" y="113523"/>
                      <a:pt x="97507" y="109154"/>
                    </a:cubicBezTo>
                    <a:lnTo>
                      <a:pt x="93831" y="74759"/>
                    </a:lnTo>
                    <a:cubicBezTo>
                      <a:pt x="82598" y="74759"/>
                      <a:pt x="74831" y="74759"/>
                      <a:pt x="64152" y="75938"/>
                    </a:cubicBezTo>
                    <a:close/>
                  </a:path>
                </a:pathLst>
              </a:custGeom>
              <a:solidFill>
                <a:srgbClr val="FFFFFF"/>
              </a:solidFill>
              <a:ln w="6930" cap="flat">
                <a:noFill/>
                <a:prstDash val="solid"/>
                <a:miter/>
              </a:ln>
            </p:spPr>
            <p:txBody>
              <a:bodyPr rtlCol="0" anchor="ctr"/>
              <a:lstStyle/>
              <a:p>
                <a:endParaRPr lang="en-US"/>
              </a:p>
            </p:txBody>
          </p:sp>
          <p:sp>
            <p:nvSpPr>
              <p:cNvPr id="846" name="Freeform 56">
                <a:extLst>
                  <a:ext uri="{FF2B5EF4-FFF2-40B4-BE49-F238E27FC236}">
                    <a16:creationId xmlns:a16="http://schemas.microsoft.com/office/drawing/2014/main" id="{5982F340-8FD5-7E00-5B6C-5BFAB1FBAEC5}"/>
                  </a:ext>
                </a:extLst>
              </p:cNvPr>
              <p:cNvSpPr/>
              <p:nvPr/>
            </p:nvSpPr>
            <p:spPr>
              <a:xfrm>
                <a:off x="6325785" y="4328665"/>
                <a:ext cx="60260" cy="185427"/>
              </a:xfrm>
              <a:custGeom>
                <a:avLst/>
                <a:gdLst>
                  <a:gd name="connsiteX0" fmla="*/ 60261 w 60260"/>
                  <a:gd name="connsiteY0" fmla="*/ 180365 h 185427"/>
                  <a:gd name="connsiteX1" fmla="*/ 29818 w 60260"/>
                  <a:gd name="connsiteY1" fmla="*/ 185427 h 185427"/>
                  <a:gd name="connsiteX2" fmla="*/ 0 w 60260"/>
                  <a:gd name="connsiteY2" fmla="*/ 4993 h 185427"/>
                  <a:gd name="connsiteX3" fmla="*/ 30442 w 60260"/>
                  <a:gd name="connsiteY3" fmla="*/ 0 h 185427"/>
                  <a:gd name="connsiteX4" fmla="*/ 60261 w 60260"/>
                  <a:gd name="connsiteY4" fmla="*/ 180435 h 18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60" h="185427">
                    <a:moveTo>
                      <a:pt x="60261" y="180365"/>
                    </a:moveTo>
                    <a:lnTo>
                      <a:pt x="29818" y="185427"/>
                    </a:lnTo>
                    <a:lnTo>
                      <a:pt x="0" y="4993"/>
                    </a:lnTo>
                    <a:lnTo>
                      <a:pt x="30442" y="0"/>
                    </a:lnTo>
                    <a:lnTo>
                      <a:pt x="60261" y="180435"/>
                    </a:lnTo>
                    <a:close/>
                  </a:path>
                </a:pathLst>
              </a:custGeom>
              <a:solidFill>
                <a:srgbClr val="FFFFFF"/>
              </a:solidFill>
              <a:ln w="6930" cap="flat">
                <a:noFill/>
                <a:prstDash val="solid"/>
                <a:miter/>
              </a:ln>
            </p:spPr>
            <p:txBody>
              <a:bodyPr rtlCol="0" anchor="ctr"/>
              <a:lstStyle/>
              <a:p>
                <a:endParaRPr lang="en-US"/>
              </a:p>
            </p:txBody>
          </p:sp>
          <p:sp>
            <p:nvSpPr>
              <p:cNvPr id="847" name="Freeform 57">
                <a:extLst>
                  <a:ext uri="{FF2B5EF4-FFF2-40B4-BE49-F238E27FC236}">
                    <a16:creationId xmlns:a16="http://schemas.microsoft.com/office/drawing/2014/main" id="{122769D8-F0A3-0A90-4710-1B8ED35BB5C1}"/>
                  </a:ext>
                </a:extLst>
              </p:cNvPr>
              <p:cNvSpPr/>
              <p:nvPr/>
            </p:nvSpPr>
            <p:spPr>
              <a:xfrm>
                <a:off x="6438470" y="4296384"/>
                <a:ext cx="174819" cy="194547"/>
              </a:xfrm>
              <a:custGeom>
                <a:avLst/>
                <a:gdLst>
                  <a:gd name="connsiteX0" fmla="*/ 0 w 174819"/>
                  <a:gd name="connsiteY0" fmla="*/ 26109 h 194547"/>
                  <a:gd name="connsiteX1" fmla="*/ 90495 w 174819"/>
                  <a:gd name="connsiteY1" fmla="*/ 2255 h 194547"/>
                  <a:gd name="connsiteX2" fmla="*/ 152836 w 174819"/>
                  <a:gd name="connsiteY2" fmla="*/ 34708 h 194547"/>
                  <a:gd name="connsiteX3" fmla="*/ 173084 w 174819"/>
                  <a:gd name="connsiteY3" fmla="*/ 111473 h 194547"/>
                  <a:gd name="connsiteX4" fmla="*/ 134875 w 174819"/>
                  <a:gd name="connsiteY4" fmla="*/ 170693 h 194547"/>
                  <a:gd name="connsiteX5" fmla="*/ 44381 w 174819"/>
                  <a:gd name="connsiteY5" fmla="*/ 194548 h 194547"/>
                  <a:gd name="connsiteX6" fmla="*/ 0 w 174819"/>
                  <a:gd name="connsiteY6" fmla="*/ 26040 h 194547"/>
                  <a:gd name="connsiteX7" fmla="*/ 124127 w 174819"/>
                  <a:gd name="connsiteY7" fmla="*/ 50796 h 194547"/>
                  <a:gd name="connsiteX8" fmla="*/ 89871 w 174819"/>
                  <a:gd name="connsiteY8" fmla="*/ 31241 h 194547"/>
                  <a:gd name="connsiteX9" fmla="*/ 37862 w 174819"/>
                  <a:gd name="connsiteY9" fmla="*/ 44971 h 194547"/>
                  <a:gd name="connsiteX10" fmla="*/ 68027 w 174819"/>
                  <a:gd name="connsiteY10" fmla="*/ 159529 h 194547"/>
                  <a:gd name="connsiteX11" fmla="*/ 120036 w 174819"/>
                  <a:gd name="connsiteY11" fmla="*/ 145798 h 194547"/>
                  <a:gd name="connsiteX12" fmla="*/ 140215 w 174819"/>
                  <a:gd name="connsiteY12" fmla="*/ 111889 h 194547"/>
                  <a:gd name="connsiteX13" fmla="*/ 124127 w 174819"/>
                  <a:gd name="connsiteY13" fmla="*/ 50727 h 19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4819" h="194547">
                    <a:moveTo>
                      <a:pt x="0" y="26109"/>
                    </a:moveTo>
                    <a:lnTo>
                      <a:pt x="90495" y="2255"/>
                    </a:lnTo>
                    <a:cubicBezTo>
                      <a:pt x="120798" y="-5720"/>
                      <a:pt x="145832" y="8010"/>
                      <a:pt x="152836" y="34708"/>
                    </a:cubicBezTo>
                    <a:lnTo>
                      <a:pt x="173084" y="111473"/>
                    </a:lnTo>
                    <a:cubicBezTo>
                      <a:pt x="180157" y="138170"/>
                      <a:pt x="165248" y="162718"/>
                      <a:pt x="134875" y="170693"/>
                    </a:cubicBezTo>
                    <a:lnTo>
                      <a:pt x="44381" y="194548"/>
                    </a:lnTo>
                    <a:lnTo>
                      <a:pt x="0" y="26040"/>
                    </a:lnTo>
                    <a:close/>
                    <a:moveTo>
                      <a:pt x="124127" y="50796"/>
                    </a:moveTo>
                    <a:cubicBezTo>
                      <a:pt x="118233" y="28398"/>
                      <a:pt x="106513" y="26872"/>
                      <a:pt x="89871" y="31241"/>
                    </a:cubicBezTo>
                    <a:lnTo>
                      <a:pt x="37862" y="44971"/>
                    </a:lnTo>
                    <a:lnTo>
                      <a:pt x="68027" y="159529"/>
                    </a:lnTo>
                    <a:lnTo>
                      <a:pt x="120036" y="145798"/>
                    </a:lnTo>
                    <a:cubicBezTo>
                      <a:pt x="136678" y="141429"/>
                      <a:pt x="146109" y="134287"/>
                      <a:pt x="140215" y="111889"/>
                    </a:cubicBezTo>
                    <a:lnTo>
                      <a:pt x="124127" y="50727"/>
                    </a:lnTo>
                    <a:close/>
                  </a:path>
                </a:pathLst>
              </a:custGeom>
              <a:solidFill>
                <a:srgbClr val="FFFFFF"/>
              </a:solidFill>
              <a:ln w="6930" cap="flat">
                <a:noFill/>
                <a:prstDash val="solid"/>
                <a:miter/>
              </a:ln>
            </p:spPr>
            <p:txBody>
              <a:bodyPr rtlCol="0" anchor="ctr"/>
              <a:lstStyle/>
              <a:p>
                <a:endParaRPr lang="en-US"/>
              </a:p>
            </p:txBody>
          </p:sp>
          <p:sp>
            <p:nvSpPr>
              <p:cNvPr id="848" name="Freeform 58">
                <a:extLst>
                  <a:ext uri="{FF2B5EF4-FFF2-40B4-BE49-F238E27FC236}">
                    <a16:creationId xmlns:a16="http://schemas.microsoft.com/office/drawing/2014/main" id="{A4776C5B-27C5-CCC6-ABB6-D90ACF84F400}"/>
                  </a:ext>
                </a:extLst>
              </p:cNvPr>
              <p:cNvSpPr/>
              <p:nvPr/>
            </p:nvSpPr>
            <p:spPr>
              <a:xfrm>
                <a:off x="6622066" y="4275076"/>
                <a:ext cx="146439" cy="156923"/>
              </a:xfrm>
              <a:custGeom>
                <a:avLst/>
                <a:gdLst>
                  <a:gd name="connsiteX0" fmla="*/ 124779 w 146439"/>
                  <a:gd name="connsiteY0" fmla="*/ 33340 h 156923"/>
                  <a:gd name="connsiteX1" fmla="*/ 141700 w 146439"/>
                  <a:gd name="connsiteY1" fmla="*/ 80148 h 156923"/>
                  <a:gd name="connsiteX2" fmla="*/ 113684 w 146439"/>
                  <a:gd name="connsiteY2" fmla="*/ 140824 h 156923"/>
                  <a:gd name="connsiteX3" fmla="*/ 81855 w 146439"/>
                  <a:gd name="connsiteY3" fmla="*/ 152335 h 156923"/>
                  <a:gd name="connsiteX4" fmla="*/ 21664 w 146439"/>
                  <a:gd name="connsiteY4" fmla="*/ 123558 h 156923"/>
                  <a:gd name="connsiteX5" fmla="*/ 4744 w 146439"/>
                  <a:gd name="connsiteY5" fmla="*/ 76750 h 156923"/>
                  <a:gd name="connsiteX6" fmla="*/ 32551 w 146439"/>
                  <a:gd name="connsiteY6" fmla="*/ 16143 h 156923"/>
                  <a:gd name="connsiteX7" fmla="*/ 64380 w 146439"/>
                  <a:gd name="connsiteY7" fmla="*/ 4631 h 156923"/>
                  <a:gd name="connsiteX8" fmla="*/ 124779 w 146439"/>
                  <a:gd name="connsiteY8" fmla="*/ 33340 h 156923"/>
                  <a:gd name="connsiteX9" fmla="*/ 112783 w 146439"/>
                  <a:gd name="connsiteY9" fmla="*/ 90827 h 156923"/>
                  <a:gd name="connsiteX10" fmla="*/ 95239 w 146439"/>
                  <a:gd name="connsiteY10" fmla="*/ 42355 h 156923"/>
                  <a:gd name="connsiteX11" fmla="*/ 68749 w 146439"/>
                  <a:gd name="connsiteY11" fmla="*/ 30497 h 156923"/>
                  <a:gd name="connsiteX12" fmla="*/ 45796 w 146439"/>
                  <a:gd name="connsiteY12" fmla="*/ 38818 h 156923"/>
                  <a:gd name="connsiteX13" fmla="*/ 33244 w 146439"/>
                  <a:gd name="connsiteY13" fmla="*/ 64823 h 156923"/>
                  <a:gd name="connsiteX14" fmla="*/ 50789 w 146439"/>
                  <a:gd name="connsiteY14" fmla="*/ 113294 h 156923"/>
                  <a:gd name="connsiteX15" fmla="*/ 77140 w 146439"/>
                  <a:gd name="connsiteY15" fmla="*/ 125430 h 156923"/>
                  <a:gd name="connsiteX16" fmla="*/ 100093 w 146439"/>
                  <a:gd name="connsiteY16" fmla="*/ 117109 h 156923"/>
                  <a:gd name="connsiteX17" fmla="*/ 112783 w 146439"/>
                  <a:gd name="connsiteY17" fmla="*/ 90827 h 15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6439" h="156923">
                    <a:moveTo>
                      <a:pt x="124779" y="33340"/>
                    </a:moveTo>
                    <a:lnTo>
                      <a:pt x="141700" y="80148"/>
                    </a:lnTo>
                    <a:cubicBezTo>
                      <a:pt x="153419" y="112462"/>
                      <a:pt x="143156" y="130214"/>
                      <a:pt x="113684" y="140824"/>
                    </a:cubicBezTo>
                    <a:lnTo>
                      <a:pt x="81855" y="152335"/>
                    </a:lnTo>
                    <a:cubicBezTo>
                      <a:pt x="52592" y="162945"/>
                      <a:pt x="33383" y="155872"/>
                      <a:pt x="21664" y="123558"/>
                    </a:cubicBezTo>
                    <a:lnTo>
                      <a:pt x="4744" y="76750"/>
                    </a:lnTo>
                    <a:cubicBezTo>
                      <a:pt x="-6975" y="44435"/>
                      <a:pt x="3288" y="26752"/>
                      <a:pt x="32551" y="16143"/>
                    </a:cubicBezTo>
                    <a:lnTo>
                      <a:pt x="64380" y="4631"/>
                    </a:lnTo>
                    <a:cubicBezTo>
                      <a:pt x="93852" y="-6047"/>
                      <a:pt x="113130" y="1026"/>
                      <a:pt x="124779" y="33340"/>
                    </a:cubicBezTo>
                    <a:close/>
                    <a:moveTo>
                      <a:pt x="112783" y="90827"/>
                    </a:moveTo>
                    <a:lnTo>
                      <a:pt x="95239" y="42355"/>
                    </a:lnTo>
                    <a:cubicBezTo>
                      <a:pt x="90038" y="28070"/>
                      <a:pt x="82757" y="25435"/>
                      <a:pt x="68749" y="30497"/>
                    </a:cubicBezTo>
                    <a:lnTo>
                      <a:pt x="45796" y="38818"/>
                    </a:lnTo>
                    <a:cubicBezTo>
                      <a:pt x="31996" y="43811"/>
                      <a:pt x="28044" y="50538"/>
                      <a:pt x="33244" y="64823"/>
                    </a:cubicBezTo>
                    <a:lnTo>
                      <a:pt x="50789" y="113294"/>
                    </a:lnTo>
                    <a:cubicBezTo>
                      <a:pt x="56059" y="127788"/>
                      <a:pt x="63340" y="130423"/>
                      <a:pt x="77140" y="125430"/>
                    </a:cubicBezTo>
                    <a:lnTo>
                      <a:pt x="100093" y="117109"/>
                    </a:lnTo>
                    <a:cubicBezTo>
                      <a:pt x="114170" y="112046"/>
                      <a:pt x="118053" y="105320"/>
                      <a:pt x="112783" y="90827"/>
                    </a:cubicBezTo>
                    <a:close/>
                  </a:path>
                </a:pathLst>
              </a:custGeom>
              <a:solidFill>
                <a:srgbClr val="FFFFFF"/>
              </a:solidFill>
              <a:ln w="6930" cap="flat">
                <a:noFill/>
                <a:prstDash val="solid"/>
                <a:miter/>
              </a:ln>
            </p:spPr>
            <p:txBody>
              <a:bodyPr rtlCol="0" anchor="ctr"/>
              <a:lstStyle/>
              <a:p>
                <a:endParaRPr lang="en-US"/>
              </a:p>
            </p:txBody>
          </p:sp>
          <p:sp>
            <p:nvSpPr>
              <p:cNvPr id="849" name="Freeform 59">
                <a:extLst>
                  <a:ext uri="{FF2B5EF4-FFF2-40B4-BE49-F238E27FC236}">
                    <a16:creationId xmlns:a16="http://schemas.microsoft.com/office/drawing/2014/main" id="{082668E5-6386-C4BE-3D97-21C1D067A3D2}"/>
                  </a:ext>
                </a:extLst>
              </p:cNvPr>
              <p:cNvSpPr/>
              <p:nvPr/>
            </p:nvSpPr>
            <p:spPr>
              <a:xfrm>
                <a:off x="6754750" y="4177737"/>
                <a:ext cx="246936" cy="207443"/>
              </a:xfrm>
              <a:custGeom>
                <a:avLst/>
                <a:gdLst>
                  <a:gd name="connsiteX0" fmla="*/ 27877 w 246936"/>
                  <a:gd name="connsiteY0" fmla="*/ 66327 h 207443"/>
                  <a:gd name="connsiteX1" fmla="*/ 32315 w 246936"/>
                  <a:gd name="connsiteY1" fmla="*/ 75481 h 207443"/>
                  <a:gd name="connsiteX2" fmla="*/ 58735 w 246936"/>
                  <a:gd name="connsiteY2" fmla="*/ 49615 h 207443"/>
                  <a:gd name="connsiteX3" fmla="*/ 65461 w 246936"/>
                  <a:gd name="connsiteY3" fmla="*/ 46356 h 207443"/>
                  <a:gd name="connsiteX4" fmla="*/ 105889 w 246936"/>
                  <a:gd name="connsiteY4" fmla="*/ 41363 h 207443"/>
                  <a:gd name="connsiteX5" fmla="*/ 136124 w 246936"/>
                  <a:gd name="connsiteY5" fmla="*/ 11961 h 207443"/>
                  <a:gd name="connsiteX6" fmla="*/ 143058 w 246936"/>
                  <a:gd name="connsiteY6" fmla="*/ 8563 h 207443"/>
                  <a:gd name="connsiteX7" fmla="*/ 202209 w 246936"/>
                  <a:gd name="connsiteY7" fmla="*/ 25484 h 207443"/>
                  <a:gd name="connsiteX8" fmla="*/ 246936 w 246936"/>
                  <a:gd name="connsiteY8" fmla="*/ 117435 h 207443"/>
                  <a:gd name="connsiteX9" fmla="*/ 219199 w 246936"/>
                  <a:gd name="connsiteY9" fmla="*/ 130956 h 207443"/>
                  <a:gd name="connsiteX10" fmla="*/ 176621 w 246936"/>
                  <a:gd name="connsiteY10" fmla="*/ 43444 h 207443"/>
                  <a:gd name="connsiteX11" fmla="*/ 149784 w 246936"/>
                  <a:gd name="connsiteY11" fmla="*/ 35469 h 207443"/>
                  <a:gd name="connsiteX12" fmla="*/ 143543 w 246936"/>
                  <a:gd name="connsiteY12" fmla="*/ 38520 h 207443"/>
                  <a:gd name="connsiteX13" fmla="*/ 121492 w 246936"/>
                  <a:gd name="connsiteY13" fmla="*/ 58075 h 207443"/>
                  <a:gd name="connsiteX14" fmla="*/ 126277 w 246936"/>
                  <a:gd name="connsiteY14" fmla="*/ 66258 h 207443"/>
                  <a:gd name="connsiteX15" fmla="*/ 169478 w 246936"/>
                  <a:gd name="connsiteY15" fmla="*/ 155089 h 207443"/>
                  <a:gd name="connsiteX16" fmla="*/ 141740 w 246936"/>
                  <a:gd name="connsiteY16" fmla="*/ 168611 h 207443"/>
                  <a:gd name="connsiteX17" fmla="*/ 99163 w 246936"/>
                  <a:gd name="connsiteY17" fmla="*/ 81098 h 207443"/>
                  <a:gd name="connsiteX18" fmla="*/ 72049 w 246936"/>
                  <a:gd name="connsiteY18" fmla="*/ 73262 h 207443"/>
                  <a:gd name="connsiteX19" fmla="*/ 66016 w 246936"/>
                  <a:gd name="connsiteY19" fmla="*/ 76174 h 207443"/>
                  <a:gd name="connsiteX20" fmla="*/ 42647 w 246936"/>
                  <a:gd name="connsiteY20" fmla="*/ 96978 h 207443"/>
                  <a:gd name="connsiteX21" fmla="*/ 89801 w 246936"/>
                  <a:gd name="connsiteY21" fmla="*/ 193921 h 207443"/>
                  <a:gd name="connsiteX22" fmla="*/ 62064 w 246936"/>
                  <a:gd name="connsiteY22" fmla="*/ 207444 h 207443"/>
                  <a:gd name="connsiteX23" fmla="*/ 0 w 246936"/>
                  <a:gd name="connsiteY23" fmla="*/ 79849 h 207443"/>
                  <a:gd name="connsiteX24" fmla="*/ 27738 w 246936"/>
                  <a:gd name="connsiteY24" fmla="*/ 66327 h 20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6936" h="207443">
                    <a:moveTo>
                      <a:pt x="27877" y="66327"/>
                    </a:moveTo>
                    <a:lnTo>
                      <a:pt x="32315" y="75481"/>
                    </a:lnTo>
                    <a:cubicBezTo>
                      <a:pt x="39457" y="66189"/>
                      <a:pt x="47085" y="55302"/>
                      <a:pt x="58735" y="49615"/>
                    </a:cubicBezTo>
                    <a:lnTo>
                      <a:pt x="65461" y="46356"/>
                    </a:lnTo>
                    <a:cubicBezTo>
                      <a:pt x="82243" y="38173"/>
                      <a:pt x="95072" y="34984"/>
                      <a:pt x="105889" y="41363"/>
                    </a:cubicBezTo>
                    <a:cubicBezTo>
                      <a:pt x="113656" y="30684"/>
                      <a:pt x="124543" y="17648"/>
                      <a:pt x="136124" y="11961"/>
                    </a:cubicBezTo>
                    <a:lnTo>
                      <a:pt x="143058" y="8563"/>
                    </a:lnTo>
                    <a:cubicBezTo>
                      <a:pt x="170380" y="-4751"/>
                      <a:pt x="187369" y="-4959"/>
                      <a:pt x="202209" y="25484"/>
                    </a:cubicBezTo>
                    <a:lnTo>
                      <a:pt x="246936" y="117435"/>
                    </a:lnTo>
                    <a:lnTo>
                      <a:pt x="219199" y="130956"/>
                    </a:lnTo>
                    <a:lnTo>
                      <a:pt x="176621" y="43444"/>
                    </a:lnTo>
                    <a:cubicBezTo>
                      <a:pt x="169964" y="29783"/>
                      <a:pt x="162960" y="29020"/>
                      <a:pt x="149784" y="35469"/>
                    </a:cubicBezTo>
                    <a:lnTo>
                      <a:pt x="143543" y="38520"/>
                    </a:lnTo>
                    <a:cubicBezTo>
                      <a:pt x="135499" y="42473"/>
                      <a:pt x="127247" y="51696"/>
                      <a:pt x="121492" y="58075"/>
                    </a:cubicBezTo>
                    <a:cubicBezTo>
                      <a:pt x="123018" y="60086"/>
                      <a:pt x="124682" y="62929"/>
                      <a:pt x="126277" y="66258"/>
                    </a:cubicBezTo>
                    <a:lnTo>
                      <a:pt x="169478" y="155089"/>
                    </a:lnTo>
                    <a:lnTo>
                      <a:pt x="141740" y="168611"/>
                    </a:lnTo>
                    <a:lnTo>
                      <a:pt x="99163" y="81098"/>
                    </a:lnTo>
                    <a:cubicBezTo>
                      <a:pt x="92506" y="67437"/>
                      <a:pt x="85502" y="66674"/>
                      <a:pt x="72049" y="73262"/>
                    </a:cubicBezTo>
                    <a:lnTo>
                      <a:pt x="66016" y="76174"/>
                    </a:lnTo>
                    <a:cubicBezTo>
                      <a:pt x="56377" y="80890"/>
                      <a:pt x="50414" y="89558"/>
                      <a:pt x="42647" y="96978"/>
                    </a:cubicBezTo>
                    <a:lnTo>
                      <a:pt x="89801" y="193921"/>
                    </a:lnTo>
                    <a:lnTo>
                      <a:pt x="62064" y="207444"/>
                    </a:lnTo>
                    <a:lnTo>
                      <a:pt x="0" y="79849"/>
                    </a:lnTo>
                    <a:lnTo>
                      <a:pt x="27738" y="66327"/>
                    </a:lnTo>
                    <a:close/>
                  </a:path>
                </a:pathLst>
              </a:custGeom>
              <a:solidFill>
                <a:srgbClr val="FFFFFF"/>
              </a:solidFill>
              <a:ln w="6930" cap="flat">
                <a:noFill/>
                <a:prstDash val="solid"/>
                <a:miter/>
              </a:ln>
            </p:spPr>
            <p:txBody>
              <a:bodyPr rtlCol="0" anchor="ctr"/>
              <a:lstStyle/>
              <a:p>
                <a:endParaRPr lang="en-US"/>
              </a:p>
            </p:txBody>
          </p:sp>
          <p:sp>
            <p:nvSpPr>
              <p:cNvPr id="850" name="Freeform 60">
                <a:extLst>
                  <a:ext uri="{FF2B5EF4-FFF2-40B4-BE49-F238E27FC236}">
                    <a16:creationId xmlns:a16="http://schemas.microsoft.com/office/drawing/2014/main" id="{4D09D3FA-90CA-B243-42BB-1934A0BB11AB}"/>
                  </a:ext>
                </a:extLst>
              </p:cNvPr>
              <p:cNvSpPr/>
              <p:nvPr/>
            </p:nvSpPr>
            <p:spPr>
              <a:xfrm>
                <a:off x="6939161" y="4092737"/>
                <a:ext cx="122231" cy="180730"/>
              </a:xfrm>
              <a:custGeom>
                <a:avLst/>
                <a:gdLst>
                  <a:gd name="connsiteX0" fmla="*/ 8368 w 122231"/>
                  <a:gd name="connsiteY0" fmla="*/ 2514 h 180730"/>
                  <a:gd name="connsiteX1" fmla="*/ 31321 w 122231"/>
                  <a:gd name="connsiteY1" fmla="*/ 8062 h 180730"/>
                  <a:gd name="connsiteX2" fmla="*/ 24941 w 122231"/>
                  <a:gd name="connsiteY2" fmla="*/ 30599 h 180730"/>
                  <a:gd name="connsiteX3" fmla="*/ 2335 w 122231"/>
                  <a:gd name="connsiteY3" fmla="*/ 25121 h 180730"/>
                  <a:gd name="connsiteX4" fmla="*/ 8368 w 122231"/>
                  <a:gd name="connsiteY4" fmla="*/ 2514 h 180730"/>
                  <a:gd name="connsiteX5" fmla="*/ 122231 w 122231"/>
                  <a:gd name="connsiteY5" fmla="*/ 165058 h 180730"/>
                  <a:gd name="connsiteX6" fmla="*/ 95673 w 122231"/>
                  <a:gd name="connsiteY6" fmla="*/ 180730 h 180730"/>
                  <a:gd name="connsiteX7" fmla="*/ 23554 w 122231"/>
                  <a:gd name="connsiteY7" fmla="*/ 58545 h 180730"/>
                  <a:gd name="connsiteX8" fmla="*/ 50113 w 122231"/>
                  <a:gd name="connsiteY8" fmla="*/ 42873 h 180730"/>
                  <a:gd name="connsiteX9" fmla="*/ 122231 w 122231"/>
                  <a:gd name="connsiteY9" fmla="*/ 165058 h 18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31" h="180730">
                    <a:moveTo>
                      <a:pt x="8368" y="2514"/>
                    </a:moveTo>
                    <a:cubicBezTo>
                      <a:pt x="16481" y="-2270"/>
                      <a:pt x="26467" y="-121"/>
                      <a:pt x="31321" y="8062"/>
                    </a:cubicBezTo>
                    <a:cubicBezTo>
                      <a:pt x="35967" y="15967"/>
                      <a:pt x="33124" y="25814"/>
                      <a:pt x="24941" y="30599"/>
                    </a:cubicBezTo>
                    <a:cubicBezTo>
                      <a:pt x="17036" y="35245"/>
                      <a:pt x="7050" y="33095"/>
                      <a:pt x="2335" y="25121"/>
                    </a:cubicBezTo>
                    <a:cubicBezTo>
                      <a:pt x="-2450" y="16938"/>
                      <a:pt x="393" y="7160"/>
                      <a:pt x="8368" y="2514"/>
                    </a:cubicBezTo>
                    <a:close/>
                    <a:moveTo>
                      <a:pt x="122231" y="165058"/>
                    </a:moveTo>
                    <a:lnTo>
                      <a:pt x="95673" y="180730"/>
                    </a:lnTo>
                    <a:lnTo>
                      <a:pt x="23554" y="58545"/>
                    </a:lnTo>
                    <a:lnTo>
                      <a:pt x="50113" y="42873"/>
                    </a:lnTo>
                    <a:lnTo>
                      <a:pt x="122231" y="165058"/>
                    </a:lnTo>
                    <a:close/>
                  </a:path>
                </a:pathLst>
              </a:custGeom>
              <a:solidFill>
                <a:srgbClr val="FFFFFF"/>
              </a:solidFill>
              <a:ln w="6930" cap="flat">
                <a:noFill/>
                <a:prstDash val="solid"/>
                <a:miter/>
              </a:ln>
            </p:spPr>
            <p:txBody>
              <a:bodyPr rtlCol="0" anchor="ctr"/>
              <a:lstStyle/>
              <a:p>
                <a:endParaRPr lang="en-US"/>
              </a:p>
            </p:txBody>
          </p:sp>
          <p:sp>
            <p:nvSpPr>
              <p:cNvPr id="851" name="Freeform 61">
                <a:extLst>
                  <a:ext uri="{FF2B5EF4-FFF2-40B4-BE49-F238E27FC236}">
                    <a16:creationId xmlns:a16="http://schemas.microsoft.com/office/drawing/2014/main" id="{7C80A96A-8B22-2DD8-A5E6-EB3501D0EB5D}"/>
                  </a:ext>
                </a:extLst>
              </p:cNvPr>
              <p:cNvSpPr/>
              <p:nvPr/>
            </p:nvSpPr>
            <p:spPr>
              <a:xfrm>
                <a:off x="7014793" y="4063635"/>
                <a:ext cx="181960" cy="175297"/>
              </a:xfrm>
              <a:custGeom>
                <a:avLst/>
                <a:gdLst>
                  <a:gd name="connsiteX0" fmla="*/ 0 w 181960"/>
                  <a:gd name="connsiteY0" fmla="*/ 57481 h 175297"/>
                  <a:gd name="connsiteX1" fmla="*/ 25588 w 181960"/>
                  <a:gd name="connsiteY1" fmla="*/ 40284 h 175297"/>
                  <a:gd name="connsiteX2" fmla="*/ 31691 w 181960"/>
                  <a:gd name="connsiteY2" fmla="*/ 49368 h 175297"/>
                  <a:gd name="connsiteX3" fmla="*/ 57556 w 181960"/>
                  <a:gd name="connsiteY3" fmla="*/ 16984 h 175297"/>
                  <a:gd name="connsiteX4" fmla="*/ 63936 w 181960"/>
                  <a:gd name="connsiteY4" fmla="*/ 12685 h 175297"/>
                  <a:gd name="connsiteX5" fmla="*/ 124890 w 181960"/>
                  <a:gd name="connsiteY5" fmla="*/ 21214 h 175297"/>
                  <a:gd name="connsiteX6" fmla="*/ 181960 w 181960"/>
                  <a:gd name="connsiteY6" fmla="*/ 106092 h 175297"/>
                  <a:gd name="connsiteX7" fmla="*/ 156372 w 181960"/>
                  <a:gd name="connsiteY7" fmla="*/ 123289 h 175297"/>
                  <a:gd name="connsiteX8" fmla="*/ 102075 w 181960"/>
                  <a:gd name="connsiteY8" fmla="*/ 42573 h 175297"/>
                  <a:gd name="connsiteX9" fmla="*/ 74407 w 181960"/>
                  <a:gd name="connsiteY9" fmla="*/ 38412 h 175297"/>
                  <a:gd name="connsiteX10" fmla="*/ 68651 w 181960"/>
                  <a:gd name="connsiteY10" fmla="*/ 42295 h 175297"/>
                  <a:gd name="connsiteX11" fmla="*/ 44797 w 181960"/>
                  <a:gd name="connsiteY11" fmla="*/ 68854 h 175297"/>
                  <a:gd name="connsiteX12" fmla="*/ 104780 w 181960"/>
                  <a:gd name="connsiteY12" fmla="*/ 158101 h 175297"/>
                  <a:gd name="connsiteX13" fmla="*/ 79192 w 181960"/>
                  <a:gd name="connsiteY13" fmla="*/ 175298 h 175297"/>
                  <a:gd name="connsiteX14" fmla="*/ 0 w 181960"/>
                  <a:gd name="connsiteY14" fmla="*/ 57551 h 17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960" h="175297">
                    <a:moveTo>
                      <a:pt x="0" y="57481"/>
                    </a:moveTo>
                    <a:lnTo>
                      <a:pt x="25588" y="40284"/>
                    </a:lnTo>
                    <a:lnTo>
                      <a:pt x="31691" y="49368"/>
                    </a:lnTo>
                    <a:cubicBezTo>
                      <a:pt x="37723" y="38689"/>
                      <a:pt x="46600" y="24335"/>
                      <a:pt x="57556" y="16984"/>
                    </a:cubicBezTo>
                    <a:lnTo>
                      <a:pt x="63936" y="12685"/>
                    </a:lnTo>
                    <a:cubicBezTo>
                      <a:pt x="89108" y="-4235"/>
                      <a:pt x="105959" y="-6870"/>
                      <a:pt x="124890" y="21214"/>
                    </a:cubicBezTo>
                    <a:lnTo>
                      <a:pt x="181960" y="106092"/>
                    </a:lnTo>
                    <a:lnTo>
                      <a:pt x="156372" y="123289"/>
                    </a:lnTo>
                    <a:lnTo>
                      <a:pt x="102075" y="42573"/>
                    </a:lnTo>
                    <a:cubicBezTo>
                      <a:pt x="93615" y="29952"/>
                      <a:pt x="86542" y="30229"/>
                      <a:pt x="74407" y="38412"/>
                    </a:cubicBezTo>
                    <a:lnTo>
                      <a:pt x="68651" y="42295"/>
                    </a:lnTo>
                    <a:cubicBezTo>
                      <a:pt x="59775" y="48259"/>
                      <a:pt x="52286" y="59909"/>
                      <a:pt x="44797" y="68854"/>
                    </a:cubicBezTo>
                    <a:lnTo>
                      <a:pt x="104780" y="158101"/>
                    </a:lnTo>
                    <a:lnTo>
                      <a:pt x="79192" y="175298"/>
                    </a:lnTo>
                    <a:lnTo>
                      <a:pt x="0" y="57551"/>
                    </a:lnTo>
                    <a:close/>
                  </a:path>
                </a:pathLst>
              </a:custGeom>
              <a:solidFill>
                <a:srgbClr val="FFFFFF"/>
              </a:solidFill>
              <a:ln w="6930" cap="flat">
                <a:noFill/>
                <a:prstDash val="solid"/>
                <a:miter/>
              </a:ln>
            </p:spPr>
            <p:txBody>
              <a:bodyPr rtlCol="0" anchor="ctr"/>
              <a:lstStyle/>
              <a:p>
                <a:endParaRPr lang="en-US"/>
              </a:p>
            </p:txBody>
          </p:sp>
          <p:sp>
            <p:nvSpPr>
              <p:cNvPr id="852" name="Freeform 62">
                <a:extLst>
                  <a:ext uri="{FF2B5EF4-FFF2-40B4-BE49-F238E27FC236}">
                    <a16:creationId xmlns:a16="http://schemas.microsoft.com/office/drawing/2014/main" id="{32A0FB12-BFF3-AAE0-93F1-27EE26CECF8F}"/>
                  </a:ext>
                </a:extLst>
              </p:cNvPr>
              <p:cNvSpPr/>
              <p:nvPr/>
            </p:nvSpPr>
            <p:spPr>
              <a:xfrm>
                <a:off x="7146964" y="3974069"/>
                <a:ext cx="174609" cy="165859"/>
              </a:xfrm>
              <a:custGeom>
                <a:avLst/>
                <a:gdLst>
                  <a:gd name="connsiteX0" fmla="*/ 46530 w 174609"/>
                  <a:gd name="connsiteY0" fmla="*/ 16818 h 165859"/>
                  <a:gd name="connsiteX1" fmla="*/ 111021 w 174609"/>
                  <a:gd name="connsiteY1" fmla="*/ 18205 h 165859"/>
                  <a:gd name="connsiteX2" fmla="*/ 174610 w 174609"/>
                  <a:gd name="connsiteY2" fmla="*/ 97674 h 165859"/>
                  <a:gd name="connsiteX3" fmla="*/ 150478 w 174609"/>
                  <a:gd name="connsiteY3" fmla="*/ 116952 h 165859"/>
                  <a:gd name="connsiteX4" fmla="*/ 143335 w 174609"/>
                  <a:gd name="connsiteY4" fmla="*/ 108006 h 165859"/>
                  <a:gd name="connsiteX5" fmla="*/ 120382 w 174609"/>
                  <a:gd name="connsiteY5" fmla="*/ 142609 h 165859"/>
                  <a:gd name="connsiteX6" fmla="*/ 112962 w 174609"/>
                  <a:gd name="connsiteY6" fmla="*/ 148504 h 165859"/>
                  <a:gd name="connsiteX7" fmla="*/ 51176 w 174609"/>
                  <a:gd name="connsiteY7" fmla="*/ 144967 h 165859"/>
                  <a:gd name="connsiteX8" fmla="*/ 42647 w 174609"/>
                  <a:gd name="connsiteY8" fmla="*/ 134288 h 165859"/>
                  <a:gd name="connsiteX9" fmla="*/ 55129 w 174609"/>
                  <a:gd name="connsiteY9" fmla="*/ 76178 h 165859"/>
                  <a:gd name="connsiteX10" fmla="*/ 68374 w 174609"/>
                  <a:gd name="connsiteY10" fmla="*/ 65637 h 165859"/>
                  <a:gd name="connsiteX11" fmla="*/ 96528 w 174609"/>
                  <a:gd name="connsiteY11" fmla="*/ 49480 h 165859"/>
                  <a:gd name="connsiteX12" fmla="*/ 90009 w 174609"/>
                  <a:gd name="connsiteY12" fmla="*/ 41297 h 165859"/>
                  <a:gd name="connsiteX13" fmla="*/ 59983 w 174609"/>
                  <a:gd name="connsiteY13" fmla="*/ 37275 h 165859"/>
                  <a:gd name="connsiteX14" fmla="*/ 13661 w 174609"/>
                  <a:gd name="connsiteY14" fmla="*/ 74929 h 165859"/>
                  <a:gd name="connsiteX15" fmla="*/ 0 w 174609"/>
                  <a:gd name="connsiteY15" fmla="*/ 57801 h 165859"/>
                  <a:gd name="connsiteX16" fmla="*/ 46530 w 174609"/>
                  <a:gd name="connsiteY16" fmla="*/ 16749 h 165859"/>
                  <a:gd name="connsiteX17" fmla="*/ 84323 w 174609"/>
                  <a:gd name="connsiteY17" fmla="*/ 81586 h 165859"/>
                  <a:gd name="connsiteX18" fmla="*/ 72673 w 174609"/>
                  <a:gd name="connsiteY18" fmla="*/ 90879 h 165859"/>
                  <a:gd name="connsiteX19" fmla="*/ 68305 w 174609"/>
                  <a:gd name="connsiteY19" fmla="*/ 118894 h 165859"/>
                  <a:gd name="connsiteX20" fmla="*/ 72812 w 174609"/>
                  <a:gd name="connsiteY20" fmla="*/ 124511 h 165859"/>
                  <a:gd name="connsiteX21" fmla="*/ 100966 w 174609"/>
                  <a:gd name="connsiteY21" fmla="*/ 126244 h 165859"/>
                  <a:gd name="connsiteX22" fmla="*/ 108733 w 174609"/>
                  <a:gd name="connsiteY22" fmla="*/ 120003 h 165859"/>
                  <a:gd name="connsiteX23" fmla="*/ 130299 w 174609"/>
                  <a:gd name="connsiteY23" fmla="*/ 91572 h 165859"/>
                  <a:gd name="connsiteX24" fmla="*/ 108663 w 174609"/>
                  <a:gd name="connsiteY24" fmla="*/ 64528 h 165859"/>
                  <a:gd name="connsiteX25" fmla="*/ 84323 w 174609"/>
                  <a:gd name="connsiteY25" fmla="*/ 81447 h 16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74609" h="165859">
                    <a:moveTo>
                      <a:pt x="46530" y="16818"/>
                    </a:moveTo>
                    <a:cubicBezTo>
                      <a:pt x="70870" y="-2945"/>
                      <a:pt x="89593" y="-8631"/>
                      <a:pt x="111021" y="18205"/>
                    </a:cubicBezTo>
                    <a:lnTo>
                      <a:pt x="174610" y="97674"/>
                    </a:lnTo>
                    <a:lnTo>
                      <a:pt x="150478" y="116952"/>
                    </a:lnTo>
                    <a:lnTo>
                      <a:pt x="143335" y="108006"/>
                    </a:lnTo>
                    <a:cubicBezTo>
                      <a:pt x="138204" y="119102"/>
                      <a:pt x="130645" y="134357"/>
                      <a:pt x="120382" y="142609"/>
                    </a:cubicBezTo>
                    <a:lnTo>
                      <a:pt x="112962" y="148504"/>
                    </a:lnTo>
                    <a:cubicBezTo>
                      <a:pt x="88900" y="167435"/>
                      <a:pt x="76695" y="176866"/>
                      <a:pt x="51176" y="144967"/>
                    </a:cubicBezTo>
                    <a:lnTo>
                      <a:pt x="42647" y="134288"/>
                    </a:lnTo>
                    <a:cubicBezTo>
                      <a:pt x="21011" y="107244"/>
                      <a:pt x="31205" y="95316"/>
                      <a:pt x="55129" y="76178"/>
                    </a:cubicBezTo>
                    <a:lnTo>
                      <a:pt x="68374" y="65637"/>
                    </a:lnTo>
                    <a:cubicBezTo>
                      <a:pt x="80648" y="55860"/>
                      <a:pt x="85779" y="54334"/>
                      <a:pt x="96528" y="49480"/>
                    </a:cubicBezTo>
                    <a:lnTo>
                      <a:pt x="90009" y="41297"/>
                    </a:lnTo>
                    <a:cubicBezTo>
                      <a:pt x="79122" y="28052"/>
                      <a:pt x="73228" y="26665"/>
                      <a:pt x="59983" y="37275"/>
                    </a:cubicBezTo>
                    <a:lnTo>
                      <a:pt x="13661" y="74929"/>
                    </a:lnTo>
                    <a:lnTo>
                      <a:pt x="0" y="57801"/>
                    </a:lnTo>
                    <a:cubicBezTo>
                      <a:pt x="0" y="57801"/>
                      <a:pt x="16435" y="40881"/>
                      <a:pt x="46530" y="16749"/>
                    </a:cubicBezTo>
                    <a:close/>
                    <a:moveTo>
                      <a:pt x="84323" y="81586"/>
                    </a:moveTo>
                    <a:lnTo>
                      <a:pt x="72673" y="90879"/>
                    </a:lnTo>
                    <a:cubicBezTo>
                      <a:pt x="59844" y="101141"/>
                      <a:pt x="56793" y="104539"/>
                      <a:pt x="68305" y="118894"/>
                    </a:cubicBezTo>
                    <a:lnTo>
                      <a:pt x="72812" y="124511"/>
                    </a:lnTo>
                    <a:cubicBezTo>
                      <a:pt x="82312" y="136369"/>
                      <a:pt x="89316" y="135537"/>
                      <a:pt x="100966" y="126244"/>
                    </a:cubicBezTo>
                    <a:lnTo>
                      <a:pt x="108733" y="120003"/>
                    </a:lnTo>
                    <a:cubicBezTo>
                      <a:pt x="117123" y="113346"/>
                      <a:pt x="123572" y="101141"/>
                      <a:pt x="130299" y="91572"/>
                    </a:cubicBezTo>
                    <a:lnTo>
                      <a:pt x="108663" y="64528"/>
                    </a:lnTo>
                    <a:cubicBezTo>
                      <a:pt x="99163" y="70561"/>
                      <a:pt x="92645" y="74791"/>
                      <a:pt x="84323" y="81447"/>
                    </a:cubicBezTo>
                    <a:close/>
                  </a:path>
                </a:pathLst>
              </a:custGeom>
              <a:solidFill>
                <a:srgbClr val="FFFFFF"/>
              </a:solidFill>
              <a:ln w="6930" cap="flat">
                <a:noFill/>
                <a:prstDash val="solid"/>
                <a:miter/>
              </a:ln>
            </p:spPr>
            <p:txBody>
              <a:bodyPr rtlCol="0" anchor="ctr"/>
              <a:lstStyle/>
              <a:p>
                <a:endParaRPr lang="en-US"/>
              </a:p>
            </p:txBody>
          </p:sp>
          <p:sp>
            <p:nvSpPr>
              <p:cNvPr id="853" name="Freeform 127">
                <a:extLst>
                  <a:ext uri="{FF2B5EF4-FFF2-40B4-BE49-F238E27FC236}">
                    <a16:creationId xmlns:a16="http://schemas.microsoft.com/office/drawing/2014/main" id="{F8DCE7D4-EEB2-CF1E-7C23-56EC0F58411F}"/>
                  </a:ext>
                </a:extLst>
              </p:cNvPr>
              <p:cNvSpPr/>
              <p:nvPr/>
            </p:nvSpPr>
            <p:spPr>
              <a:xfrm>
                <a:off x="7253269" y="3870781"/>
                <a:ext cx="187507" cy="175789"/>
              </a:xfrm>
              <a:custGeom>
                <a:avLst/>
                <a:gdLst>
                  <a:gd name="connsiteX0" fmla="*/ 0 w 187507"/>
                  <a:gd name="connsiteY0" fmla="*/ 72536 h 175789"/>
                  <a:gd name="connsiteX1" fmla="*/ 22468 w 187507"/>
                  <a:gd name="connsiteY1" fmla="*/ 51385 h 175789"/>
                  <a:gd name="connsiteX2" fmla="*/ 29957 w 187507"/>
                  <a:gd name="connsiteY2" fmla="*/ 59360 h 175789"/>
                  <a:gd name="connsiteX3" fmla="*/ 50205 w 187507"/>
                  <a:gd name="connsiteY3" fmla="*/ 23162 h 175789"/>
                  <a:gd name="connsiteX4" fmla="*/ 55822 w 187507"/>
                  <a:gd name="connsiteY4" fmla="*/ 17892 h 175789"/>
                  <a:gd name="connsiteX5" fmla="*/ 117331 w 187507"/>
                  <a:gd name="connsiteY5" fmla="*/ 16366 h 175789"/>
                  <a:gd name="connsiteX6" fmla="*/ 187508 w 187507"/>
                  <a:gd name="connsiteY6" fmla="*/ 90773 h 175789"/>
                  <a:gd name="connsiteX7" fmla="*/ 165040 w 187507"/>
                  <a:gd name="connsiteY7" fmla="*/ 111923 h 175789"/>
                  <a:gd name="connsiteX8" fmla="*/ 98331 w 187507"/>
                  <a:gd name="connsiteY8" fmla="*/ 41123 h 175789"/>
                  <a:gd name="connsiteX9" fmla="*/ 70315 w 187507"/>
                  <a:gd name="connsiteY9" fmla="*/ 41539 h 175789"/>
                  <a:gd name="connsiteX10" fmla="*/ 65253 w 187507"/>
                  <a:gd name="connsiteY10" fmla="*/ 46323 h 175789"/>
                  <a:gd name="connsiteX11" fmla="*/ 46045 w 187507"/>
                  <a:gd name="connsiteY11" fmla="*/ 76419 h 175789"/>
                  <a:gd name="connsiteX12" fmla="*/ 119758 w 187507"/>
                  <a:gd name="connsiteY12" fmla="*/ 154640 h 175789"/>
                  <a:gd name="connsiteX13" fmla="*/ 97291 w 187507"/>
                  <a:gd name="connsiteY13" fmla="*/ 175790 h 175789"/>
                  <a:gd name="connsiteX14" fmla="*/ 0 w 187507"/>
                  <a:gd name="connsiteY14" fmla="*/ 72536 h 17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7507" h="175789">
                    <a:moveTo>
                      <a:pt x="0" y="72536"/>
                    </a:moveTo>
                    <a:lnTo>
                      <a:pt x="22468" y="51385"/>
                    </a:lnTo>
                    <a:lnTo>
                      <a:pt x="29957" y="59360"/>
                    </a:lnTo>
                    <a:cubicBezTo>
                      <a:pt x="34187" y="47849"/>
                      <a:pt x="40636" y="32246"/>
                      <a:pt x="50205" y="23162"/>
                    </a:cubicBezTo>
                    <a:lnTo>
                      <a:pt x="55822" y="17892"/>
                    </a:lnTo>
                    <a:cubicBezTo>
                      <a:pt x="77943" y="-2911"/>
                      <a:pt x="94101" y="-8251"/>
                      <a:pt x="117331" y="16366"/>
                    </a:cubicBezTo>
                    <a:lnTo>
                      <a:pt x="187508" y="90773"/>
                    </a:lnTo>
                    <a:lnTo>
                      <a:pt x="165040" y="111923"/>
                    </a:lnTo>
                    <a:lnTo>
                      <a:pt x="98331" y="41123"/>
                    </a:lnTo>
                    <a:cubicBezTo>
                      <a:pt x="87929" y="30097"/>
                      <a:pt x="80994" y="31484"/>
                      <a:pt x="70315" y="41539"/>
                    </a:cubicBezTo>
                    <a:lnTo>
                      <a:pt x="65253" y="46323"/>
                    </a:lnTo>
                    <a:cubicBezTo>
                      <a:pt x="57487" y="53674"/>
                      <a:pt x="52008" y="66364"/>
                      <a:pt x="46045" y="76419"/>
                    </a:cubicBezTo>
                    <a:lnTo>
                      <a:pt x="119758" y="154640"/>
                    </a:lnTo>
                    <a:lnTo>
                      <a:pt x="97291" y="175790"/>
                    </a:lnTo>
                    <a:lnTo>
                      <a:pt x="0" y="72536"/>
                    </a:lnTo>
                    <a:close/>
                  </a:path>
                </a:pathLst>
              </a:custGeom>
              <a:solidFill>
                <a:srgbClr val="FFFFFF"/>
              </a:solidFill>
              <a:ln w="6930" cap="flat">
                <a:noFill/>
                <a:prstDash val="solid"/>
                <a:miter/>
              </a:ln>
            </p:spPr>
            <p:txBody>
              <a:bodyPr rtlCol="0" anchor="ctr"/>
              <a:lstStyle/>
              <a:p>
                <a:endParaRPr lang="en-US"/>
              </a:p>
            </p:txBody>
          </p:sp>
          <p:sp>
            <p:nvSpPr>
              <p:cNvPr id="854" name="Freeform 128">
                <a:extLst>
                  <a:ext uri="{FF2B5EF4-FFF2-40B4-BE49-F238E27FC236}">
                    <a16:creationId xmlns:a16="http://schemas.microsoft.com/office/drawing/2014/main" id="{BE4412F3-0B37-501C-1B51-D3771951B537}"/>
                  </a:ext>
                </a:extLst>
              </p:cNvPr>
              <p:cNvSpPr/>
              <p:nvPr/>
            </p:nvSpPr>
            <p:spPr>
              <a:xfrm>
                <a:off x="7374368" y="3759207"/>
                <a:ext cx="163699" cy="162847"/>
              </a:xfrm>
              <a:custGeom>
                <a:avLst/>
                <a:gdLst>
                  <a:gd name="connsiteX0" fmla="*/ 163699 w 163699"/>
                  <a:gd name="connsiteY0" fmla="*/ 94170 h 162847"/>
                  <a:gd name="connsiteX1" fmla="*/ 122717 w 163699"/>
                  <a:gd name="connsiteY1" fmla="*/ 143405 h 162847"/>
                  <a:gd name="connsiteX2" fmla="*/ 57880 w 163699"/>
                  <a:gd name="connsiteY2" fmla="*/ 147288 h 162847"/>
                  <a:gd name="connsiteX3" fmla="*/ 18145 w 163699"/>
                  <a:gd name="connsiteY3" fmla="*/ 110674 h 162847"/>
                  <a:gd name="connsiteX4" fmla="*/ 16758 w 163699"/>
                  <a:gd name="connsiteY4" fmla="*/ 45698 h 162847"/>
                  <a:gd name="connsiteX5" fmla="*/ 61555 w 163699"/>
                  <a:gd name="connsiteY5" fmla="*/ 0 h 162847"/>
                  <a:gd name="connsiteX6" fmla="*/ 80070 w 163699"/>
                  <a:gd name="connsiteY6" fmla="*/ 17059 h 162847"/>
                  <a:gd name="connsiteX7" fmla="*/ 39919 w 163699"/>
                  <a:gd name="connsiteY7" fmla="*/ 60607 h 162847"/>
                  <a:gd name="connsiteX8" fmla="*/ 40751 w 163699"/>
                  <a:gd name="connsiteY8" fmla="*/ 89455 h 162847"/>
                  <a:gd name="connsiteX9" fmla="*/ 77157 w 163699"/>
                  <a:gd name="connsiteY9" fmla="*/ 123018 h 162847"/>
                  <a:gd name="connsiteX10" fmla="*/ 106005 w 163699"/>
                  <a:gd name="connsiteY10" fmla="*/ 121492 h 162847"/>
                  <a:gd name="connsiteX11" fmla="*/ 146155 w 163699"/>
                  <a:gd name="connsiteY11" fmla="*/ 77944 h 162847"/>
                  <a:gd name="connsiteX12" fmla="*/ 163699 w 163699"/>
                  <a:gd name="connsiteY12" fmla="*/ 94170 h 16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99" h="162847">
                    <a:moveTo>
                      <a:pt x="163699" y="94170"/>
                    </a:moveTo>
                    <a:cubicBezTo>
                      <a:pt x="163699" y="94170"/>
                      <a:pt x="148721" y="115251"/>
                      <a:pt x="122717" y="143405"/>
                    </a:cubicBezTo>
                    <a:cubicBezTo>
                      <a:pt x="101844" y="166427"/>
                      <a:pt x="83121" y="170588"/>
                      <a:pt x="57880" y="147288"/>
                    </a:cubicBezTo>
                    <a:lnTo>
                      <a:pt x="18145" y="110674"/>
                    </a:lnTo>
                    <a:cubicBezTo>
                      <a:pt x="-7096" y="87374"/>
                      <a:pt x="-4531" y="68443"/>
                      <a:pt x="16758" y="45698"/>
                    </a:cubicBezTo>
                    <a:cubicBezTo>
                      <a:pt x="43040" y="17128"/>
                      <a:pt x="61555" y="0"/>
                      <a:pt x="61555" y="0"/>
                    </a:cubicBezTo>
                    <a:lnTo>
                      <a:pt x="80070" y="17059"/>
                    </a:lnTo>
                    <a:lnTo>
                      <a:pt x="39919" y="60607"/>
                    </a:lnTo>
                    <a:cubicBezTo>
                      <a:pt x="30003" y="71425"/>
                      <a:pt x="29587" y="79192"/>
                      <a:pt x="40751" y="89455"/>
                    </a:cubicBezTo>
                    <a:lnTo>
                      <a:pt x="77157" y="123018"/>
                    </a:lnTo>
                    <a:cubicBezTo>
                      <a:pt x="88322" y="133280"/>
                      <a:pt x="96019" y="132310"/>
                      <a:pt x="106005" y="121492"/>
                    </a:cubicBezTo>
                    <a:lnTo>
                      <a:pt x="146155" y="77944"/>
                    </a:lnTo>
                    <a:lnTo>
                      <a:pt x="163699" y="94170"/>
                    </a:lnTo>
                    <a:close/>
                  </a:path>
                </a:pathLst>
              </a:custGeom>
              <a:solidFill>
                <a:srgbClr val="FFFFFF"/>
              </a:solidFill>
              <a:ln w="6930" cap="flat">
                <a:noFill/>
                <a:prstDash val="solid"/>
                <a:miter/>
              </a:ln>
            </p:spPr>
            <p:txBody>
              <a:bodyPr rtlCol="0" anchor="ctr"/>
              <a:lstStyle/>
              <a:p>
                <a:endParaRPr lang="en-US"/>
              </a:p>
            </p:txBody>
          </p:sp>
          <p:sp>
            <p:nvSpPr>
              <p:cNvPr id="855" name="Freeform 129">
                <a:extLst>
                  <a:ext uri="{FF2B5EF4-FFF2-40B4-BE49-F238E27FC236}">
                    <a16:creationId xmlns:a16="http://schemas.microsoft.com/office/drawing/2014/main" id="{662F549C-4484-EF40-8135-217E60A87D9B}"/>
                  </a:ext>
                </a:extLst>
              </p:cNvPr>
              <p:cNvSpPr/>
              <p:nvPr/>
            </p:nvSpPr>
            <p:spPr>
              <a:xfrm>
                <a:off x="7463545" y="3661982"/>
                <a:ext cx="164254" cy="157760"/>
              </a:xfrm>
              <a:custGeom>
                <a:avLst/>
                <a:gdLst>
                  <a:gd name="connsiteX0" fmla="*/ 164254 w 164254"/>
                  <a:gd name="connsiteY0" fmla="*/ 78433 h 157760"/>
                  <a:gd name="connsiteX1" fmla="*/ 124243 w 164254"/>
                  <a:gd name="connsiteY1" fmla="*/ 134671 h 157760"/>
                  <a:gd name="connsiteX2" fmla="*/ 61902 w 164254"/>
                  <a:gd name="connsiteY2" fmla="*/ 145212 h 157760"/>
                  <a:gd name="connsiteX3" fmla="*/ 18007 w 164254"/>
                  <a:gd name="connsiteY3" fmla="*/ 110817 h 157760"/>
                  <a:gd name="connsiteX4" fmla="*/ 12944 w 164254"/>
                  <a:gd name="connsiteY4" fmla="*/ 44246 h 157760"/>
                  <a:gd name="connsiteX5" fmla="*/ 31529 w 164254"/>
                  <a:gd name="connsiteY5" fmla="*/ 20530 h 157760"/>
                  <a:gd name="connsiteX6" fmla="*/ 96020 w 164254"/>
                  <a:gd name="connsiteY6" fmla="*/ 11307 h 157760"/>
                  <a:gd name="connsiteX7" fmla="*/ 127710 w 164254"/>
                  <a:gd name="connsiteY7" fmla="*/ 36202 h 157760"/>
                  <a:gd name="connsiteX8" fmla="*/ 128542 w 164254"/>
                  <a:gd name="connsiteY8" fmla="*/ 40016 h 157760"/>
                  <a:gd name="connsiteX9" fmla="*/ 71125 w 164254"/>
                  <a:gd name="connsiteY9" fmla="*/ 113244 h 157760"/>
                  <a:gd name="connsiteX10" fmla="*/ 78198 w 164254"/>
                  <a:gd name="connsiteY10" fmla="*/ 118791 h 157760"/>
                  <a:gd name="connsiteX11" fmla="*/ 106976 w 164254"/>
                  <a:gd name="connsiteY11" fmla="*/ 115116 h 157760"/>
                  <a:gd name="connsiteX12" fmla="*/ 146849 w 164254"/>
                  <a:gd name="connsiteY12" fmla="*/ 64217 h 157760"/>
                  <a:gd name="connsiteX13" fmla="*/ 164185 w 164254"/>
                  <a:gd name="connsiteY13" fmla="*/ 78433 h 157760"/>
                  <a:gd name="connsiteX14" fmla="*/ 81735 w 164254"/>
                  <a:gd name="connsiteY14" fmla="*/ 39392 h 157760"/>
                  <a:gd name="connsiteX15" fmla="*/ 47409 w 164254"/>
                  <a:gd name="connsiteY15" fmla="*/ 41264 h 157760"/>
                  <a:gd name="connsiteX16" fmla="*/ 37007 w 164254"/>
                  <a:gd name="connsiteY16" fmla="*/ 54578 h 157760"/>
                  <a:gd name="connsiteX17" fmla="*/ 41861 w 164254"/>
                  <a:gd name="connsiteY17" fmla="*/ 90291 h 157760"/>
                  <a:gd name="connsiteX18" fmla="*/ 52055 w 164254"/>
                  <a:gd name="connsiteY18" fmla="*/ 98265 h 157760"/>
                  <a:gd name="connsiteX19" fmla="*/ 91581 w 164254"/>
                  <a:gd name="connsiteY19" fmla="*/ 47020 h 157760"/>
                  <a:gd name="connsiteX20" fmla="*/ 81804 w 164254"/>
                  <a:gd name="connsiteY20" fmla="*/ 39322 h 157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4254" h="157760">
                    <a:moveTo>
                      <a:pt x="164254" y="78433"/>
                    </a:moveTo>
                    <a:cubicBezTo>
                      <a:pt x="164254" y="78433"/>
                      <a:pt x="147889" y="104506"/>
                      <a:pt x="124243" y="134671"/>
                    </a:cubicBezTo>
                    <a:cubicBezTo>
                      <a:pt x="105242" y="159289"/>
                      <a:pt x="88946" y="166431"/>
                      <a:pt x="61902" y="145212"/>
                    </a:cubicBezTo>
                    <a:lnTo>
                      <a:pt x="18007" y="110817"/>
                    </a:lnTo>
                    <a:cubicBezTo>
                      <a:pt x="-3698" y="93758"/>
                      <a:pt x="-6264" y="68725"/>
                      <a:pt x="12944" y="44246"/>
                    </a:cubicBezTo>
                    <a:lnTo>
                      <a:pt x="31529" y="20530"/>
                    </a:lnTo>
                    <a:cubicBezTo>
                      <a:pt x="50876" y="-4157"/>
                      <a:pt x="74245" y="-5752"/>
                      <a:pt x="96020" y="11307"/>
                    </a:cubicBezTo>
                    <a:lnTo>
                      <a:pt x="127710" y="36202"/>
                    </a:lnTo>
                    <a:cubicBezTo>
                      <a:pt x="129444" y="37589"/>
                      <a:pt x="129929" y="38213"/>
                      <a:pt x="128542" y="40016"/>
                    </a:cubicBezTo>
                    <a:lnTo>
                      <a:pt x="71125" y="113244"/>
                    </a:lnTo>
                    <a:lnTo>
                      <a:pt x="78198" y="118791"/>
                    </a:lnTo>
                    <a:cubicBezTo>
                      <a:pt x="93870" y="131065"/>
                      <a:pt x="96089" y="129054"/>
                      <a:pt x="106976" y="115116"/>
                    </a:cubicBezTo>
                    <a:lnTo>
                      <a:pt x="146849" y="64217"/>
                    </a:lnTo>
                    <a:lnTo>
                      <a:pt x="164185" y="78433"/>
                    </a:lnTo>
                    <a:close/>
                    <a:moveTo>
                      <a:pt x="81735" y="39392"/>
                    </a:moveTo>
                    <a:cubicBezTo>
                      <a:pt x="62734" y="24483"/>
                      <a:pt x="57256" y="28713"/>
                      <a:pt x="47409" y="41264"/>
                    </a:cubicBezTo>
                    <a:lnTo>
                      <a:pt x="37007" y="54578"/>
                    </a:lnTo>
                    <a:cubicBezTo>
                      <a:pt x="27022" y="67268"/>
                      <a:pt x="22306" y="74965"/>
                      <a:pt x="41861" y="90291"/>
                    </a:cubicBezTo>
                    <a:lnTo>
                      <a:pt x="52055" y="98265"/>
                    </a:lnTo>
                    <a:lnTo>
                      <a:pt x="91581" y="47020"/>
                    </a:lnTo>
                    <a:lnTo>
                      <a:pt x="81804" y="39322"/>
                    </a:lnTo>
                    <a:close/>
                  </a:path>
                </a:pathLst>
              </a:custGeom>
              <a:solidFill>
                <a:srgbClr val="FFFFFF"/>
              </a:solidFill>
              <a:ln w="6930" cap="flat">
                <a:noFill/>
                <a:prstDash val="solid"/>
                <a:miter/>
              </a:ln>
            </p:spPr>
            <p:txBody>
              <a:bodyPr rtlCol="0" anchor="ctr"/>
              <a:lstStyle/>
              <a:p>
                <a:endParaRPr lang="en-US"/>
              </a:p>
            </p:txBody>
          </p:sp>
        </p:grpSp>
        <p:sp>
          <p:nvSpPr>
            <p:cNvPr id="595" name="Freeform 130">
              <a:extLst>
                <a:ext uri="{FF2B5EF4-FFF2-40B4-BE49-F238E27FC236}">
                  <a16:creationId xmlns:a16="http://schemas.microsoft.com/office/drawing/2014/main" id="{DFC15CE0-8FEA-EC6D-41C6-191444FE7434}"/>
                </a:ext>
              </a:extLst>
            </p:cNvPr>
            <p:cNvSpPr/>
            <p:nvPr/>
          </p:nvSpPr>
          <p:spPr>
            <a:xfrm>
              <a:off x="4474838" y="998528"/>
              <a:ext cx="3147691" cy="3147691"/>
            </a:xfrm>
            <a:custGeom>
              <a:avLst/>
              <a:gdLst>
                <a:gd name="connsiteX0" fmla="*/ 2955260 w 3147691"/>
                <a:gd name="connsiteY0" fmla="*/ 1773905 h 3147691"/>
                <a:gd name="connsiteX1" fmla="*/ 2870244 w 3147691"/>
                <a:gd name="connsiteY1" fmla="*/ 2091295 h 3147691"/>
                <a:gd name="connsiteX2" fmla="*/ 3036810 w 3147691"/>
                <a:gd name="connsiteY2" fmla="*/ 2187476 h 3147691"/>
                <a:gd name="connsiteX3" fmla="*/ 2836750 w 3147691"/>
                <a:gd name="connsiteY3" fmla="*/ 2533992 h 3147691"/>
                <a:gd name="connsiteX4" fmla="*/ 2669907 w 3147691"/>
                <a:gd name="connsiteY4" fmla="*/ 2437672 h 3147691"/>
                <a:gd name="connsiteX5" fmla="*/ 2437672 w 3147691"/>
                <a:gd name="connsiteY5" fmla="*/ 2669907 h 3147691"/>
                <a:gd name="connsiteX6" fmla="*/ 2533992 w 3147691"/>
                <a:gd name="connsiteY6" fmla="*/ 2836750 h 3147691"/>
                <a:gd name="connsiteX7" fmla="*/ 2187477 w 3147691"/>
                <a:gd name="connsiteY7" fmla="*/ 3036810 h 3147691"/>
                <a:gd name="connsiteX8" fmla="*/ 2091296 w 3147691"/>
                <a:gd name="connsiteY8" fmla="*/ 2870244 h 3147691"/>
                <a:gd name="connsiteX9" fmla="*/ 1773905 w 3147691"/>
                <a:gd name="connsiteY9" fmla="*/ 2955260 h 3147691"/>
                <a:gd name="connsiteX10" fmla="*/ 1773905 w 3147691"/>
                <a:gd name="connsiteY10" fmla="*/ 3147692 h 3147691"/>
                <a:gd name="connsiteX11" fmla="*/ 1373787 w 3147691"/>
                <a:gd name="connsiteY11" fmla="*/ 3147692 h 3147691"/>
                <a:gd name="connsiteX12" fmla="*/ 1373787 w 3147691"/>
                <a:gd name="connsiteY12" fmla="*/ 2955260 h 3147691"/>
                <a:gd name="connsiteX13" fmla="*/ 1056396 w 3147691"/>
                <a:gd name="connsiteY13" fmla="*/ 2870244 h 3147691"/>
                <a:gd name="connsiteX14" fmla="*/ 960215 w 3147691"/>
                <a:gd name="connsiteY14" fmla="*/ 3036810 h 3147691"/>
                <a:gd name="connsiteX15" fmla="*/ 613700 w 3147691"/>
                <a:gd name="connsiteY15" fmla="*/ 2836750 h 3147691"/>
                <a:gd name="connsiteX16" fmla="*/ 710020 w 3147691"/>
                <a:gd name="connsiteY16" fmla="*/ 2669907 h 3147691"/>
                <a:gd name="connsiteX17" fmla="*/ 477785 w 3147691"/>
                <a:gd name="connsiteY17" fmla="*/ 2437672 h 3147691"/>
                <a:gd name="connsiteX18" fmla="*/ 310941 w 3147691"/>
                <a:gd name="connsiteY18" fmla="*/ 2533992 h 3147691"/>
                <a:gd name="connsiteX19" fmla="*/ 110882 w 3147691"/>
                <a:gd name="connsiteY19" fmla="*/ 2187476 h 3147691"/>
                <a:gd name="connsiteX20" fmla="*/ 277448 w 3147691"/>
                <a:gd name="connsiteY20" fmla="*/ 2091295 h 3147691"/>
                <a:gd name="connsiteX21" fmla="*/ 192431 w 3147691"/>
                <a:gd name="connsiteY21" fmla="*/ 1773905 h 3147691"/>
                <a:gd name="connsiteX22" fmla="*/ 0 w 3147691"/>
                <a:gd name="connsiteY22" fmla="*/ 1773905 h 3147691"/>
                <a:gd name="connsiteX23" fmla="*/ 0 w 3147691"/>
                <a:gd name="connsiteY23" fmla="*/ 1373787 h 3147691"/>
                <a:gd name="connsiteX24" fmla="*/ 192431 w 3147691"/>
                <a:gd name="connsiteY24" fmla="*/ 1373787 h 3147691"/>
                <a:gd name="connsiteX25" fmla="*/ 277448 w 3147691"/>
                <a:gd name="connsiteY25" fmla="*/ 1056396 h 3147691"/>
                <a:gd name="connsiteX26" fmla="*/ 110882 w 3147691"/>
                <a:gd name="connsiteY26" fmla="*/ 960215 h 3147691"/>
                <a:gd name="connsiteX27" fmla="*/ 310941 w 3147691"/>
                <a:gd name="connsiteY27" fmla="*/ 613700 h 3147691"/>
                <a:gd name="connsiteX28" fmla="*/ 477785 w 3147691"/>
                <a:gd name="connsiteY28" fmla="*/ 710020 h 3147691"/>
                <a:gd name="connsiteX29" fmla="*/ 710020 w 3147691"/>
                <a:gd name="connsiteY29" fmla="*/ 477785 h 3147691"/>
                <a:gd name="connsiteX30" fmla="*/ 613700 w 3147691"/>
                <a:gd name="connsiteY30" fmla="*/ 310941 h 3147691"/>
                <a:gd name="connsiteX31" fmla="*/ 960215 w 3147691"/>
                <a:gd name="connsiteY31" fmla="*/ 110882 h 3147691"/>
                <a:gd name="connsiteX32" fmla="*/ 1056396 w 3147691"/>
                <a:gd name="connsiteY32" fmla="*/ 277448 h 3147691"/>
                <a:gd name="connsiteX33" fmla="*/ 1373787 w 3147691"/>
                <a:gd name="connsiteY33" fmla="*/ 192431 h 3147691"/>
                <a:gd name="connsiteX34" fmla="*/ 1373787 w 3147691"/>
                <a:gd name="connsiteY34" fmla="*/ 0 h 3147691"/>
                <a:gd name="connsiteX35" fmla="*/ 1773905 w 3147691"/>
                <a:gd name="connsiteY35" fmla="*/ 0 h 3147691"/>
                <a:gd name="connsiteX36" fmla="*/ 1773905 w 3147691"/>
                <a:gd name="connsiteY36" fmla="*/ 192431 h 3147691"/>
                <a:gd name="connsiteX37" fmla="*/ 2091296 w 3147691"/>
                <a:gd name="connsiteY37" fmla="*/ 277448 h 3147691"/>
                <a:gd name="connsiteX38" fmla="*/ 2187477 w 3147691"/>
                <a:gd name="connsiteY38" fmla="*/ 110882 h 3147691"/>
                <a:gd name="connsiteX39" fmla="*/ 2533992 w 3147691"/>
                <a:gd name="connsiteY39" fmla="*/ 310941 h 3147691"/>
                <a:gd name="connsiteX40" fmla="*/ 2437672 w 3147691"/>
                <a:gd name="connsiteY40" fmla="*/ 477785 h 3147691"/>
                <a:gd name="connsiteX41" fmla="*/ 2669907 w 3147691"/>
                <a:gd name="connsiteY41" fmla="*/ 710020 h 3147691"/>
                <a:gd name="connsiteX42" fmla="*/ 2836750 w 3147691"/>
                <a:gd name="connsiteY42" fmla="*/ 613700 h 3147691"/>
                <a:gd name="connsiteX43" fmla="*/ 3036810 w 3147691"/>
                <a:gd name="connsiteY43" fmla="*/ 960215 h 3147691"/>
                <a:gd name="connsiteX44" fmla="*/ 2870244 w 3147691"/>
                <a:gd name="connsiteY44" fmla="*/ 1056396 h 3147691"/>
                <a:gd name="connsiteX45" fmla="*/ 2955260 w 3147691"/>
                <a:gd name="connsiteY45" fmla="*/ 1373787 h 3147691"/>
                <a:gd name="connsiteX46" fmla="*/ 3147692 w 3147691"/>
                <a:gd name="connsiteY46" fmla="*/ 1373787 h 3147691"/>
                <a:gd name="connsiteX47" fmla="*/ 3147692 w 3147691"/>
                <a:gd name="connsiteY47" fmla="*/ 1773905 h 3147691"/>
                <a:gd name="connsiteX48" fmla="*/ 2955260 w 3147691"/>
                <a:gd name="connsiteY48" fmla="*/ 1773905 h 3147691"/>
                <a:gd name="connsiteX49" fmla="*/ 648650 w 3147691"/>
                <a:gd name="connsiteY49" fmla="*/ 808697 h 3147691"/>
                <a:gd name="connsiteX50" fmla="*/ 648650 w 3147691"/>
                <a:gd name="connsiteY50" fmla="*/ 808697 h 3147691"/>
                <a:gd name="connsiteX51" fmla="*/ 636445 w 3147691"/>
                <a:gd name="connsiteY51" fmla="*/ 824092 h 3147691"/>
                <a:gd name="connsiteX52" fmla="*/ 615364 w 3147691"/>
                <a:gd name="connsiteY52" fmla="*/ 850928 h 3147691"/>
                <a:gd name="connsiteX53" fmla="*/ 600525 w 3147691"/>
                <a:gd name="connsiteY53" fmla="*/ 871246 h 3147691"/>
                <a:gd name="connsiteX54" fmla="*/ 584020 w 3147691"/>
                <a:gd name="connsiteY54" fmla="*/ 894476 h 3147691"/>
                <a:gd name="connsiteX55" fmla="*/ 568973 w 3147691"/>
                <a:gd name="connsiteY55" fmla="*/ 917083 h 3147691"/>
                <a:gd name="connsiteX56" fmla="*/ 554757 w 3147691"/>
                <a:gd name="connsiteY56" fmla="*/ 939273 h 3147691"/>
                <a:gd name="connsiteX57" fmla="*/ 539917 w 3147691"/>
                <a:gd name="connsiteY57" fmla="*/ 963752 h 3147691"/>
                <a:gd name="connsiteX58" fmla="*/ 527713 w 3147691"/>
                <a:gd name="connsiteY58" fmla="*/ 985041 h 3147691"/>
                <a:gd name="connsiteX59" fmla="*/ 513150 w 3147691"/>
                <a:gd name="connsiteY59" fmla="*/ 1011461 h 3147691"/>
                <a:gd name="connsiteX60" fmla="*/ 503026 w 3147691"/>
                <a:gd name="connsiteY60" fmla="*/ 1031224 h 3147691"/>
                <a:gd name="connsiteX61" fmla="*/ 488533 w 3147691"/>
                <a:gd name="connsiteY61" fmla="*/ 1060280 h 3147691"/>
                <a:gd name="connsiteX62" fmla="*/ 482153 w 3147691"/>
                <a:gd name="connsiteY62" fmla="*/ 1074495 h 3147691"/>
                <a:gd name="connsiteX63" fmla="*/ 448521 w 3147691"/>
                <a:gd name="connsiteY63" fmla="*/ 1155004 h 3147691"/>
                <a:gd name="connsiteX64" fmla="*/ 431948 w 3147691"/>
                <a:gd name="connsiteY64" fmla="*/ 1202991 h 3147691"/>
                <a:gd name="connsiteX65" fmla="*/ 1304303 w 3147691"/>
                <a:gd name="connsiteY65" fmla="*/ 1202991 h 3147691"/>
                <a:gd name="connsiteX66" fmla="*/ 1573915 w 3147691"/>
                <a:gd name="connsiteY66" fmla="*/ 373282 h 3147691"/>
                <a:gd name="connsiteX67" fmla="*/ 1843527 w 3147691"/>
                <a:gd name="connsiteY67" fmla="*/ 1202991 h 3147691"/>
                <a:gd name="connsiteX68" fmla="*/ 2715883 w 3147691"/>
                <a:gd name="connsiteY68" fmla="*/ 1202991 h 3147691"/>
                <a:gd name="connsiteX69" fmla="*/ 2699309 w 3147691"/>
                <a:gd name="connsiteY69" fmla="*/ 1155004 h 3147691"/>
                <a:gd name="connsiteX70" fmla="*/ 2665677 w 3147691"/>
                <a:gd name="connsiteY70" fmla="*/ 1074495 h 3147691"/>
                <a:gd name="connsiteX71" fmla="*/ 2659298 w 3147691"/>
                <a:gd name="connsiteY71" fmla="*/ 1060280 h 3147691"/>
                <a:gd name="connsiteX72" fmla="*/ 2644804 w 3147691"/>
                <a:gd name="connsiteY72" fmla="*/ 1031224 h 3147691"/>
                <a:gd name="connsiteX73" fmla="*/ 2634680 w 3147691"/>
                <a:gd name="connsiteY73" fmla="*/ 1011461 h 3147691"/>
                <a:gd name="connsiteX74" fmla="*/ 2620118 w 3147691"/>
                <a:gd name="connsiteY74" fmla="*/ 985110 h 3147691"/>
                <a:gd name="connsiteX75" fmla="*/ 2607844 w 3147691"/>
                <a:gd name="connsiteY75" fmla="*/ 963752 h 3147691"/>
                <a:gd name="connsiteX76" fmla="*/ 2593073 w 3147691"/>
                <a:gd name="connsiteY76" fmla="*/ 939412 h 3147691"/>
                <a:gd name="connsiteX77" fmla="*/ 2578788 w 3147691"/>
                <a:gd name="connsiteY77" fmla="*/ 917083 h 3147691"/>
                <a:gd name="connsiteX78" fmla="*/ 2563810 w 3147691"/>
                <a:gd name="connsiteY78" fmla="*/ 894615 h 3147691"/>
                <a:gd name="connsiteX79" fmla="*/ 2547167 w 3147691"/>
                <a:gd name="connsiteY79" fmla="*/ 871246 h 3147691"/>
                <a:gd name="connsiteX80" fmla="*/ 2532466 w 3147691"/>
                <a:gd name="connsiteY80" fmla="*/ 850997 h 3147691"/>
                <a:gd name="connsiteX81" fmla="*/ 2511316 w 3147691"/>
                <a:gd name="connsiteY81" fmla="*/ 824092 h 3147691"/>
                <a:gd name="connsiteX82" fmla="*/ 2499111 w 3147691"/>
                <a:gd name="connsiteY82" fmla="*/ 808766 h 3147691"/>
                <a:gd name="connsiteX83" fmla="*/ 2499111 w 3147691"/>
                <a:gd name="connsiteY83" fmla="*/ 808766 h 3147691"/>
                <a:gd name="connsiteX84" fmla="*/ 2339133 w 3147691"/>
                <a:gd name="connsiteY84" fmla="*/ 648788 h 3147691"/>
                <a:gd name="connsiteX85" fmla="*/ 2339133 w 3147691"/>
                <a:gd name="connsiteY85" fmla="*/ 648788 h 3147691"/>
                <a:gd name="connsiteX86" fmla="*/ 2323877 w 3147691"/>
                <a:gd name="connsiteY86" fmla="*/ 636653 h 3147691"/>
                <a:gd name="connsiteX87" fmla="*/ 2296833 w 3147691"/>
                <a:gd name="connsiteY87" fmla="*/ 615434 h 3147691"/>
                <a:gd name="connsiteX88" fmla="*/ 2276723 w 3147691"/>
                <a:gd name="connsiteY88" fmla="*/ 600802 h 3147691"/>
                <a:gd name="connsiteX89" fmla="*/ 2253285 w 3147691"/>
                <a:gd name="connsiteY89" fmla="*/ 584090 h 3147691"/>
                <a:gd name="connsiteX90" fmla="*/ 2230817 w 3147691"/>
                <a:gd name="connsiteY90" fmla="*/ 569111 h 3147691"/>
                <a:gd name="connsiteX91" fmla="*/ 2208557 w 3147691"/>
                <a:gd name="connsiteY91" fmla="*/ 554826 h 3147691"/>
                <a:gd name="connsiteX92" fmla="*/ 2184148 w 3147691"/>
                <a:gd name="connsiteY92" fmla="*/ 539987 h 3147691"/>
                <a:gd name="connsiteX93" fmla="*/ 2162790 w 3147691"/>
                <a:gd name="connsiteY93" fmla="*/ 527713 h 3147691"/>
                <a:gd name="connsiteX94" fmla="*/ 2136439 w 3147691"/>
                <a:gd name="connsiteY94" fmla="*/ 513150 h 3147691"/>
                <a:gd name="connsiteX95" fmla="*/ 2116745 w 3147691"/>
                <a:gd name="connsiteY95" fmla="*/ 503026 h 3147691"/>
                <a:gd name="connsiteX96" fmla="*/ 2087620 w 3147691"/>
                <a:gd name="connsiteY96" fmla="*/ 488533 h 3147691"/>
                <a:gd name="connsiteX97" fmla="*/ 2073543 w 3147691"/>
                <a:gd name="connsiteY97" fmla="*/ 482153 h 3147691"/>
                <a:gd name="connsiteX98" fmla="*/ 1992757 w 3147691"/>
                <a:gd name="connsiteY98" fmla="*/ 448452 h 3147691"/>
                <a:gd name="connsiteX99" fmla="*/ 1992757 w 3147691"/>
                <a:gd name="connsiteY99" fmla="*/ 448452 h 3147691"/>
                <a:gd name="connsiteX100" fmla="*/ 1774113 w 3147691"/>
                <a:gd name="connsiteY100" fmla="*/ 390202 h 3147691"/>
                <a:gd name="connsiteX101" fmla="*/ 1774113 w 3147691"/>
                <a:gd name="connsiteY101" fmla="*/ 390202 h 3147691"/>
                <a:gd name="connsiteX102" fmla="*/ 1730842 w 3147691"/>
                <a:gd name="connsiteY102" fmla="*/ 383823 h 3147691"/>
                <a:gd name="connsiteX103" fmla="*/ 1719053 w 3147691"/>
                <a:gd name="connsiteY103" fmla="*/ 382297 h 3147691"/>
                <a:gd name="connsiteX104" fmla="*/ 1681815 w 3147691"/>
                <a:gd name="connsiteY104" fmla="*/ 378344 h 3147691"/>
                <a:gd name="connsiteX105" fmla="*/ 1657545 w 3147691"/>
                <a:gd name="connsiteY105" fmla="*/ 376472 h 3147691"/>
                <a:gd name="connsiteX106" fmla="*/ 1629530 w 3147691"/>
                <a:gd name="connsiteY106" fmla="*/ 374669 h 3147691"/>
                <a:gd name="connsiteX107" fmla="*/ 1574054 w 3147691"/>
                <a:gd name="connsiteY107" fmla="*/ 373282 h 3147691"/>
                <a:gd name="connsiteX108" fmla="*/ 1518578 w 3147691"/>
                <a:gd name="connsiteY108" fmla="*/ 374669 h 3147691"/>
                <a:gd name="connsiteX109" fmla="*/ 1490563 w 3147691"/>
                <a:gd name="connsiteY109" fmla="*/ 376472 h 3147691"/>
                <a:gd name="connsiteX110" fmla="*/ 1466292 w 3147691"/>
                <a:gd name="connsiteY110" fmla="*/ 378344 h 3147691"/>
                <a:gd name="connsiteX111" fmla="*/ 1429054 w 3147691"/>
                <a:gd name="connsiteY111" fmla="*/ 382297 h 3147691"/>
                <a:gd name="connsiteX112" fmla="*/ 1417266 w 3147691"/>
                <a:gd name="connsiteY112" fmla="*/ 383823 h 3147691"/>
                <a:gd name="connsiteX113" fmla="*/ 1373995 w 3147691"/>
                <a:gd name="connsiteY113" fmla="*/ 390202 h 3147691"/>
                <a:gd name="connsiteX114" fmla="*/ 1373995 w 3147691"/>
                <a:gd name="connsiteY114" fmla="*/ 390202 h 3147691"/>
                <a:gd name="connsiteX115" fmla="*/ 1155282 w 3147691"/>
                <a:gd name="connsiteY115" fmla="*/ 448452 h 3147691"/>
                <a:gd name="connsiteX116" fmla="*/ 1155282 w 3147691"/>
                <a:gd name="connsiteY116" fmla="*/ 448452 h 3147691"/>
                <a:gd name="connsiteX117" fmla="*/ 1074634 w 3147691"/>
                <a:gd name="connsiteY117" fmla="*/ 482084 h 3147691"/>
                <a:gd name="connsiteX118" fmla="*/ 1060418 w 3147691"/>
                <a:gd name="connsiteY118" fmla="*/ 488464 h 3147691"/>
                <a:gd name="connsiteX119" fmla="*/ 1031363 w 3147691"/>
                <a:gd name="connsiteY119" fmla="*/ 502957 h 3147691"/>
                <a:gd name="connsiteX120" fmla="*/ 1011600 w 3147691"/>
                <a:gd name="connsiteY120" fmla="*/ 513081 h 3147691"/>
                <a:gd name="connsiteX121" fmla="*/ 985249 w 3147691"/>
                <a:gd name="connsiteY121" fmla="*/ 527643 h 3147691"/>
                <a:gd name="connsiteX122" fmla="*/ 963890 w 3147691"/>
                <a:gd name="connsiteY122" fmla="*/ 539917 h 3147691"/>
                <a:gd name="connsiteX123" fmla="*/ 939481 w 3147691"/>
                <a:gd name="connsiteY123" fmla="*/ 554757 h 3147691"/>
                <a:gd name="connsiteX124" fmla="*/ 917221 w 3147691"/>
                <a:gd name="connsiteY124" fmla="*/ 569042 h 3147691"/>
                <a:gd name="connsiteX125" fmla="*/ 894754 w 3147691"/>
                <a:gd name="connsiteY125" fmla="*/ 584021 h 3147691"/>
                <a:gd name="connsiteX126" fmla="*/ 871246 w 3147691"/>
                <a:gd name="connsiteY126" fmla="*/ 600733 h 3147691"/>
                <a:gd name="connsiteX127" fmla="*/ 851205 w 3147691"/>
                <a:gd name="connsiteY127" fmla="*/ 615364 h 3147691"/>
                <a:gd name="connsiteX128" fmla="*/ 824022 w 3147691"/>
                <a:gd name="connsiteY128" fmla="*/ 636722 h 3147691"/>
                <a:gd name="connsiteX129" fmla="*/ 808905 w 3147691"/>
                <a:gd name="connsiteY129" fmla="*/ 648719 h 3147691"/>
                <a:gd name="connsiteX130" fmla="*/ 648858 w 3147691"/>
                <a:gd name="connsiteY130" fmla="*/ 808766 h 3147691"/>
                <a:gd name="connsiteX131" fmla="*/ 648650 w 3147691"/>
                <a:gd name="connsiteY131" fmla="*/ 2339064 h 3147691"/>
                <a:gd name="connsiteX132" fmla="*/ 648650 w 3147691"/>
                <a:gd name="connsiteY132" fmla="*/ 2339064 h 3147691"/>
                <a:gd name="connsiteX133" fmla="*/ 808697 w 3147691"/>
                <a:gd name="connsiteY133" fmla="*/ 2499111 h 3147691"/>
                <a:gd name="connsiteX134" fmla="*/ 823814 w 3147691"/>
                <a:gd name="connsiteY134" fmla="*/ 2511108 h 3147691"/>
                <a:gd name="connsiteX135" fmla="*/ 850997 w 3147691"/>
                <a:gd name="connsiteY135" fmla="*/ 2532466 h 3147691"/>
                <a:gd name="connsiteX136" fmla="*/ 868195 w 3147691"/>
                <a:gd name="connsiteY136" fmla="*/ 2545018 h 3147691"/>
                <a:gd name="connsiteX137" fmla="*/ 1137599 w 3147691"/>
                <a:gd name="connsiteY137" fmla="*/ 1715794 h 3147691"/>
                <a:gd name="connsiteX138" fmla="*/ 431878 w 3147691"/>
                <a:gd name="connsiteY138" fmla="*/ 1203060 h 3147691"/>
                <a:gd name="connsiteX139" fmla="*/ 390133 w 3147691"/>
                <a:gd name="connsiteY139" fmla="*/ 1373856 h 3147691"/>
                <a:gd name="connsiteX140" fmla="*/ 390133 w 3147691"/>
                <a:gd name="connsiteY140" fmla="*/ 1373856 h 3147691"/>
                <a:gd name="connsiteX141" fmla="*/ 383753 w 3147691"/>
                <a:gd name="connsiteY141" fmla="*/ 1417127 h 3147691"/>
                <a:gd name="connsiteX142" fmla="*/ 382228 w 3147691"/>
                <a:gd name="connsiteY142" fmla="*/ 1428916 h 3147691"/>
                <a:gd name="connsiteX143" fmla="*/ 378275 w 3147691"/>
                <a:gd name="connsiteY143" fmla="*/ 1466154 h 3147691"/>
                <a:gd name="connsiteX144" fmla="*/ 376403 w 3147691"/>
                <a:gd name="connsiteY144" fmla="*/ 1490424 h 3147691"/>
                <a:gd name="connsiteX145" fmla="*/ 374600 w 3147691"/>
                <a:gd name="connsiteY145" fmla="*/ 1518440 h 3147691"/>
                <a:gd name="connsiteX146" fmla="*/ 373213 w 3147691"/>
                <a:gd name="connsiteY146" fmla="*/ 1573915 h 3147691"/>
                <a:gd name="connsiteX147" fmla="*/ 374600 w 3147691"/>
                <a:gd name="connsiteY147" fmla="*/ 1629391 h 3147691"/>
                <a:gd name="connsiteX148" fmla="*/ 376403 w 3147691"/>
                <a:gd name="connsiteY148" fmla="*/ 1657406 h 3147691"/>
                <a:gd name="connsiteX149" fmla="*/ 378275 w 3147691"/>
                <a:gd name="connsiteY149" fmla="*/ 1681677 h 3147691"/>
                <a:gd name="connsiteX150" fmla="*/ 382228 w 3147691"/>
                <a:gd name="connsiteY150" fmla="*/ 1718915 h 3147691"/>
                <a:gd name="connsiteX151" fmla="*/ 383753 w 3147691"/>
                <a:gd name="connsiteY151" fmla="*/ 1730703 h 3147691"/>
                <a:gd name="connsiteX152" fmla="*/ 390133 w 3147691"/>
                <a:gd name="connsiteY152" fmla="*/ 1773975 h 3147691"/>
                <a:gd name="connsiteX153" fmla="*/ 390133 w 3147691"/>
                <a:gd name="connsiteY153" fmla="*/ 1773975 h 3147691"/>
                <a:gd name="connsiteX154" fmla="*/ 448452 w 3147691"/>
                <a:gd name="connsiteY154" fmla="*/ 1992826 h 3147691"/>
                <a:gd name="connsiteX155" fmla="*/ 482084 w 3147691"/>
                <a:gd name="connsiteY155" fmla="*/ 2073335 h 3147691"/>
                <a:gd name="connsiteX156" fmla="*/ 488464 w 3147691"/>
                <a:gd name="connsiteY156" fmla="*/ 2087551 h 3147691"/>
                <a:gd name="connsiteX157" fmla="*/ 502957 w 3147691"/>
                <a:gd name="connsiteY157" fmla="*/ 2116606 h 3147691"/>
                <a:gd name="connsiteX158" fmla="*/ 513081 w 3147691"/>
                <a:gd name="connsiteY158" fmla="*/ 2136370 h 3147691"/>
                <a:gd name="connsiteX159" fmla="*/ 527643 w 3147691"/>
                <a:gd name="connsiteY159" fmla="*/ 2162790 h 3147691"/>
                <a:gd name="connsiteX160" fmla="*/ 539848 w 3147691"/>
                <a:gd name="connsiteY160" fmla="*/ 2184079 h 3147691"/>
                <a:gd name="connsiteX161" fmla="*/ 554688 w 3147691"/>
                <a:gd name="connsiteY161" fmla="*/ 2208557 h 3147691"/>
                <a:gd name="connsiteX162" fmla="*/ 568903 w 3147691"/>
                <a:gd name="connsiteY162" fmla="*/ 2230748 h 3147691"/>
                <a:gd name="connsiteX163" fmla="*/ 583951 w 3147691"/>
                <a:gd name="connsiteY163" fmla="*/ 2253354 h 3147691"/>
                <a:gd name="connsiteX164" fmla="*/ 600455 w 3147691"/>
                <a:gd name="connsiteY164" fmla="*/ 2276584 h 3147691"/>
                <a:gd name="connsiteX165" fmla="*/ 615295 w 3147691"/>
                <a:gd name="connsiteY165" fmla="*/ 2296902 h 3147691"/>
                <a:gd name="connsiteX166" fmla="*/ 636376 w 3147691"/>
                <a:gd name="connsiteY166" fmla="*/ 2323739 h 3147691"/>
                <a:gd name="connsiteX167" fmla="*/ 648580 w 3147691"/>
                <a:gd name="connsiteY167" fmla="*/ 2339133 h 3147691"/>
                <a:gd name="connsiteX168" fmla="*/ 1773905 w 3147691"/>
                <a:gd name="connsiteY168" fmla="*/ 2757559 h 3147691"/>
                <a:gd name="connsiteX169" fmla="*/ 1773905 w 3147691"/>
                <a:gd name="connsiteY169" fmla="*/ 2757559 h 3147691"/>
                <a:gd name="connsiteX170" fmla="*/ 1992757 w 3147691"/>
                <a:gd name="connsiteY170" fmla="*/ 2699240 h 3147691"/>
                <a:gd name="connsiteX171" fmla="*/ 2073266 w 3147691"/>
                <a:gd name="connsiteY171" fmla="*/ 2665608 h 3147691"/>
                <a:gd name="connsiteX172" fmla="*/ 2087481 w 3147691"/>
                <a:gd name="connsiteY172" fmla="*/ 2659228 h 3147691"/>
                <a:gd name="connsiteX173" fmla="*/ 2116537 w 3147691"/>
                <a:gd name="connsiteY173" fmla="*/ 2644735 h 3147691"/>
                <a:gd name="connsiteX174" fmla="*/ 2136300 w 3147691"/>
                <a:gd name="connsiteY174" fmla="*/ 2634611 h 3147691"/>
                <a:gd name="connsiteX175" fmla="*/ 2162651 w 3147691"/>
                <a:gd name="connsiteY175" fmla="*/ 2620048 h 3147691"/>
                <a:gd name="connsiteX176" fmla="*/ 2184009 w 3147691"/>
                <a:gd name="connsiteY176" fmla="*/ 2607774 h 3147691"/>
                <a:gd name="connsiteX177" fmla="*/ 2208419 w 3147691"/>
                <a:gd name="connsiteY177" fmla="*/ 2592935 h 3147691"/>
                <a:gd name="connsiteX178" fmla="*/ 2230678 w 3147691"/>
                <a:gd name="connsiteY178" fmla="*/ 2578650 h 3147691"/>
                <a:gd name="connsiteX179" fmla="*/ 2253215 w 3147691"/>
                <a:gd name="connsiteY179" fmla="*/ 2563671 h 3147691"/>
                <a:gd name="connsiteX180" fmla="*/ 2276584 w 3147691"/>
                <a:gd name="connsiteY180" fmla="*/ 2547028 h 3147691"/>
                <a:gd name="connsiteX181" fmla="*/ 2279289 w 3147691"/>
                <a:gd name="connsiteY181" fmla="*/ 2545087 h 3147691"/>
                <a:gd name="connsiteX182" fmla="*/ 1573915 w 3147691"/>
                <a:gd name="connsiteY182" fmla="*/ 2032630 h 3147691"/>
                <a:gd name="connsiteX183" fmla="*/ 868542 w 3147691"/>
                <a:gd name="connsiteY183" fmla="*/ 2545087 h 3147691"/>
                <a:gd name="connsiteX184" fmla="*/ 871107 w 3147691"/>
                <a:gd name="connsiteY184" fmla="*/ 2546959 h 3147691"/>
                <a:gd name="connsiteX185" fmla="*/ 894615 w 3147691"/>
                <a:gd name="connsiteY185" fmla="*/ 2563671 h 3147691"/>
                <a:gd name="connsiteX186" fmla="*/ 917083 w 3147691"/>
                <a:gd name="connsiteY186" fmla="*/ 2578650 h 3147691"/>
                <a:gd name="connsiteX187" fmla="*/ 939412 w 3147691"/>
                <a:gd name="connsiteY187" fmla="*/ 2592935 h 3147691"/>
                <a:gd name="connsiteX188" fmla="*/ 963821 w 3147691"/>
                <a:gd name="connsiteY188" fmla="*/ 2607774 h 3147691"/>
                <a:gd name="connsiteX189" fmla="*/ 985179 w 3147691"/>
                <a:gd name="connsiteY189" fmla="*/ 2620048 h 3147691"/>
                <a:gd name="connsiteX190" fmla="*/ 1011530 w 3147691"/>
                <a:gd name="connsiteY190" fmla="*/ 2634611 h 3147691"/>
                <a:gd name="connsiteX191" fmla="*/ 1031293 w 3147691"/>
                <a:gd name="connsiteY191" fmla="*/ 2644735 h 3147691"/>
                <a:gd name="connsiteX192" fmla="*/ 1060349 w 3147691"/>
                <a:gd name="connsiteY192" fmla="*/ 2659159 h 3147691"/>
                <a:gd name="connsiteX193" fmla="*/ 1074634 w 3147691"/>
                <a:gd name="connsiteY193" fmla="*/ 2665608 h 3147691"/>
                <a:gd name="connsiteX194" fmla="*/ 1155004 w 3147691"/>
                <a:gd name="connsiteY194" fmla="*/ 2699171 h 3147691"/>
                <a:gd name="connsiteX195" fmla="*/ 1373856 w 3147691"/>
                <a:gd name="connsiteY195" fmla="*/ 2757559 h 3147691"/>
                <a:gd name="connsiteX196" fmla="*/ 1373856 w 3147691"/>
                <a:gd name="connsiteY196" fmla="*/ 2757559 h 3147691"/>
                <a:gd name="connsiteX197" fmla="*/ 1417127 w 3147691"/>
                <a:gd name="connsiteY197" fmla="*/ 2763938 h 3147691"/>
                <a:gd name="connsiteX198" fmla="*/ 1428915 w 3147691"/>
                <a:gd name="connsiteY198" fmla="*/ 2765464 h 3147691"/>
                <a:gd name="connsiteX199" fmla="*/ 1466154 w 3147691"/>
                <a:gd name="connsiteY199" fmla="*/ 2769417 h 3147691"/>
                <a:gd name="connsiteX200" fmla="*/ 1490424 w 3147691"/>
                <a:gd name="connsiteY200" fmla="*/ 2771289 h 3147691"/>
                <a:gd name="connsiteX201" fmla="*/ 1518439 w 3147691"/>
                <a:gd name="connsiteY201" fmla="*/ 2773092 h 3147691"/>
                <a:gd name="connsiteX202" fmla="*/ 1573915 w 3147691"/>
                <a:gd name="connsiteY202" fmla="*/ 2774479 h 3147691"/>
                <a:gd name="connsiteX203" fmla="*/ 1629391 w 3147691"/>
                <a:gd name="connsiteY203" fmla="*/ 2773092 h 3147691"/>
                <a:gd name="connsiteX204" fmla="*/ 1657406 w 3147691"/>
                <a:gd name="connsiteY204" fmla="*/ 2771289 h 3147691"/>
                <a:gd name="connsiteX205" fmla="*/ 1681677 w 3147691"/>
                <a:gd name="connsiteY205" fmla="*/ 2769417 h 3147691"/>
                <a:gd name="connsiteX206" fmla="*/ 1718915 w 3147691"/>
                <a:gd name="connsiteY206" fmla="*/ 2765464 h 3147691"/>
                <a:gd name="connsiteX207" fmla="*/ 1730703 w 3147691"/>
                <a:gd name="connsiteY207" fmla="*/ 2763938 h 3147691"/>
                <a:gd name="connsiteX208" fmla="*/ 1773974 w 3147691"/>
                <a:gd name="connsiteY208" fmla="*/ 2757559 h 3147691"/>
                <a:gd name="connsiteX209" fmla="*/ 2757559 w 3147691"/>
                <a:gd name="connsiteY209" fmla="*/ 1773905 h 3147691"/>
                <a:gd name="connsiteX210" fmla="*/ 2757559 w 3147691"/>
                <a:gd name="connsiteY210" fmla="*/ 1773905 h 3147691"/>
                <a:gd name="connsiteX211" fmla="*/ 2763939 w 3147691"/>
                <a:gd name="connsiteY211" fmla="*/ 1730634 h 3147691"/>
                <a:gd name="connsiteX212" fmla="*/ 2765464 w 3147691"/>
                <a:gd name="connsiteY212" fmla="*/ 1718845 h 3147691"/>
                <a:gd name="connsiteX213" fmla="*/ 2769417 w 3147691"/>
                <a:gd name="connsiteY213" fmla="*/ 1681607 h 3147691"/>
                <a:gd name="connsiteX214" fmla="*/ 2771289 w 3147691"/>
                <a:gd name="connsiteY214" fmla="*/ 1657337 h 3147691"/>
                <a:gd name="connsiteX215" fmla="*/ 2773092 w 3147691"/>
                <a:gd name="connsiteY215" fmla="*/ 1629322 h 3147691"/>
                <a:gd name="connsiteX216" fmla="*/ 2774479 w 3147691"/>
                <a:gd name="connsiteY216" fmla="*/ 1573846 h 3147691"/>
                <a:gd name="connsiteX217" fmla="*/ 2773092 w 3147691"/>
                <a:gd name="connsiteY217" fmla="*/ 1518370 h 3147691"/>
                <a:gd name="connsiteX218" fmla="*/ 2771289 w 3147691"/>
                <a:gd name="connsiteY218" fmla="*/ 1490355 h 3147691"/>
                <a:gd name="connsiteX219" fmla="*/ 2769417 w 3147691"/>
                <a:gd name="connsiteY219" fmla="*/ 1466084 h 3147691"/>
                <a:gd name="connsiteX220" fmla="*/ 2765464 w 3147691"/>
                <a:gd name="connsiteY220" fmla="*/ 1428846 h 3147691"/>
                <a:gd name="connsiteX221" fmla="*/ 2763939 w 3147691"/>
                <a:gd name="connsiteY221" fmla="*/ 1417058 h 3147691"/>
                <a:gd name="connsiteX222" fmla="*/ 2757559 w 3147691"/>
                <a:gd name="connsiteY222" fmla="*/ 1373787 h 3147691"/>
                <a:gd name="connsiteX223" fmla="*/ 2757559 w 3147691"/>
                <a:gd name="connsiteY223" fmla="*/ 1373787 h 3147691"/>
                <a:gd name="connsiteX224" fmla="*/ 2715813 w 3147691"/>
                <a:gd name="connsiteY224" fmla="*/ 1202991 h 3147691"/>
                <a:gd name="connsiteX225" fmla="*/ 2010093 w 3147691"/>
                <a:gd name="connsiteY225" fmla="*/ 1715725 h 3147691"/>
                <a:gd name="connsiteX226" fmla="*/ 2279497 w 3147691"/>
                <a:gd name="connsiteY226" fmla="*/ 2544948 h 3147691"/>
                <a:gd name="connsiteX227" fmla="*/ 2296764 w 3147691"/>
                <a:gd name="connsiteY227" fmla="*/ 2532397 h 3147691"/>
                <a:gd name="connsiteX228" fmla="*/ 2323669 w 3147691"/>
                <a:gd name="connsiteY228" fmla="*/ 2511247 h 3147691"/>
                <a:gd name="connsiteX229" fmla="*/ 2338995 w 3147691"/>
                <a:gd name="connsiteY229" fmla="*/ 2499042 h 3147691"/>
                <a:gd name="connsiteX230" fmla="*/ 2338995 w 3147691"/>
                <a:gd name="connsiteY230" fmla="*/ 2499042 h 3147691"/>
                <a:gd name="connsiteX231" fmla="*/ 2498973 w 3147691"/>
                <a:gd name="connsiteY231" fmla="*/ 2339064 h 3147691"/>
                <a:gd name="connsiteX232" fmla="*/ 2498973 w 3147691"/>
                <a:gd name="connsiteY232" fmla="*/ 2339064 h 3147691"/>
                <a:gd name="connsiteX233" fmla="*/ 2511177 w 3147691"/>
                <a:gd name="connsiteY233" fmla="*/ 2323739 h 3147691"/>
                <a:gd name="connsiteX234" fmla="*/ 2532327 w 3147691"/>
                <a:gd name="connsiteY234" fmla="*/ 2296833 h 3147691"/>
                <a:gd name="connsiteX235" fmla="*/ 2547029 w 3147691"/>
                <a:gd name="connsiteY235" fmla="*/ 2276584 h 3147691"/>
                <a:gd name="connsiteX236" fmla="*/ 2563671 w 3147691"/>
                <a:gd name="connsiteY236" fmla="*/ 2253215 h 3147691"/>
                <a:gd name="connsiteX237" fmla="*/ 2578650 w 3147691"/>
                <a:gd name="connsiteY237" fmla="*/ 2230748 h 3147691"/>
                <a:gd name="connsiteX238" fmla="*/ 2592935 w 3147691"/>
                <a:gd name="connsiteY238" fmla="*/ 2208419 h 3147691"/>
                <a:gd name="connsiteX239" fmla="*/ 2607774 w 3147691"/>
                <a:gd name="connsiteY239" fmla="*/ 2184009 h 3147691"/>
                <a:gd name="connsiteX240" fmla="*/ 2620048 w 3147691"/>
                <a:gd name="connsiteY240" fmla="*/ 2162651 h 3147691"/>
                <a:gd name="connsiteX241" fmla="*/ 2634611 w 3147691"/>
                <a:gd name="connsiteY241" fmla="*/ 2136300 h 3147691"/>
                <a:gd name="connsiteX242" fmla="*/ 2644735 w 3147691"/>
                <a:gd name="connsiteY242" fmla="*/ 2116537 h 3147691"/>
                <a:gd name="connsiteX243" fmla="*/ 2659228 w 3147691"/>
                <a:gd name="connsiteY243" fmla="*/ 2087482 h 3147691"/>
                <a:gd name="connsiteX244" fmla="*/ 2665608 w 3147691"/>
                <a:gd name="connsiteY244" fmla="*/ 2073266 h 3147691"/>
                <a:gd name="connsiteX245" fmla="*/ 2699240 w 3147691"/>
                <a:gd name="connsiteY245" fmla="*/ 1992757 h 3147691"/>
                <a:gd name="connsiteX246" fmla="*/ 2757559 w 3147691"/>
                <a:gd name="connsiteY246" fmla="*/ 1773905 h 314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Lst>
              <a:rect l="l" t="t" r="r" b="b"/>
              <a:pathLst>
                <a:path w="3147691" h="3147691">
                  <a:moveTo>
                    <a:pt x="2955260" y="1773905"/>
                  </a:moveTo>
                  <a:cubicBezTo>
                    <a:pt x="2939380" y="1884441"/>
                    <a:pt x="2910464" y="1990746"/>
                    <a:pt x="2870244" y="2091295"/>
                  </a:cubicBezTo>
                  <a:lnTo>
                    <a:pt x="3036810" y="2187476"/>
                  </a:lnTo>
                  <a:lnTo>
                    <a:pt x="2836750" y="2533992"/>
                  </a:lnTo>
                  <a:lnTo>
                    <a:pt x="2669907" y="2437672"/>
                  </a:lnTo>
                  <a:cubicBezTo>
                    <a:pt x="2601880" y="2523937"/>
                    <a:pt x="2523867" y="2601880"/>
                    <a:pt x="2437672" y="2669907"/>
                  </a:cubicBezTo>
                  <a:lnTo>
                    <a:pt x="2533992" y="2836750"/>
                  </a:lnTo>
                  <a:lnTo>
                    <a:pt x="2187477" y="3036810"/>
                  </a:lnTo>
                  <a:lnTo>
                    <a:pt x="2091296" y="2870244"/>
                  </a:lnTo>
                  <a:cubicBezTo>
                    <a:pt x="1990676" y="2910464"/>
                    <a:pt x="1884440" y="2939381"/>
                    <a:pt x="1773905" y="2955260"/>
                  </a:cubicBezTo>
                  <a:lnTo>
                    <a:pt x="1773905" y="3147692"/>
                  </a:lnTo>
                  <a:lnTo>
                    <a:pt x="1373787" y="3147692"/>
                  </a:lnTo>
                  <a:lnTo>
                    <a:pt x="1373787" y="2955260"/>
                  </a:lnTo>
                  <a:cubicBezTo>
                    <a:pt x="1263251" y="2939381"/>
                    <a:pt x="1156946" y="2910464"/>
                    <a:pt x="1056396" y="2870244"/>
                  </a:cubicBezTo>
                  <a:lnTo>
                    <a:pt x="960215" y="3036810"/>
                  </a:lnTo>
                  <a:lnTo>
                    <a:pt x="613700" y="2836750"/>
                  </a:lnTo>
                  <a:lnTo>
                    <a:pt x="710020" y="2669907"/>
                  </a:lnTo>
                  <a:cubicBezTo>
                    <a:pt x="623755" y="2601880"/>
                    <a:pt x="545812" y="2523867"/>
                    <a:pt x="477785" y="2437672"/>
                  </a:cubicBezTo>
                  <a:lnTo>
                    <a:pt x="310941" y="2533992"/>
                  </a:lnTo>
                  <a:lnTo>
                    <a:pt x="110882" y="2187476"/>
                  </a:lnTo>
                  <a:lnTo>
                    <a:pt x="277448" y="2091295"/>
                  </a:lnTo>
                  <a:cubicBezTo>
                    <a:pt x="237228" y="1990677"/>
                    <a:pt x="208311" y="1884441"/>
                    <a:pt x="192431" y="1773905"/>
                  </a:cubicBezTo>
                  <a:lnTo>
                    <a:pt x="0" y="1773905"/>
                  </a:lnTo>
                  <a:lnTo>
                    <a:pt x="0" y="1373787"/>
                  </a:lnTo>
                  <a:lnTo>
                    <a:pt x="192431" y="1373787"/>
                  </a:lnTo>
                  <a:cubicBezTo>
                    <a:pt x="208311" y="1263251"/>
                    <a:pt x="237228" y="1156946"/>
                    <a:pt x="277448" y="1056396"/>
                  </a:cubicBezTo>
                  <a:lnTo>
                    <a:pt x="110882" y="960215"/>
                  </a:lnTo>
                  <a:lnTo>
                    <a:pt x="310941" y="613700"/>
                  </a:lnTo>
                  <a:lnTo>
                    <a:pt x="477785" y="710020"/>
                  </a:lnTo>
                  <a:cubicBezTo>
                    <a:pt x="545812" y="623755"/>
                    <a:pt x="623824" y="545812"/>
                    <a:pt x="710020" y="477785"/>
                  </a:cubicBezTo>
                  <a:lnTo>
                    <a:pt x="613700" y="310941"/>
                  </a:lnTo>
                  <a:lnTo>
                    <a:pt x="960215" y="110882"/>
                  </a:lnTo>
                  <a:lnTo>
                    <a:pt x="1056396" y="277448"/>
                  </a:lnTo>
                  <a:cubicBezTo>
                    <a:pt x="1157015" y="237228"/>
                    <a:pt x="1263251" y="208311"/>
                    <a:pt x="1373787" y="192431"/>
                  </a:cubicBezTo>
                  <a:lnTo>
                    <a:pt x="1373787" y="0"/>
                  </a:lnTo>
                  <a:lnTo>
                    <a:pt x="1773905" y="0"/>
                  </a:lnTo>
                  <a:lnTo>
                    <a:pt x="1773905" y="192431"/>
                  </a:lnTo>
                  <a:cubicBezTo>
                    <a:pt x="1884440" y="208311"/>
                    <a:pt x="1990746" y="237228"/>
                    <a:pt x="2091296" y="277448"/>
                  </a:cubicBezTo>
                  <a:lnTo>
                    <a:pt x="2187477" y="110882"/>
                  </a:lnTo>
                  <a:lnTo>
                    <a:pt x="2533992" y="310941"/>
                  </a:lnTo>
                  <a:lnTo>
                    <a:pt x="2437672" y="477785"/>
                  </a:lnTo>
                  <a:cubicBezTo>
                    <a:pt x="2523937" y="545812"/>
                    <a:pt x="2601880" y="623824"/>
                    <a:pt x="2669907" y="710020"/>
                  </a:cubicBezTo>
                  <a:lnTo>
                    <a:pt x="2836750" y="613700"/>
                  </a:lnTo>
                  <a:lnTo>
                    <a:pt x="3036810" y="960215"/>
                  </a:lnTo>
                  <a:lnTo>
                    <a:pt x="2870244" y="1056396"/>
                  </a:lnTo>
                  <a:cubicBezTo>
                    <a:pt x="2910464" y="1157015"/>
                    <a:pt x="2939380" y="1263251"/>
                    <a:pt x="2955260" y="1373787"/>
                  </a:cubicBezTo>
                  <a:lnTo>
                    <a:pt x="3147692" y="1373787"/>
                  </a:lnTo>
                  <a:lnTo>
                    <a:pt x="3147692" y="1773905"/>
                  </a:lnTo>
                  <a:lnTo>
                    <a:pt x="2955260" y="1773905"/>
                  </a:lnTo>
                  <a:close/>
                  <a:moveTo>
                    <a:pt x="648650" y="808697"/>
                  </a:moveTo>
                  <a:lnTo>
                    <a:pt x="648650" y="808697"/>
                  </a:lnTo>
                  <a:cubicBezTo>
                    <a:pt x="644489" y="813759"/>
                    <a:pt x="640536" y="818960"/>
                    <a:pt x="636445" y="824092"/>
                  </a:cubicBezTo>
                  <a:cubicBezTo>
                    <a:pt x="629303" y="832968"/>
                    <a:pt x="622229" y="841844"/>
                    <a:pt x="615364" y="850928"/>
                  </a:cubicBezTo>
                  <a:cubicBezTo>
                    <a:pt x="610302" y="857585"/>
                    <a:pt x="605448" y="864450"/>
                    <a:pt x="600525" y="871246"/>
                  </a:cubicBezTo>
                  <a:cubicBezTo>
                    <a:pt x="594977" y="878943"/>
                    <a:pt x="589360" y="886641"/>
                    <a:pt x="584020" y="894476"/>
                  </a:cubicBezTo>
                  <a:cubicBezTo>
                    <a:pt x="578889" y="901966"/>
                    <a:pt x="573896" y="909524"/>
                    <a:pt x="568973" y="917083"/>
                  </a:cubicBezTo>
                  <a:cubicBezTo>
                    <a:pt x="564188" y="924433"/>
                    <a:pt x="559403" y="931784"/>
                    <a:pt x="554757" y="939273"/>
                  </a:cubicBezTo>
                  <a:cubicBezTo>
                    <a:pt x="549695" y="947386"/>
                    <a:pt x="544772" y="955500"/>
                    <a:pt x="539917" y="963752"/>
                  </a:cubicBezTo>
                  <a:cubicBezTo>
                    <a:pt x="535757" y="970756"/>
                    <a:pt x="531735" y="977898"/>
                    <a:pt x="527713" y="985041"/>
                  </a:cubicBezTo>
                  <a:cubicBezTo>
                    <a:pt x="522789" y="993778"/>
                    <a:pt x="517866" y="1002585"/>
                    <a:pt x="513150" y="1011461"/>
                  </a:cubicBezTo>
                  <a:cubicBezTo>
                    <a:pt x="509683" y="1017979"/>
                    <a:pt x="506424" y="1024567"/>
                    <a:pt x="503026" y="1031224"/>
                  </a:cubicBezTo>
                  <a:cubicBezTo>
                    <a:pt x="498102" y="1040863"/>
                    <a:pt x="493179" y="1050502"/>
                    <a:pt x="488533" y="1060280"/>
                  </a:cubicBezTo>
                  <a:cubicBezTo>
                    <a:pt x="486314" y="1064995"/>
                    <a:pt x="484303" y="1069780"/>
                    <a:pt x="482153" y="1074495"/>
                  </a:cubicBezTo>
                  <a:cubicBezTo>
                    <a:pt x="470087" y="1100846"/>
                    <a:pt x="458715" y="1127683"/>
                    <a:pt x="448521" y="1155004"/>
                  </a:cubicBezTo>
                  <a:cubicBezTo>
                    <a:pt x="442627" y="1170815"/>
                    <a:pt x="437149" y="1186903"/>
                    <a:pt x="431948" y="1202991"/>
                  </a:cubicBezTo>
                  <a:lnTo>
                    <a:pt x="1304303" y="1202991"/>
                  </a:lnTo>
                  <a:lnTo>
                    <a:pt x="1573915" y="373282"/>
                  </a:lnTo>
                  <a:lnTo>
                    <a:pt x="1843527" y="1202991"/>
                  </a:lnTo>
                  <a:lnTo>
                    <a:pt x="2715883" y="1202991"/>
                  </a:lnTo>
                  <a:cubicBezTo>
                    <a:pt x="2710613" y="1186833"/>
                    <a:pt x="2705204" y="1170815"/>
                    <a:pt x="2699309" y="1155004"/>
                  </a:cubicBezTo>
                  <a:cubicBezTo>
                    <a:pt x="2689116" y="1127613"/>
                    <a:pt x="2677812" y="1100846"/>
                    <a:pt x="2665677" y="1074495"/>
                  </a:cubicBezTo>
                  <a:cubicBezTo>
                    <a:pt x="2663527" y="1069780"/>
                    <a:pt x="2661516" y="1064995"/>
                    <a:pt x="2659298" y="1060280"/>
                  </a:cubicBezTo>
                  <a:cubicBezTo>
                    <a:pt x="2654651" y="1050502"/>
                    <a:pt x="2649728" y="1040863"/>
                    <a:pt x="2644804" y="1031224"/>
                  </a:cubicBezTo>
                  <a:cubicBezTo>
                    <a:pt x="2641476" y="1024636"/>
                    <a:pt x="2638147" y="1017979"/>
                    <a:pt x="2634680" y="1011461"/>
                  </a:cubicBezTo>
                  <a:cubicBezTo>
                    <a:pt x="2629965" y="1002585"/>
                    <a:pt x="2625041" y="993847"/>
                    <a:pt x="2620118" y="985110"/>
                  </a:cubicBezTo>
                  <a:cubicBezTo>
                    <a:pt x="2616096" y="977967"/>
                    <a:pt x="2612004" y="970825"/>
                    <a:pt x="2607844" y="963752"/>
                  </a:cubicBezTo>
                  <a:cubicBezTo>
                    <a:pt x="2602990" y="955569"/>
                    <a:pt x="2598066" y="947456"/>
                    <a:pt x="2593073" y="939412"/>
                  </a:cubicBezTo>
                  <a:cubicBezTo>
                    <a:pt x="2588358" y="931923"/>
                    <a:pt x="2583573" y="924503"/>
                    <a:pt x="2578788" y="917083"/>
                  </a:cubicBezTo>
                  <a:cubicBezTo>
                    <a:pt x="2573865" y="909524"/>
                    <a:pt x="2568941" y="902035"/>
                    <a:pt x="2563810" y="894615"/>
                  </a:cubicBezTo>
                  <a:cubicBezTo>
                    <a:pt x="2558401" y="886710"/>
                    <a:pt x="2552784" y="879013"/>
                    <a:pt x="2547167" y="871246"/>
                  </a:cubicBezTo>
                  <a:cubicBezTo>
                    <a:pt x="2542313" y="864520"/>
                    <a:pt x="2537459" y="857654"/>
                    <a:pt x="2532466" y="850997"/>
                  </a:cubicBezTo>
                  <a:cubicBezTo>
                    <a:pt x="2525601" y="841913"/>
                    <a:pt x="2518458" y="832968"/>
                    <a:pt x="2511316" y="824092"/>
                  </a:cubicBezTo>
                  <a:cubicBezTo>
                    <a:pt x="2507225" y="819030"/>
                    <a:pt x="2503272" y="813759"/>
                    <a:pt x="2499111" y="808766"/>
                  </a:cubicBezTo>
                  <a:lnTo>
                    <a:pt x="2499111" y="808766"/>
                  </a:lnTo>
                  <a:cubicBezTo>
                    <a:pt x="2450917" y="750517"/>
                    <a:pt x="2397314" y="696983"/>
                    <a:pt x="2339133" y="648788"/>
                  </a:cubicBezTo>
                  <a:lnTo>
                    <a:pt x="2339133" y="648788"/>
                  </a:lnTo>
                  <a:cubicBezTo>
                    <a:pt x="2334140" y="644628"/>
                    <a:pt x="2328940" y="640744"/>
                    <a:pt x="2323877" y="636653"/>
                  </a:cubicBezTo>
                  <a:cubicBezTo>
                    <a:pt x="2314932" y="629511"/>
                    <a:pt x="2305987" y="622299"/>
                    <a:pt x="2296833" y="615434"/>
                  </a:cubicBezTo>
                  <a:cubicBezTo>
                    <a:pt x="2290245" y="610441"/>
                    <a:pt x="2283450" y="605656"/>
                    <a:pt x="2276723" y="600802"/>
                  </a:cubicBezTo>
                  <a:cubicBezTo>
                    <a:pt x="2268957" y="595185"/>
                    <a:pt x="2261190" y="589568"/>
                    <a:pt x="2253285" y="584090"/>
                  </a:cubicBezTo>
                  <a:cubicBezTo>
                    <a:pt x="2245865" y="579028"/>
                    <a:pt x="2238376" y="574035"/>
                    <a:pt x="2230817" y="569111"/>
                  </a:cubicBezTo>
                  <a:cubicBezTo>
                    <a:pt x="2223466" y="564257"/>
                    <a:pt x="2216047" y="559473"/>
                    <a:pt x="2208557" y="554826"/>
                  </a:cubicBezTo>
                  <a:cubicBezTo>
                    <a:pt x="2200513" y="549764"/>
                    <a:pt x="2192331" y="544841"/>
                    <a:pt x="2184148" y="539987"/>
                  </a:cubicBezTo>
                  <a:cubicBezTo>
                    <a:pt x="2177075" y="535826"/>
                    <a:pt x="2170002" y="531735"/>
                    <a:pt x="2162790" y="527713"/>
                  </a:cubicBezTo>
                  <a:cubicBezTo>
                    <a:pt x="2154052" y="522789"/>
                    <a:pt x="2145315" y="517866"/>
                    <a:pt x="2136439" y="513150"/>
                  </a:cubicBezTo>
                  <a:cubicBezTo>
                    <a:pt x="2129920" y="509683"/>
                    <a:pt x="2123333" y="506424"/>
                    <a:pt x="2116745" y="503026"/>
                  </a:cubicBezTo>
                  <a:cubicBezTo>
                    <a:pt x="2107106" y="498103"/>
                    <a:pt x="2097467" y="493179"/>
                    <a:pt x="2087620" y="488533"/>
                  </a:cubicBezTo>
                  <a:cubicBezTo>
                    <a:pt x="2082974" y="486314"/>
                    <a:pt x="2078259" y="484303"/>
                    <a:pt x="2073543" y="482153"/>
                  </a:cubicBezTo>
                  <a:cubicBezTo>
                    <a:pt x="2047054" y="470018"/>
                    <a:pt x="2020217" y="458645"/>
                    <a:pt x="1992757" y="448452"/>
                  </a:cubicBezTo>
                  <a:lnTo>
                    <a:pt x="1992757" y="448452"/>
                  </a:lnTo>
                  <a:cubicBezTo>
                    <a:pt x="1922719" y="422378"/>
                    <a:pt x="1849560" y="402823"/>
                    <a:pt x="1774113" y="390202"/>
                  </a:cubicBezTo>
                  <a:lnTo>
                    <a:pt x="1774113" y="390202"/>
                  </a:lnTo>
                  <a:cubicBezTo>
                    <a:pt x="1759759" y="387775"/>
                    <a:pt x="1745335" y="385764"/>
                    <a:pt x="1730842" y="383823"/>
                  </a:cubicBezTo>
                  <a:cubicBezTo>
                    <a:pt x="1726959" y="383337"/>
                    <a:pt x="1723006" y="382782"/>
                    <a:pt x="1719053" y="382297"/>
                  </a:cubicBezTo>
                  <a:cubicBezTo>
                    <a:pt x="1706710" y="380771"/>
                    <a:pt x="1694298" y="379454"/>
                    <a:pt x="1681815" y="378344"/>
                  </a:cubicBezTo>
                  <a:cubicBezTo>
                    <a:pt x="1673771" y="377651"/>
                    <a:pt x="1665658" y="377027"/>
                    <a:pt x="1657545" y="376472"/>
                  </a:cubicBezTo>
                  <a:cubicBezTo>
                    <a:pt x="1648183" y="375779"/>
                    <a:pt x="1638891" y="375085"/>
                    <a:pt x="1629530" y="374669"/>
                  </a:cubicBezTo>
                  <a:cubicBezTo>
                    <a:pt x="1611153" y="373837"/>
                    <a:pt x="1592638" y="373282"/>
                    <a:pt x="1574054" y="373282"/>
                  </a:cubicBezTo>
                  <a:cubicBezTo>
                    <a:pt x="1555469" y="373282"/>
                    <a:pt x="1536955" y="373837"/>
                    <a:pt x="1518578" y="374669"/>
                  </a:cubicBezTo>
                  <a:cubicBezTo>
                    <a:pt x="1509217" y="375085"/>
                    <a:pt x="1499855" y="375848"/>
                    <a:pt x="1490563" y="376472"/>
                  </a:cubicBezTo>
                  <a:cubicBezTo>
                    <a:pt x="1482450" y="377027"/>
                    <a:pt x="1474336" y="377582"/>
                    <a:pt x="1466292" y="378344"/>
                  </a:cubicBezTo>
                  <a:cubicBezTo>
                    <a:pt x="1453810" y="379454"/>
                    <a:pt x="1441398" y="380771"/>
                    <a:pt x="1429054" y="382297"/>
                  </a:cubicBezTo>
                  <a:cubicBezTo>
                    <a:pt x="1425102" y="382782"/>
                    <a:pt x="1421218" y="383268"/>
                    <a:pt x="1417266" y="383823"/>
                  </a:cubicBezTo>
                  <a:cubicBezTo>
                    <a:pt x="1402773" y="385764"/>
                    <a:pt x="1388349" y="387775"/>
                    <a:pt x="1373995" y="390202"/>
                  </a:cubicBezTo>
                  <a:lnTo>
                    <a:pt x="1373995" y="390202"/>
                  </a:lnTo>
                  <a:cubicBezTo>
                    <a:pt x="1298478" y="402892"/>
                    <a:pt x="1225320" y="422448"/>
                    <a:pt x="1155282" y="448452"/>
                  </a:cubicBezTo>
                  <a:lnTo>
                    <a:pt x="1155282" y="448452"/>
                  </a:lnTo>
                  <a:cubicBezTo>
                    <a:pt x="1127891" y="458645"/>
                    <a:pt x="1101054" y="470018"/>
                    <a:pt x="1074634" y="482084"/>
                  </a:cubicBezTo>
                  <a:cubicBezTo>
                    <a:pt x="1069918" y="484234"/>
                    <a:pt x="1065134" y="486245"/>
                    <a:pt x="1060418" y="488464"/>
                  </a:cubicBezTo>
                  <a:cubicBezTo>
                    <a:pt x="1050641" y="493110"/>
                    <a:pt x="1041002" y="498033"/>
                    <a:pt x="1031363" y="502957"/>
                  </a:cubicBezTo>
                  <a:cubicBezTo>
                    <a:pt x="1024775" y="506285"/>
                    <a:pt x="1018118" y="509614"/>
                    <a:pt x="1011600" y="513081"/>
                  </a:cubicBezTo>
                  <a:cubicBezTo>
                    <a:pt x="1002723" y="517796"/>
                    <a:pt x="993986" y="522720"/>
                    <a:pt x="985249" y="527643"/>
                  </a:cubicBezTo>
                  <a:cubicBezTo>
                    <a:pt x="978106" y="531665"/>
                    <a:pt x="970964" y="535757"/>
                    <a:pt x="963890" y="539917"/>
                  </a:cubicBezTo>
                  <a:cubicBezTo>
                    <a:pt x="955708" y="544772"/>
                    <a:pt x="947525" y="549695"/>
                    <a:pt x="939481" y="554757"/>
                  </a:cubicBezTo>
                  <a:cubicBezTo>
                    <a:pt x="931992" y="559403"/>
                    <a:pt x="924572" y="564188"/>
                    <a:pt x="917221" y="569042"/>
                  </a:cubicBezTo>
                  <a:cubicBezTo>
                    <a:pt x="909663" y="573966"/>
                    <a:pt x="902174" y="578889"/>
                    <a:pt x="894754" y="584021"/>
                  </a:cubicBezTo>
                  <a:cubicBezTo>
                    <a:pt x="886849" y="589499"/>
                    <a:pt x="879013" y="595116"/>
                    <a:pt x="871246" y="600733"/>
                  </a:cubicBezTo>
                  <a:cubicBezTo>
                    <a:pt x="864520" y="605587"/>
                    <a:pt x="857793" y="610371"/>
                    <a:pt x="851205" y="615364"/>
                  </a:cubicBezTo>
                  <a:cubicBezTo>
                    <a:pt x="841983" y="622299"/>
                    <a:pt x="833037" y="629511"/>
                    <a:pt x="824022" y="636722"/>
                  </a:cubicBezTo>
                  <a:cubicBezTo>
                    <a:pt x="819029" y="640744"/>
                    <a:pt x="813898" y="644628"/>
                    <a:pt x="808905" y="648719"/>
                  </a:cubicBezTo>
                  <a:cubicBezTo>
                    <a:pt x="750656" y="696914"/>
                    <a:pt x="697122" y="750517"/>
                    <a:pt x="648858" y="808766"/>
                  </a:cubicBezTo>
                  <a:close/>
                  <a:moveTo>
                    <a:pt x="648650" y="2339064"/>
                  </a:moveTo>
                  <a:lnTo>
                    <a:pt x="648650" y="2339064"/>
                  </a:lnTo>
                  <a:cubicBezTo>
                    <a:pt x="696844" y="2397313"/>
                    <a:pt x="750448" y="2450847"/>
                    <a:pt x="808697" y="2499111"/>
                  </a:cubicBezTo>
                  <a:cubicBezTo>
                    <a:pt x="813621" y="2503203"/>
                    <a:pt x="818752" y="2507086"/>
                    <a:pt x="823814" y="2511108"/>
                  </a:cubicBezTo>
                  <a:cubicBezTo>
                    <a:pt x="832829" y="2518320"/>
                    <a:pt x="841775" y="2525532"/>
                    <a:pt x="850997" y="2532466"/>
                  </a:cubicBezTo>
                  <a:cubicBezTo>
                    <a:pt x="856684" y="2536766"/>
                    <a:pt x="862509" y="2540857"/>
                    <a:pt x="868195" y="2545018"/>
                  </a:cubicBezTo>
                  <a:lnTo>
                    <a:pt x="1137599" y="1715794"/>
                  </a:lnTo>
                  <a:lnTo>
                    <a:pt x="431878" y="1203060"/>
                  </a:lnTo>
                  <a:cubicBezTo>
                    <a:pt x="413918" y="1258328"/>
                    <a:pt x="399911" y="1315398"/>
                    <a:pt x="390133" y="1373856"/>
                  </a:cubicBezTo>
                  <a:lnTo>
                    <a:pt x="390133" y="1373856"/>
                  </a:lnTo>
                  <a:cubicBezTo>
                    <a:pt x="387706" y="1388210"/>
                    <a:pt x="385695" y="1402634"/>
                    <a:pt x="383753" y="1417127"/>
                  </a:cubicBezTo>
                  <a:cubicBezTo>
                    <a:pt x="383268" y="1421010"/>
                    <a:pt x="382713" y="1424963"/>
                    <a:pt x="382228" y="1428916"/>
                  </a:cubicBezTo>
                  <a:cubicBezTo>
                    <a:pt x="380702" y="1441259"/>
                    <a:pt x="379384" y="1453672"/>
                    <a:pt x="378275" y="1466154"/>
                  </a:cubicBezTo>
                  <a:cubicBezTo>
                    <a:pt x="377582" y="1474198"/>
                    <a:pt x="376957" y="1482311"/>
                    <a:pt x="376403" y="1490424"/>
                  </a:cubicBezTo>
                  <a:cubicBezTo>
                    <a:pt x="375709" y="1499786"/>
                    <a:pt x="375016" y="1509078"/>
                    <a:pt x="374600" y="1518440"/>
                  </a:cubicBezTo>
                  <a:cubicBezTo>
                    <a:pt x="373768" y="1536816"/>
                    <a:pt x="373213" y="1555331"/>
                    <a:pt x="373213" y="1573915"/>
                  </a:cubicBezTo>
                  <a:cubicBezTo>
                    <a:pt x="373213" y="1592500"/>
                    <a:pt x="373768" y="1611015"/>
                    <a:pt x="374600" y="1629391"/>
                  </a:cubicBezTo>
                  <a:cubicBezTo>
                    <a:pt x="375016" y="1638753"/>
                    <a:pt x="375779" y="1648114"/>
                    <a:pt x="376403" y="1657406"/>
                  </a:cubicBezTo>
                  <a:cubicBezTo>
                    <a:pt x="376957" y="1665519"/>
                    <a:pt x="377512" y="1673633"/>
                    <a:pt x="378275" y="1681677"/>
                  </a:cubicBezTo>
                  <a:cubicBezTo>
                    <a:pt x="379384" y="1694159"/>
                    <a:pt x="380702" y="1706572"/>
                    <a:pt x="382228" y="1718915"/>
                  </a:cubicBezTo>
                  <a:cubicBezTo>
                    <a:pt x="382713" y="1722867"/>
                    <a:pt x="383198" y="1726751"/>
                    <a:pt x="383753" y="1730703"/>
                  </a:cubicBezTo>
                  <a:cubicBezTo>
                    <a:pt x="385695" y="1745196"/>
                    <a:pt x="387706" y="1759620"/>
                    <a:pt x="390133" y="1773975"/>
                  </a:cubicBezTo>
                  <a:lnTo>
                    <a:pt x="390133" y="1773975"/>
                  </a:lnTo>
                  <a:cubicBezTo>
                    <a:pt x="402823" y="1849560"/>
                    <a:pt x="422378" y="1922719"/>
                    <a:pt x="448452" y="1992826"/>
                  </a:cubicBezTo>
                  <a:cubicBezTo>
                    <a:pt x="458645" y="2020217"/>
                    <a:pt x="469949" y="2046984"/>
                    <a:pt x="482084" y="2073335"/>
                  </a:cubicBezTo>
                  <a:cubicBezTo>
                    <a:pt x="484234" y="2078051"/>
                    <a:pt x="486245" y="2082835"/>
                    <a:pt x="488464" y="2087551"/>
                  </a:cubicBezTo>
                  <a:cubicBezTo>
                    <a:pt x="493110" y="2097328"/>
                    <a:pt x="498033" y="2106967"/>
                    <a:pt x="502957" y="2116606"/>
                  </a:cubicBezTo>
                  <a:cubicBezTo>
                    <a:pt x="506285" y="2123194"/>
                    <a:pt x="509614" y="2129851"/>
                    <a:pt x="513081" y="2136370"/>
                  </a:cubicBezTo>
                  <a:cubicBezTo>
                    <a:pt x="517796" y="2145246"/>
                    <a:pt x="522720" y="2154053"/>
                    <a:pt x="527643" y="2162790"/>
                  </a:cubicBezTo>
                  <a:cubicBezTo>
                    <a:pt x="531665" y="2169932"/>
                    <a:pt x="535687" y="2177006"/>
                    <a:pt x="539848" y="2184079"/>
                  </a:cubicBezTo>
                  <a:cubicBezTo>
                    <a:pt x="544702" y="2192331"/>
                    <a:pt x="549695" y="2200444"/>
                    <a:pt x="554688" y="2208557"/>
                  </a:cubicBezTo>
                  <a:cubicBezTo>
                    <a:pt x="559334" y="2215977"/>
                    <a:pt x="564119" y="2223397"/>
                    <a:pt x="568903" y="2230748"/>
                  </a:cubicBezTo>
                  <a:cubicBezTo>
                    <a:pt x="573896" y="2238306"/>
                    <a:pt x="578820" y="2245865"/>
                    <a:pt x="583951" y="2253354"/>
                  </a:cubicBezTo>
                  <a:cubicBezTo>
                    <a:pt x="589360" y="2261190"/>
                    <a:pt x="594908" y="2268887"/>
                    <a:pt x="600455" y="2276584"/>
                  </a:cubicBezTo>
                  <a:cubicBezTo>
                    <a:pt x="605379" y="2283380"/>
                    <a:pt x="610233" y="2290245"/>
                    <a:pt x="615295" y="2296902"/>
                  </a:cubicBezTo>
                  <a:cubicBezTo>
                    <a:pt x="622160" y="2305987"/>
                    <a:pt x="629303" y="2314863"/>
                    <a:pt x="636376" y="2323739"/>
                  </a:cubicBezTo>
                  <a:cubicBezTo>
                    <a:pt x="640467" y="2328870"/>
                    <a:pt x="644420" y="2334071"/>
                    <a:pt x="648580" y="2339133"/>
                  </a:cubicBezTo>
                  <a:close/>
                  <a:moveTo>
                    <a:pt x="1773905" y="2757559"/>
                  </a:moveTo>
                  <a:lnTo>
                    <a:pt x="1773905" y="2757559"/>
                  </a:lnTo>
                  <a:cubicBezTo>
                    <a:pt x="1849491" y="2744869"/>
                    <a:pt x="1922649" y="2725314"/>
                    <a:pt x="1992757" y="2699240"/>
                  </a:cubicBezTo>
                  <a:cubicBezTo>
                    <a:pt x="2020148" y="2689046"/>
                    <a:pt x="2046915" y="2677743"/>
                    <a:pt x="2073266" y="2665608"/>
                  </a:cubicBezTo>
                  <a:cubicBezTo>
                    <a:pt x="2077981" y="2663458"/>
                    <a:pt x="2082766" y="2661447"/>
                    <a:pt x="2087481" y="2659228"/>
                  </a:cubicBezTo>
                  <a:cubicBezTo>
                    <a:pt x="2097259" y="2654582"/>
                    <a:pt x="2106898" y="2649659"/>
                    <a:pt x="2116537" y="2644735"/>
                  </a:cubicBezTo>
                  <a:cubicBezTo>
                    <a:pt x="2123125" y="2641407"/>
                    <a:pt x="2129782" y="2638078"/>
                    <a:pt x="2136300" y="2634611"/>
                  </a:cubicBezTo>
                  <a:cubicBezTo>
                    <a:pt x="2145176" y="2629895"/>
                    <a:pt x="2153914" y="2624972"/>
                    <a:pt x="2162651" y="2620048"/>
                  </a:cubicBezTo>
                  <a:cubicBezTo>
                    <a:pt x="2169794" y="2616026"/>
                    <a:pt x="2176936" y="2611935"/>
                    <a:pt x="2184009" y="2607774"/>
                  </a:cubicBezTo>
                  <a:cubicBezTo>
                    <a:pt x="2192192" y="2602920"/>
                    <a:pt x="2200375" y="2597997"/>
                    <a:pt x="2208419" y="2592935"/>
                  </a:cubicBezTo>
                  <a:cubicBezTo>
                    <a:pt x="2215908" y="2588289"/>
                    <a:pt x="2223328" y="2583504"/>
                    <a:pt x="2230678" y="2578650"/>
                  </a:cubicBezTo>
                  <a:cubicBezTo>
                    <a:pt x="2238237" y="2573726"/>
                    <a:pt x="2245795" y="2568733"/>
                    <a:pt x="2253215" y="2563671"/>
                  </a:cubicBezTo>
                  <a:cubicBezTo>
                    <a:pt x="2261121" y="2558262"/>
                    <a:pt x="2268818" y="2552645"/>
                    <a:pt x="2276584" y="2547028"/>
                  </a:cubicBezTo>
                  <a:cubicBezTo>
                    <a:pt x="2277486" y="2546404"/>
                    <a:pt x="2278387" y="2545711"/>
                    <a:pt x="2279289" y="2545087"/>
                  </a:cubicBezTo>
                  <a:lnTo>
                    <a:pt x="1573915" y="2032630"/>
                  </a:lnTo>
                  <a:lnTo>
                    <a:pt x="868542" y="2545087"/>
                  </a:lnTo>
                  <a:cubicBezTo>
                    <a:pt x="869374" y="2545711"/>
                    <a:pt x="870275" y="2546335"/>
                    <a:pt x="871107" y="2546959"/>
                  </a:cubicBezTo>
                  <a:cubicBezTo>
                    <a:pt x="878874" y="2552576"/>
                    <a:pt x="886710" y="2558262"/>
                    <a:pt x="894615" y="2563671"/>
                  </a:cubicBezTo>
                  <a:cubicBezTo>
                    <a:pt x="902035" y="2568733"/>
                    <a:pt x="909524" y="2573726"/>
                    <a:pt x="917083" y="2578650"/>
                  </a:cubicBezTo>
                  <a:cubicBezTo>
                    <a:pt x="924503" y="2583504"/>
                    <a:pt x="931923" y="2588289"/>
                    <a:pt x="939412" y="2592935"/>
                  </a:cubicBezTo>
                  <a:cubicBezTo>
                    <a:pt x="947456" y="2597997"/>
                    <a:pt x="955569" y="2602920"/>
                    <a:pt x="963821" y="2607774"/>
                  </a:cubicBezTo>
                  <a:cubicBezTo>
                    <a:pt x="970894" y="2611935"/>
                    <a:pt x="978037" y="2616026"/>
                    <a:pt x="985179" y="2620048"/>
                  </a:cubicBezTo>
                  <a:cubicBezTo>
                    <a:pt x="993917" y="2624972"/>
                    <a:pt x="1002654" y="2629895"/>
                    <a:pt x="1011530" y="2634611"/>
                  </a:cubicBezTo>
                  <a:cubicBezTo>
                    <a:pt x="1018049" y="2638078"/>
                    <a:pt x="1024706" y="2641407"/>
                    <a:pt x="1031293" y="2644735"/>
                  </a:cubicBezTo>
                  <a:cubicBezTo>
                    <a:pt x="1040932" y="2649589"/>
                    <a:pt x="1050571" y="2654582"/>
                    <a:pt x="1060349" y="2659159"/>
                  </a:cubicBezTo>
                  <a:cubicBezTo>
                    <a:pt x="1065064" y="2661378"/>
                    <a:pt x="1069918" y="2663458"/>
                    <a:pt x="1074634" y="2665608"/>
                  </a:cubicBezTo>
                  <a:cubicBezTo>
                    <a:pt x="1100985" y="2677674"/>
                    <a:pt x="1127683" y="2688977"/>
                    <a:pt x="1155004" y="2699171"/>
                  </a:cubicBezTo>
                  <a:cubicBezTo>
                    <a:pt x="1225112" y="2725244"/>
                    <a:pt x="1298270" y="2744869"/>
                    <a:pt x="1373856" y="2757559"/>
                  </a:cubicBezTo>
                  <a:lnTo>
                    <a:pt x="1373856" y="2757559"/>
                  </a:lnTo>
                  <a:cubicBezTo>
                    <a:pt x="1388210" y="2759986"/>
                    <a:pt x="1402634" y="2761997"/>
                    <a:pt x="1417127" y="2763938"/>
                  </a:cubicBezTo>
                  <a:cubicBezTo>
                    <a:pt x="1421010" y="2764424"/>
                    <a:pt x="1424963" y="2764979"/>
                    <a:pt x="1428915" y="2765464"/>
                  </a:cubicBezTo>
                  <a:cubicBezTo>
                    <a:pt x="1441259" y="2766990"/>
                    <a:pt x="1453672" y="2768307"/>
                    <a:pt x="1466154" y="2769417"/>
                  </a:cubicBezTo>
                  <a:cubicBezTo>
                    <a:pt x="1474198" y="2770110"/>
                    <a:pt x="1482311" y="2770734"/>
                    <a:pt x="1490424" y="2771289"/>
                  </a:cubicBezTo>
                  <a:cubicBezTo>
                    <a:pt x="1499786" y="2771982"/>
                    <a:pt x="1509078" y="2772676"/>
                    <a:pt x="1518439" y="2773092"/>
                  </a:cubicBezTo>
                  <a:cubicBezTo>
                    <a:pt x="1536816" y="2773924"/>
                    <a:pt x="1555331" y="2774479"/>
                    <a:pt x="1573915" y="2774479"/>
                  </a:cubicBezTo>
                  <a:cubicBezTo>
                    <a:pt x="1592499" y="2774479"/>
                    <a:pt x="1611015" y="2773924"/>
                    <a:pt x="1629391" y="2773092"/>
                  </a:cubicBezTo>
                  <a:cubicBezTo>
                    <a:pt x="1638752" y="2772676"/>
                    <a:pt x="1648114" y="2771913"/>
                    <a:pt x="1657406" y="2771289"/>
                  </a:cubicBezTo>
                  <a:cubicBezTo>
                    <a:pt x="1665519" y="2770734"/>
                    <a:pt x="1673633" y="2770179"/>
                    <a:pt x="1681677" y="2769417"/>
                  </a:cubicBezTo>
                  <a:cubicBezTo>
                    <a:pt x="1694159" y="2768307"/>
                    <a:pt x="1706571" y="2766990"/>
                    <a:pt x="1718915" y="2765464"/>
                  </a:cubicBezTo>
                  <a:cubicBezTo>
                    <a:pt x="1722867" y="2764979"/>
                    <a:pt x="1726751" y="2764493"/>
                    <a:pt x="1730703" y="2763938"/>
                  </a:cubicBezTo>
                  <a:cubicBezTo>
                    <a:pt x="1745196" y="2761997"/>
                    <a:pt x="1759620" y="2759986"/>
                    <a:pt x="1773974" y="2757559"/>
                  </a:cubicBezTo>
                  <a:close/>
                  <a:moveTo>
                    <a:pt x="2757559" y="1773905"/>
                  </a:moveTo>
                  <a:lnTo>
                    <a:pt x="2757559" y="1773905"/>
                  </a:lnTo>
                  <a:cubicBezTo>
                    <a:pt x="2759986" y="1759551"/>
                    <a:pt x="2761997" y="1745127"/>
                    <a:pt x="2763939" y="1730634"/>
                  </a:cubicBezTo>
                  <a:cubicBezTo>
                    <a:pt x="2764424" y="1726751"/>
                    <a:pt x="2764979" y="1722798"/>
                    <a:pt x="2765464" y="1718845"/>
                  </a:cubicBezTo>
                  <a:cubicBezTo>
                    <a:pt x="2766990" y="1706502"/>
                    <a:pt x="2768307" y="1694089"/>
                    <a:pt x="2769417" y="1681607"/>
                  </a:cubicBezTo>
                  <a:cubicBezTo>
                    <a:pt x="2770110" y="1673563"/>
                    <a:pt x="2770734" y="1665450"/>
                    <a:pt x="2771289" y="1657337"/>
                  </a:cubicBezTo>
                  <a:cubicBezTo>
                    <a:pt x="2771983" y="1647975"/>
                    <a:pt x="2772676" y="1638683"/>
                    <a:pt x="2773092" y="1629322"/>
                  </a:cubicBezTo>
                  <a:cubicBezTo>
                    <a:pt x="2773924" y="1610945"/>
                    <a:pt x="2774479" y="1592430"/>
                    <a:pt x="2774479" y="1573846"/>
                  </a:cubicBezTo>
                  <a:cubicBezTo>
                    <a:pt x="2774479" y="1555262"/>
                    <a:pt x="2773924" y="1536746"/>
                    <a:pt x="2773092" y="1518370"/>
                  </a:cubicBezTo>
                  <a:cubicBezTo>
                    <a:pt x="2772676" y="1509009"/>
                    <a:pt x="2771913" y="1499647"/>
                    <a:pt x="2771289" y="1490355"/>
                  </a:cubicBezTo>
                  <a:cubicBezTo>
                    <a:pt x="2770734" y="1482242"/>
                    <a:pt x="2770180" y="1474128"/>
                    <a:pt x="2769417" y="1466084"/>
                  </a:cubicBezTo>
                  <a:cubicBezTo>
                    <a:pt x="2768307" y="1453602"/>
                    <a:pt x="2766990" y="1441190"/>
                    <a:pt x="2765464" y="1428846"/>
                  </a:cubicBezTo>
                  <a:cubicBezTo>
                    <a:pt x="2764979" y="1424893"/>
                    <a:pt x="2764493" y="1421010"/>
                    <a:pt x="2763939" y="1417058"/>
                  </a:cubicBezTo>
                  <a:cubicBezTo>
                    <a:pt x="2761997" y="1402565"/>
                    <a:pt x="2759986" y="1388141"/>
                    <a:pt x="2757559" y="1373787"/>
                  </a:cubicBezTo>
                  <a:lnTo>
                    <a:pt x="2757559" y="1373787"/>
                  </a:lnTo>
                  <a:cubicBezTo>
                    <a:pt x="2747712" y="1315329"/>
                    <a:pt x="2733774" y="1258258"/>
                    <a:pt x="2715813" y="1202991"/>
                  </a:cubicBezTo>
                  <a:lnTo>
                    <a:pt x="2010093" y="1715725"/>
                  </a:lnTo>
                  <a:lnTo>
                    <a:pt x="2279497" y="2544948"/>
                  </a:lnTo>
                  <a:cubicBezTo>
                    <a:pt x="2285253" y="2540787"/>
                    <a:pt x="2291078" y="2536696"/>
                    <a:pt x="2296764" y="2532397"/>
                  </a:cubicBezTo>
                  <a:cubicBezTo>
                    <a:pt x="2305848" y="2525532"/>
                    <a:pt x="2314793" y="2518389"/>
                    <a:pt x="2323669" y="2511247"/>
                  </a:cubicBezTo>
                  <a:cubicBezTo>
                    <a:pt x="2328732" y="2507155"/>
                    <a:pt x="2334002" y="2503203"/>
                    <a:pt x="2338995" y="2499042"/>
                  </a:cubicBezTo>
                  <a:lnTo>
                    <a:pt x="2338995" y="2499042"/>
                  </a:lnTo>
                  <a:cubicBezTo>
                    <a:pt x="2397244" y="2450847"/>
                    <a:pt x="2450778" y="2397244"/>
                    <a:pt x="2498973" y="2339064"/>
                  </a:cubicBezTo>
                  <a:lnTo>
                    <a:pt x="2498973" y="2339064"/>
                  </a:lnTo>
                  <a:cubicBezTo>
                    <a:pt x="2503133" y="2334002"/>
                    <a:pt x="2507086" y="2328801"/>
                    <a:pt x="2511177" y="2323739"/>
                  </a:cubicBezTo>
                  <a:cubicBezTo>
                    <a:pt x="2518320" y="2314863"/>
                    <a:pt x="2525462" y="2305917"/>
                    <a:pt x="2532327" y="2296833"/>
                  </a:cubicBezTo>
                  <a:cubicBezTo>
                    <a:pt x="2537320" y="2290176"/>
                    <a:pt x="2542174" y="2283380"/>
                    <a:pt x="2547029" y="2276584"/>
                  </a:cubicBezTo>
                  <a:cubicBezTo>
                    <a:pt x="2552645" y="2268818"/>
                    <a:pt x="2558193" y="2261121"/>
                    <a:pt x="2563671" y="2253215"/>
                  </a:cubicBezTo>
                  <a:cubicBezTo>
                    <a:pt x="2568803" y="2245795"/>
                    <a:pt x="2573726" y="2238237"/>
                    <a:pt x="2578650" y="2230748"/>
                  </a:cubicBezTo>
                  <a:cubicBezTo>
                    <a:pt x="2583504" y="2223328"/>
                    <a:pt x="2588288" y="2215908"/>
                    <a:pt x="2592935" y="2208419"/>
                  </a:cubicBezTo>
                  <a:cubicBezTo>
                    <a:pt x="2597997" y="2200375"/>
                    <a:pt x="2602920" y="2192261"/>
                    <a:pt x="2607774" y="2184009"/>
                  </a:cubicBezTo>
                  <a:cubicBezTo>
                    <a:pt x="2611935" y="2176936"/>
                    <a:pt x="2616026" y="2169794"/>
                    <a:pt x="2620048" y="2162651"/>
                  </a:cubicBezTo>
                  <a:cubicBezTo>
                    <a:pt x="2624972" y="2153914"/>
                    <a:pt x="2629895" y="2145176"/>
                    <a:pt x="2634611" y="2136300"/>
                  </a:cubicBezTo>
                  <a:cubicBezTo>
                    <a:pt x="2638078" y="2129782"/>
                    <a:pt x="2641337" y="2123194"/>
                    <a:pt x="2644735" y="2116537"/>
                  </a:cubicBezTo>
                  <a:cubicBezTo>
                    <a:pt x="2649659" y="2106898"/>
                    <a:pt x="2654582" y="2097259"/>
                    <a:pt x="2659228" y="2087482"/>
                  </a:cubicBezTo>
                  <a:cubicBezTo>
                    <a:pt x="2661447" y="2082766"/>
                    <a:pt x="2663458" y="2077981"/>
                    <a:pt x="2665608" y="2073266"/>
                  </a:cubicBezTo>
                  <a:cubicBezTo>
                    <a:pt x="2677674" y="2046915"/>
                    <a:pt x="2689046" y="2020079"/>
                    <a:pt x="2699240" y="1992757"/>
                  </a:cubicBezTo>
                  <a:cubicBezTo>
                    <a:pt x="2725314" y="1922719"/>
                    <a:pt x="2744869" y="1849491"/>
                    <a:pt x="2757559" y="1773905"/>
                  </a:cubicBezTo>
                  <a:close/>
                </a:path>
              </a:pathLst>
            </a:custGeom>
            <a:solidFill>
              <a:srgbClr val="FFFFFF"/>
            </a:solidFill>
            <a:ln w="6930" cap="flat">
              <a:noFill/>
              <a:prstDash val="solid"/>
              <a:miter/>
            </a:ln>
          </p:spPr>
          <p:txBody>
            <a:bodyPr rtlCol="0" anchor="ctr"/>
            <a:lstStyle/>
            <a:p>
              <a:endParaRPr lang="en-US"/>
            </a:p>
          </p:txBody>
        </p:sp>
        <p:grpSp>
          <p:nvGrpSpPr>
            <p:cNvPr id="596" name="Graphic 10">
              <a:extLst>
                <a:ext uri="{FF2B5EF4-FFF2-40B4-BE49-F238E27FC236}">
                  <a16:creationId xmlns:a16="http://schemas.microsoft.com/office/drawing/2014/main" id="{18089F46-6DF2-9E6C-9C15-006AB42C2713}"/>
                </a:ext>
              </a:extLst>
            </p:cNvPr>
            <p:cNvGrpSpPr/>
            <p:nvPr/>
          </p:nvGrpSpPr>
          <p:grpSpPr>
            <a:xfrm>
              <a:off x="5483941" y="1263235"/>
              <a:ext cx="1129136" cy="185824"/>
              <a:chOff x="5483941" y="1263235"/>
              <a:chExt cx="1129136" cy="185824"/>
            </a:xfrm>
            <a:solidFill>
              <a:srgbClr val="006086"/>
            </a:solidFill>
          </p:grpSpPr>
          <p:sp>
            <p:nvSpPr>
              <p:cNvPr id="805" name="Freeform 132">
                <a:extLst>
                  <a:ext uri="{FF2B5EF4-FFF2-40B4-BE49-F238E27FC236}">
                    <a16:creationId xmlns:a16="http://schemas.microsoft.com/office/drawing/2014/main" id="{D4CE6E53-8DB8-D846-E1BC-9B56F06D1E4D}"/>
                  </a:ext>
                </a:extLst>
              </p:cNvPr>
              <p:cNvSpPr/>
              <p:nvPr/>
            </p:nvSpPr>
            <p:spPr>
              <a:xfrm>
                <a:off x="5483941" y="1367025"/>
                <a:ext cx="83629" cy="81063"/>
              </a:xfrm>
              <a:custGeom>
                <a:avLst/>
                <a:gdLst>
                  <a:gd name="connsiteX0" fmla="*/ 45698 w 83629"/>
                  <a:gd name="connsiteY0" fmla="*/ 6796 h 81063"/>
                  <a:gd name="connsiteX1" fmla="*/ 46253 w 83629"/>
                  <a:gd name="connsiteY1" fmla="*/ 5756 h 81063"/>
                  <a:gd name="connsiteX2" fmla="*/ 59151 w 83629"/>
                  <a:gd name="connsiteY2" fmla="*/ 0 h 81063"/>
                  <a:gd name="connsiteX3" fmla="*/ 83630 w 83629"/>
                  <a:gd name="connsiteY3" fmla="*/ 54574 h 81063"/>
                  <a:gd name="connsiteX4" fmla="*/ 73644 w 83629"/>
                  <a:gd name="connsiteY4" fmla="*/ 59082 h 81063"/>
                  <a:gd name="connsiteX5" fmla="*/ 56863 w 83629"/>
                  <a:gd name="connsiteY5" fmla="*/ 21635 h 81063"/>
                  <a:gd name="connsiteX6" fmla="*/ 56239 w 83629"/>
                  <a:gd name="connsiteY6" fmla="*/ 21913 h 81063"/>
                  <a:gd name="connsiteX7" fmla="*/ 59498 w 83629"/>
                  <a:gd name="connsiteY7" fmla="*/ 64352 h 81063"/>
                  <a:gd name="connsiteX8" fmla="*/ 58874 w 83629"/>
                  <a:gd name="connsiteY8" fmla="*/ 65669 h 81063"/>
                  <a:gd name="connsiteX9" fmla="*/ 49235 w 83629"/>
                  <a:gd name="connsiteY9" fmla="*/ 69969 h 81063"/>
                  <a:gd name="connsiteX10" fmla="*/ 47848 w 83629"/>
                  <a:gd name="connsiteY10" fmla="*/ 69553 h 81063"/>
                  <a:gd name="connsiteX11" fmla="*/ 18307 w 83629"/>
                  <a:gd name="connsiteY11" fmla="*/ 38902 h 81063"/>
                  <a:gd name="connsiteX12" fmla="*/ 17683 w 83629"/>
                  <a:gd name="connsiteY12" fmla="*/ 39180 h 81063"/>
                  <a:gd name="connsiteX13" fmla="*/ 34464 w 83629"/>
                  <a:gd name="connsiteY13" fmla="*/ 76626 h 81063"/>
                  <a:gd name="connsiteX14" fmla="*/ 24479 w 83629"/>
                  <a:gd name="connsiteY14" fmla="*/ 81064 h 81063"/>
                  <a:gd name="connsiteX15" fmla="*/ 0 w 83629"/>
                  <a:gd name="connsiteY15" fmla="*/ 26490 h 81063"/>
                  <a:gd name="connsiteX16" fmla="*/ 12968 w 83629"/>
                  <a:gd name="connsiteY16" fmla="*/ 20665 h 81063"/>
                  <a:gd name="connsiteX17" fmla="*/ 14008 w 83629"/>
                  <a:gd name="connsiteY17" fmla="*/ 20942 h 81063"/>
                  <a:gd name="connsiteX18" fmla="*/ 47362 w 83629"/>
                  <a:gd name="connsiteY18" fmla="*/ 53950 h 81063"/>
                  <a:gd name="connsiteX19" fmla="*/ 48195 w 83629"/>
                  <a:gd name="connsiteY19" fmla="*/ 53534 h 81063"/>
                  <a:gd name="connsiteX20" fmla="*/ 45768 w 83629"/>
                  <a:gd name="connsiteY20" fmla="*/ 6726 h 8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29" h="81063">
                    <a:moveTo>
                      <a:pt x="45698" y="6796"/>
                    </a:moveTo>
                    <a:cubicBezTo>
                      <a:pt x="45698" y="6796"/>
                      <a:pt x="45559" y="6102"/>
                      <a:pt x="46253" y="5756"/>
                    </a:cubicBezTo>
                    <a:lnTo>
                      <a:pt x="59151" y="0"/>
                    </a:lnTo>
                    <a:lnTo>
                      <a:pt x="83630" y="54574"/>
                    </a:lnTo>
                    <a:lnTo>
                      <a:pt x="73644" y="59082"/>
                    </a:lnTo>
                    <a:lnTo>
                      <a:pt x="56863" y="21635"/>
                    </a:lnTo>
                    <a:lnTo>
                      <a:pt x="56239" y="21913"/>
                    </a:lnTo>
                    <a:lnTo>
                      <a:pt x="59498" y="64352"/>
                    </a:lnTo>
                    <a:cubicBezTo>
                      <a:pt x="59498" y="64352"/>
                      <a:pt x="59636" y="65323"/>
                      <a:pt x="58874" y="65669"/>
                    </a:cubicBezTo>
                    <a:lnTo>
                      <a:pt x="49235" y="69969"/>
                    </a:lnTo>
                    <a:cubicBezTo>
                      <a:pt x="48403" y="70385"/>
                      <a:pt x="47848" y="69553"/>
                      <a:pt x="47848" y="69553"/>
                    </a:cubicBezTo>
                    <a:lnTo>
                      <a:pt x="18307" y="38902"/>
                    </a:lnTo>
                    <a:lnTo>
                      <a:pt x="17683" y="39180"/>
                    </a:lnTo>
                    <a:lnTo>
                      <a:pt x="34464" y="76626"/>
                    </a:lnTo>
                    <a:lnTo>
                      <a:pt x="24479" y="81064"/>
                    </a:lnTo>
                    <a:lnTo>
                      <a:pt x="0" y="26490"/>
                    </a:lnTo>
                    <a:lnTo>
                      <a:pt x="12968" y="20665"/>
                    </a:lnTo>
                    <a:cubicBezTo>
                      <a:pt x="13592" y="20387"/>
                      <a:pt x="14008" y="20942"/>
                      <a:pt x="14008" y="20942"/>
                    </a:cubicBezTo>
                    <a:lnTo>
                      <a:pt x="47362" y="53950"/>
                    </a:lnTo>
                    <a:lnTo>
                      <a:pt x="48195" y="53534"/>
                    </a:lnTo>
                    <a:lnTo>
                      <a:pt x="45768" y="6726"/>
                    </a:lnTo>
                    <a:close/>
                  </a:path>
                </a:pathLst>
              </a:custGeom>
              <a:solidFill>
                <a:srgbClr val="006086"/>
              </a:solidFill>
              <a:ln w="6930" cap="flat">
                <a:noFill/>
                <a:prstDash val="solid"/>
                <a:miter/>
              </a:ln>
            </p:spPr>
            <p:txBody>
              <a:bodyPr rtlCol="0" anchor="ctr"/>
              <a:lstStyle/>
              <a:p>
                <a:endParaRPr lang="en-US"/>
              </a:p>
            </p:txBody>
          </p:sp>
          <p:sp>
            <p:nvSpPr>
              <p:cNvPr id="806" name="Freeform 133">
                <a:extLst>
                  <a:ext uri="{FF2B5EF4-FFF2-40B4-BE49-F238E27FC236}">
                    <a16:creationId xmlns:a16="http://schemas.microsoft.com/office/drawing/2014/main" id="{B38CF8BA-54A4-A9EF-BEF5-25A7DB45D70C}"/>
                  </a:ext>
                </a:extLst>
              </p:cNvPr>
              <p:cNvSpPr/>
              <p:nvPr/>
            </p:nvSpPr>
            <p:spPr>
              <a:xfrm>
                <a:off x="5563221" y="1360410"/>
                <a:ext cx="50581" cy="54073"/>
              </a:xfrm>
              <a:custGeom>
                <a:avLst/>
                <a:gdLst>
                  <a:gd name="connsiteX0" fmla="*/ 42628 w 50581"/>
                  <a:gd name="connsiteY0" fmla="*/ 11054 h 54073"/>
                  <a:gd name="connsiteX1" fmla="*/ 48799 w 50581"/>
                  <a:gd name="connsiteY1" fmla="*/ 27003 h 54073"/>
                  <a:gd name="connsiteX2" fmla="*/ 39646 w 50581"/>
                  <a:gd name="connsiteY2" fmla="*/ 48084 h 54073"/>
                  <a:gd name="connsiteX3" fmla="*/ 28828 w 50581"/>
                  <a:gd name="connsiteY3" fmla="*/ 52314 h 54073"/>
                  <a:gd name="connsiteX4" fmla="*/ 7955 w 50581"/>
                  <a:gd name="connsiteY4" fmla="*/ 42883 h 54073"/>
                  <a:gd name="connsiteX5" fmla="*/ 1784 w 50581"/>
                  <a:gd name="connsiteY5" fmla="*/ 26934 h 54073"/>
                  <a:gd name="connsiteX6" fmla="*/ 10868 w 50581"/>
                  <a:gd name="connsiteY6" fmla="*/ 5922 h 54073"/>
                  <a:gd name="connsiteX7" fmla="*/ 21686 w 50581"/>
                  <a:gd name="connsiteY7" fmla="*/ 1761 h 54073"/>
                  <a:gd name="connsiteX8" fmla="*/ 42628 w 50581"/>
                  <a:gd name="connsiteY8" fmla="*/ 11123 h 54073"/>
                  <a:gd name="connsiteX9" fmla="*/ 38952 w 50581"/>
                  <a:gd name="connsiteY9" fmla="*/ 30886 h 54073"/>
                  <a:gd name="connsiteX10" fmla="*/ 32573 w 50581"/>
                  <a:gd name="connsiteY10" fmla="*/ 14382 h 54073"/>
                  <a:gd name="connsiteX11" fmla="*/ 23350 w 50581"/>
                  <a:gd name="connsiteY11" fmla="*/ 10499 h 54073"/>
                  <a:gd name="connsiteX12" fmla="*/ 15514 w 50581"/>
                  <a:gd name="connsiteY12" fmla="*/ 13550 h 54073"/>
                  <a:gd name="connsiteX13" fmla="*/ 11423 w 50581"/>
                  <a:gd name="connsiteY13" fmla="*/ 22565 h 54073"/>
                  <a:gd name="connsiteX14" fmla="*/ 17802 w 50581"/>
                  <a:gd name="connsiteY14" fmla="*/ 39069 h 54073"/>
                  <a:gd name="connsiteX15" fmla="*/ 26956 w 50581"/>
                  <a:gd name="connsiteY15" fmla="*/ 43022 h 54073"/>
                  <a:gd name="connsiteX16" fmla="*/ 34792 w 50581"/>
                  <a:gd name="connsiteY16" fmla="*/ 39970 h 54073"/>
                  <a:gd name="connsiteX17" fmla="*/ 38952 w 50581"/>
                  <a:gd name="connsiteY17" fmla="*/ 30817 h 5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581" h="54073">
                    <a:moveTo>
                      <a:pt x="42628" y="11054"/>
                    </a:moveTo>
                    <a:lnTo>
                      <a:pt x="48799" y="27003"/>
                    </a:lnTo>
                    <a:cubicBezTo>
                      <a:pt x="53029" y="38029"/>
                      <a:pt x="49631" y="44200"/>
                      <a:pt x="39646" y="48084"/>
                    </a:cubicBezTo>
                    <a:lnTo>
                      <a:pt x="28828" y="52314"/>
                    </a:lnTo>
                    <a:cubicBezTo>
                      <a:pt x="18843" y="56197"/>
                      <a:pt x="12185" y="53909"/>
                      <a:pt x="7955" y="42883"/>
                    </a:cubicBezTo>
                    <a:lnTo>
                      <a:pt x="1784" y="26934"/>
                    </a:lnTo>
                    <a:cubicBezTo>
                      <a:pt x="-2446" y="15908"/>
                      <a:pt x="952" y="9736"/>
                      <a:pt x="10868" y="5922"/>
                    </a:cubicBezTo>
                    <a:lnTo>
                      <a:pt x="21686" y="1761"/>
                    </a:lnTo>
                    <a:cubicBezTo>
                      <a:pt x="31741" y="-2122"/>
                      <a:pt x="38398" y="166"/>
                      <a:pt x="42628" y="11123"/>
                    </a:cubicBezTo>
                    <a:close/>
                    <a:moveTo>
                      <a:pt x="38952" y="30886"/>
                    </a:moveTo>
                    <a:lnTo>
                      <a:pt x="32573" y="14382"/>
                    </a:lnTo>
                    <a:cubicBezTo>
                      <a:pt x="30700" y="9528"/>
                      <a:pt x="28135" y="8696"/>
                      <a:pt x="23350" y="10499"/>
                    </a:cubicBezTo>
                    <a:lnTo>
                      <a:pt x="15514" y="13550"/>
                    </a:lnTo>
                    <a:cubicBezTo>
                      <a:pt x="10799" y="15353"/>
                      <a:pt x="9481" y="17711"/>
                      <a:pt x="11423" y="22565"/>
                    </a:cubicBezTo>
                    <a:lnTo>
                      <a:pt x="17802" y="39069"/>
                    </a:lnTo>
                    <a:cubicBezTo>
                      <a:pt x="19744" y="43992"/>
                      <a:pt x="22240" y="44894"/>
                      <a:pt x="26956" y="43022"/>
                    </a:cubicBezTo>
                    <a:lnTo>
                      <a:pt x="34792" y="39970"/>
                    </a:lnTo>
                    <a:cubicBezTo>
                      <a:pt x="39577" y="38098"/>
                      <a:pt x="40894" y="35810"/>
                      <a:pt x="38952" y="30817"/>
                    </a:cubicBezTo>
                    <a:close/>
                  </a:path>
                </a:pathLst>
              </a:custGeom>
              <a:solidFill>
                <a:srgbClr val="006086"/>
              </a:solidFill>
              <a:ln w="6930" cap="flat">
                <a:noFill/>
                <a:prstDash val="solid"/>
                <a:miter/>
              </a:ln>
            </p:spPr>
            <p:txBody>
              <a:bodyPr rtlCol="0" anchor="ctr"/>
              <a:lstStyle/>
              <a:p>
                <a:endParaRPr lang="en-US"/>
              </a:p>
            </p:txBody>
          </p:sp>
          <p:sp>
            <p:nvSpPr>
              <p:cNvPr id="807" name="Freeform 134">
                <a:extLst>
                  <a:ext uri="{FF2B5EF4-FFF2-40B4-BE49-F238E27FC236}">
                    <a16:creationId xmlns:a16="http://schemas.microsoft.com/office/drawing/2014/main" id="{C94AAB5F-A39B-FC89-AE3D-07CBF27CABAD}"/>
                  </a:ext>
                </a:extLst>
              </p:cNvPr>
              <p:cNvSpPr/>
              <p:nvPr/>
            </p:nvSpPr>
            <p:spPr>
              <a:xfrm>
                <a:off x="5613096" y="1326181"/>
                <a:ext cx="52943" cy="70236"/>
              </a:xfrm>
              <a:custGeom>
                <a:avLst/>
                <a:gdLst>
                  <a:gd name="connsiteX0" fmla="*/ 22640 w 52943"/>
                  <a:gd name="connsiteY0" fmla="*/ 3398 h 70236"/>
                  <a:gd name="connsiteX1" fmla="*/ 32695 w 52943"/>
                  <a:gd name="connsiteY1" fmla="*/ 0 h 70236"/>
                  <a:gd name="connsiteX2" fmla="*/ 52943 w 52943"/>
                  <a:gd name="connsiteY2" fmla="*/ 59428 h 70236"/>
                  <a:gd name="connsiteX3" fmla="*/ 42888 w 52943"/>
                  <a:gd name="connsiteY3" fmla="*/ 62826 h 70236"/>
                  <a:gd name="connsiteX4" fmla="*/ 41640 w 52943"/>
                  <a:gd name="connsiteY4" fmla="*/ 59082 h 70236"/>
                  <a:gd name="connsiteX5" fmla="*/ 30198 w 52943"/>
                  <a:gd name="connsiteY5" fmla="*/ 67611 h 70236"/>
                  <a:gd name="connsiteX6" fmla="*/ 27563 w 52943"/>
                  <a:gd name="connsiteY6" fmla="*/ 68512 h 70236"/>
                  <a:gd name="connsiteX7" fmla="*/ 8147 w 52943"/>
                  <a:gd name="connsiteY7" fmla="*/ 60122 h 70236"/>
                  <a:gd name="connsiteX8" fmla="*/ 1351 w 52943"/>
                  <a:gd name="connsiteY8" fmla="*/ 40081 h 70236"/>
                  <a:gd name="connsiteX9" fmla="*/ 11683 w 52943"/>
                  <a:gd name="connsiteY9" fmla="*/ 21566 h 70236"/>
                  <a:gd name="connsiteX10" fmla="*/ 14318 w 52943"/>
                  <a:gd name="connsiteY10" fmla="*/ 20665 h 70236"/>
                  <a:gd name="connsiteX11" fmla="*/ 28534 w 52943"/>
                  <a:gd name="connsiteY11" fmla="*/ 20318 h 70236"/>
                  <a:gd name="connsiteX12" fmla="*/ 22778 w 52943"/>
                  <a:gd name="connsiteY12" fmla="*/ 3329 h 70236"/>
                  <a:gd name="connsiteX13" fmla="*/ 39005 w 52943"/>
                  <a:gd name="connsiteY13" fmla="*/ 51523 h 70236"/>
                  <a:gd name="connsiteX14" fmla="*/ 31031 w 52943"/>
                  <a:gd name="connsiteY14" fmla="*/ 28015 h 70236"/>
                  <a:gd name="connsiteX15" fmla="*/ 18826 w 52943"/>
                  <a:gd name="connsiteY15" fmla="*/ 28986 h 70236"/>
                  <a:gd name="connsiteX16" fmla="*/ 16399 w 52943"/>
                  <a:gd name="connsiteY16" fmla="*/ 29818 h 70236"/>
                  <a:gd name="connsiteX17" fmla="*/ 11822 w 52943"/>
                  <a:gd name="connsiteY17" fmla="*/ 38348 h 70236"/>
                  <a:gd name="connsiteX18" fmla="*/ 17578 w 52943"/>
                  <a:gd name="connsiteY18" fmla="*/ 55198 h 70236"/>
                  <a:gd name="connsiteX19" fmla="*/ 26384 w 52943"/>
                  <a:gd name="connsiteY19" fmla="*/ 59082 h 70236"/>
                  <a:gd name="connsiteX20" fmla="*/ 28811 w 52943"/>
                  <a:gd name="connsiteY20" fmla="*/ 58250 h 70236"/>
                  <a:gd name="connsiteX21" fmla="*/ 39075 w 52943"/>
                  <a:gd name="connsiteY21" fmla="*/ 51592 h 7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2943" h="70236">
                    <a:moveTo>
                      <a:pt x="22640" y="3398"/>
                    </a:moveTo>
                    <a:lnTo>
                      <a:pt x="32695" y="0"/>
                    </a:lnTo>
                    <a:lnTo>
                      <a:pt x="52943" y="59428"/>
                    </a:lnTo>
                    <a:lnTo>
                      <a:pt x="42888" y="62826"/>
                    </a:lnTo>
                    <a:lnTo>
                      <a:pt x="41640" y="59082"/>
                    </a:lnTo>
                    <a:cubicBezTo>
                      <a:pt x="38728" y="62063"/>
                      <a:pt x="34498" y="66155"/>
                      <a:pt x="30198" y="67611"/>
                    </a:cubicBezTo>
                    <a:lnTo>
                      <a:pt x="27563" y="68512"/>
                    </a:lnTo>
                    <a:cubicBezTo>
                      <a:pt x="17647" y="71772"/>
                      <a:pt x="11891" y="71148"/>
                      <a:pt x="8147" y="60122"/>
                    </a:cubicBezTo>
                    <a:lnTo>
                      <a:pt x="1351" y="40081"/>
                    </a:lnTo>
                    <a:cubicBezTo>
                      <a:pt x="-2394" y="28986"/>
                      <a:pt x="1836" y="25033"/>
                      <a:pt x="11683" y="21566"/>
                    </a:cubicBezTo>
                    <a:lnTo>
                      <a:pt x="14318" y="20665"/>
                    </a:lnTo>
                    <a:cubicBezTo>
                      <a:pt x="18618" y="19208"/>
                      <a:pt x="24373" y="19763"/>
                      <a:pt x="28534" y="20318"/>
                    </a:cubicBezTo>
                    <a:lnTo>
                      <a:pt x="22778" y="3329"/>
                    </a:lnTo>
                    <a:close/>
                    <a:moveTo>
                      <a:pt x="39005" y="51523"/>
                    </a:moveTo>
                    <a:lnTo>
                      <a:pt x="31031" y="28015"/>
                    </a:lnTo>
                    <a:cubicBezTo>
                      <a:pt x="27009" y="28223"/>
                      <a:pt x="22362" y="27807"/>
                      <a:pt x="18826" y="28986"/>
                    </a:cubicBezTo>
                    <a:lnTo>
                      <a:pt x="16399" y="29818"/>
                    </a:lnTo>
                    <a:cubicBezTo>
                      <a:pt x="11614" y="31413"/>
                      <a:pt x="10088" y="33285"/>
                      <a:pt x="11822" y="38348"/>
                    </a:cubicBezTo>
                    <a:lnTo>
                      <a:pt x="17578" y="55198"/>
                    </a:lnTo>
                    <a:cubicBezTo>
                      <a:pt x="19242" y="60122"/>
                      <a:pt x="21600" y="60677"/>
                      <a:pt x="26384" y="59082"/>
                    </a:cubicBezTo>
                    <a:lnTo>
                      <a:pt x="28811" y="58250"/>
                    </a:lnTo>
                    <a:cubicBezTo>
                      <a:pt x="32348" y="57001"/>
                      <a:pt x="35815" y="53881"/>
                      <a:pt x="39075" y="51592"/>
                    </a:cubicBezTo>
                    <a:close/>
                  </a:path>
                </a:pathLst>
              </a:custGeom>
              <a:solidFill>
                <a:srgbClr val="006086"/>
              </a:solidFill>
              <a:ln w="6930" cap="flat">
                <a:noFill/>
                <a:prstDash val="solid"/>
                <a:miter/>
              </a:ln>
            </p:spPr>
            <p:txBody>
              <a:bodyPr rtlCol="0" anchor="ctr"/>
              <a:lstStyle/>
              <a:p>
                <a:endParaRPr lang="en-US"/>
              </a:p>
            </p:txBody>
          </p:sp>
          <p:sp>
            <p:nvSpPr>
              <p:cNvPr id="808" name="Freeform 135">
                <a:extLst>
                  <a:ext uri="{FF2B5EF4-FFF2-40B4-BE49-F238E27FC236}">
                    <a16:creationId xmlns:a16="http://schemas.microsoft.com/office/drawing/2014/main" id="{7D7EA372-F324-32D8-E045-AE38A00DC170}"/>
                  </a:ext>
                </a:extLst>
              </p:cNvPr>
              <p:cNvSpPr/>
              <p:nvPr/>
            </p:nvSpPr>
            <p:spPr>
              <a:xfrm>
                <a:off x="5664625" y="1327279"/>
                <a:ext cx="48153" cy="52869"/>
              </a:xfrm>
              <a:custGeom>
                <a:avLst/>
                <a:gdLst>
                  <a:gd name="connsiteX0" fmla="*/ 48153 w 48153"/>
                  <a:gd name="connsiteY0" fmla="*/ 43629 h 52869"/>
                  <a:gd name="connsiteX1" fmla="*/ 25755 w 48153"/>
                  <a:gd name="connsiteY1" fmla="*/ 51396 h 52869"/>
                  <a:gd name="connsiteX2" fmla="*/ 6200 w 48153"/>
                  <a:gd name="connsiteY2" fmla="*/ 41896 h 52869"/>
                  <a:gd name="connsiteX3" fmla="*/ 791 w 48153"/>
                  <a:gd name="connsiteY3" fmla="*/ 23519 h 52869"/>
                  <a:gd name="connsiteX4" fmla="*/ 12649 w 48153"/>
                  <a:gd name="connsiteY4" fmla="*/ 3895 h 52869"/>
                  <a:gd name="connsiteX5" fmla="*/ 22565 w 48153"/>
                  <a:gd name="connsiteY5" fmla="*/ 983 h 52869"/>
                  <a:gd name="connsiteX6" fmla="*/ 42398 w 48153"/>
                  <a:gd name="connsiteY6" fmla="*/ 11246 h 52869"/>
                  <a:gd name="connsiteX7" fmla="*/ 46281 w 48153"/>
                  <a:gd name="connsiteY7" fmla="*/ 24560 h 52869"/>
                  <a:gd name="connsiteX8" fmla="*/ 45726 w 48153"/>
                  <a:gd name="connsiteY8" fmla="*/ 25808 h 52869"/>
                  <a:gd name="connsiteX9" fmla="*/ 15076 w 48153"/>
                  <a:gd name="connsiteY9" fmla="*/ 34823 h 52869"/>
                  <a:gd name="connsiteX10" fmla="*/ 15908 w 48153"/>
                  <a:gd name="connsiteY10" fmla="*/ 37805 h 52869"/>
                  <a:gd name="connsiteX11" fmla="*/ 24715 w 48153"/>
                  <a:gd name="connsiteY11" fmla="*/ 42520 h 52869"/>
                  <a:gd name="connsiteX12" fmla="*/ 46004 w 48153"/>
                  <a:gd name="connsiteY12" fmla="*/ 36279 h 52869"/>
                  <a:gd name="connsiteX13" fmla="*/ 48015 w 48153"/>
                  <a:gd name="connsiteY13" fmla="*/ 43699 h 52869"/>
                  <a:gd name="connsiteX14" fmla="*/ 32828 w 48153"/>
                  <a:gd name="connsiteY14" fmla="*/ 16238 h 52869"/>
                  <a:gd name="connsiteX15" fmla="*/ 22843 w 48153"/>
                  <a:gd name="connsiteY15" fmla="*/ 9928 h 52869"/>
                  <a:gd name="connsiteX16" fmla="*/ 17295 w 48153"/>
                  <a:gd name="connsiteY16" fmla="*/ 11592 h 52869"/>
                  <a:gd name="connsiteX17" fmla="*/ 11539 w 48153"/>
                  <a:gd name="connsiteY17" fmla="*/ 22549 h 52869"/>
                  <a:gd name="connsiteX18" fmla="*/ 12788 w 48153"/>
                  <a:gd name="connsiteY18" fmla="*/ 26779 h 52869"/>
                  <a:gd name="connsiteX19" fmla="*/ 34076 w 48153"/>
                  <a:gd name="connsiteY19" fmla="*/ 20330 h 52869"/>
                  <a:gd name="connsiteX20" fmla="*/ 32897 w 48153"/>
                  <a:gd name="connsiteY20" fmla="*/ 16238 h 5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153" h="52869">
                    <a:moveTo>
                      <a:pt x="48153" y="43629"/>
                    </a:moveTo>
                    <a:cubicBezTo>
                      <a:pt x="48153" y="43629"/>
                      <a:pt x="38376" y="47651"/>
                      <a:pt x="25755" y="51396"/>
                    </a:cubicBezTo>
                    <a:cubicBezTo>
                      <a:pt x="15561" y="54517"/>
                      <a:pt x="9528" y="53268"/>
                      <a:pt x="6200" y="41896"/>
                    </a:cubicBezTo>
                    <a:lnTo>
                      <a:pt x="791" y="23519"/>
                    </a:lnTo>
                    <a:cubicBezTo>
                      <a:pt x="-1914" y="14435"/>
                      <a:pt x="2386" y="6946"/>
                      <a:pt x="12649" y="3895"/>
                    </a:cubicBezTo>
                    <a:lnTo>
                      <a:pt x="22565" y="983"/>
                    </a:lnTo>
                    <a:cubicBezTo>
                      <a:pt x="32897" y="-2069"/>
                      <a:pt x="39763" y="2161"/>
                      <a:pt x="42398" y="11246"/>
                    </a:cubicBezTo>
                    <a:lnTo>
                      <a:pt x="46281" y="24560"/>
                    </a:lnTo>
                    <a:cubicBezTo>
                      <a:pt x="46489" y="25323"/>
                      <a:pt x="46489" y="25600"/>
                      <a:pt x="45726" y="25808"/>
                    </a:cubicBezTo>
                    <a:lnTo>
                      <a:pt x="15076" y="34823"/>
                    </a:lnTo>
                    <a:lnTo>
                      <a:pt x="15908" y="37805"/>
                    </a:lnTo>
                    <a:cubicBezTo>
                      <a:pt x="17850" y="44392"/>
                      <a:pt x="18890" y="44254"/>
                      <a:pt x="24715" y="42520"/>
                    </a:cubicBezTo>
                    <a:lnTo>
                      <a:pt x="46004" y="36279"/>
                    </a:lnTo>
                    <a:lnTo>
                      <a:pt x="48015" y="43699"/>
                    </a:lnTo>
                    <a:close/>
                    <a:moveTo>
                      <a:pt x="32828" y="16238"/>
                    </a:moveTo>
                    <a:cubicBezTo>
                      <a:pt x="30470" y="8264"/>
                      <a:pt x="28113" y="8402"/>
                      <a:pt x="22843" y="9928"/>
                    </a:cubicBezTo>
                    <a:lnTo>
                      <a:pt x="17295" y="11592"/>
                    </a:lnTo>
                    <a:cubicBezTo>
                      <a:pt x="11955" y="13187"/>
                      <a:pt x="9112" y="14366"/>
                      <a:pt x="11539" y="22549"/>
                    </a:cubicBezTo>
                    <a:lnTo>
                      <a:pt x="12788" y="26779"/>
                    </a:lnTo>
                    <a:lnTo>
                      <a:pt x="34076" y="20330"/>
                    </a:lnTo>
                    <a:lnTo>
                      <a:pt x="32897" y="16238"/>
                    </a:lnTo>
                    <a:close/>
                  </a:path>
                </a:pathLst>
              </a:custGeom>
              <a:solidFill>
                <a:srgbClr val="006086"/>
              </a:solidFill>
              <a:ln w="6930" cap="flat">
                <a:noFill/>
                <a:prstDash val="solid"/>
                <a:miter/>
              </a:ln>
            </p:spPr>
            <p:txBody>
              <a:bodyPr rtlCol="0" anchor="ctr"/>
              <a:lstStyle/>
              <a:p>
                <a:endParaRPr lang="en-US"/>
              </a:p>
            </p:txBody>
          </p:sp>
          <p:sp>
            <p:nvSpPr>
              <p:cNvPr id="809" name="Freeform 136">
                <a:extLst>
                  <a:ext uri="{FF2B5EF4-FFF2-40B4-BE49-F238E27FC236}">
                    <a16:creationId xmlns:a16="http://schemas.microsoft.com/office/drawing/2014/main" id="{900F88C6-4F4F-1863-458D-2008B58F19B1}"/>
                  </a:ext>
                </a:extLst>
              </p:cNvPr>
              <p:cNvSpPr/>
              <p:nvPr/>
            </p:nvSpPr>
            <p:spPr>
              <a:xfrm>
                <a:off x="5712847" y="1313422"/>
                <a:ext cx="31205" cy="55059"/>
              </a:xfrm>
              <a:custGeom>
                <a:avLst/>
                <a:gdLst>
                  <a:gd name="connsiteX0" fmla="*/ 0 w 31205"/>
                  <a:gd name="connsiteY0" fmla="*/ 7836 h 55059"/>
                  <a:gd name="connsiteX1" fmla="*/ 10263 w 31205"/>
                  <a:gd name="connsiteY1" fmla="*/ 5201 h 55059"/>
                  <a:gd name="connsiteX2" fmla="*/ 11442 w 31205"/>
                  <a:gd name="connsiteY2" fmla="*/ 9639 h 55059"/>
                  <a:gd name="connsiteX3" fmla="*/ 23369 w 31205"/>
                  <a:gd name="connsiteY3" fmla="*/ 1387 h 55059"/>
                  <a:gd name="connsiteX4" fmla="*/ 28847 w 31205"/>
                  <a:gd name="connsiteY4" fmla="*/ 0 h 55059"/>
                  <a:gd name="connsiteX5" fmla="*/ 31205 w 31205"/>
                  <a:gd name="connsiteY5" fmla="*/ 9223 h 55059"/>
                  <a:gd name="connsiteX6" fmla="*/ 24063 w 31205"/>
                  <a:gd name="connsiteY6" fmla="*/ 11026 h 55059"/>
                  <a:gd name="connsiteX7" fmla="*/ 13314 w 31205"/>
                  <a:gd name="connsiteY7" fmla="*/ 17059 h 55059"/>
                  <a:gd name="connsiteX8" fmla="*/ 22398 w 31205"/>
                  <a:gd name="connsiteY8" fmla="*/ 52425 h 55059"/>
                  <a:gd name="connsiteX9" fmla="*/ 12135 w 31205"/>
                  <a:gd name="connsiteY9" fmla="*/ 55060 h 55059"/>
                  <a:gd name="connsiteX10" fmla="*/ 0 w 31205"/>
                  <a:gd name="connsiteY10" fmla="*/ 7836 h 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05" h="55059">
                    <a:moveTo>
                      <a:pt x="0" y="7836"/>
                    </a:moveTo>
                    <a:lnTo>
                      <a:pt x="10263" y="5201"/>
                    </a:lnTo>
                    <a:lnTo>
                      <a:pt x="11442" y="9639"/>
                    </a:lnTo>
                    <a:cubicBezTo>
                      <a:pt x="14562" y="6657"/>
                      <a:pt x="18931" y="2496"/>
                      <a:pt x="23369" y="1387"/>
                    </a:cubicBezTo>
                    <a:lnTo>
                      <a:pt x="28847" y="0"/>
                    </a:lnTo>
                    <a:lnTo>
                      <a:pt x="31205" y="9223"/>
                    </a:lnTo>
                    <a:lnTo>
                      <a:pt x="24063" y="11026"/>
                    </a:lnTo>
                    <a:cubicBezTo>
                      <a:pt x="20526" y="11927"/>
                      <a:pt x="16643" y="14354"/>
                      <a:pt x="13314" y="17059"/>
                    </a:cubicBezTo>
                    <a:lnTo>
                      <a:pt x="22398" y="52425"/>
                    </a:lnTo>
                    <a:lnTo>
                      <a:pt x="12135" y="55060"/>
                    </a:lnTo>
                    <a:lnTo>
                      <a:pt x="0" y="7836"/>
                    </a:lnTo>
                    <a:close/>
                  </a:path>
                </a:pathLst>
              </a:custGeom>
              <a:solidFill>
                <a:srgbClr val="006086"/>
              </a:solidFill>
              <a:ln w="6930" cap="flat">
                <a:noFill/>
                <a:prstDash val="solid"/>
                <a:miter/>
              </a:ln>
            </p:spPr>
            <p:txBody>
              <a:bodyPr rtlCol="0" anchor="ctr"/>
              <a:lstStyle/>
              <a:p>
                <a:endParaRPr lang="en-US"/>
              </a:p>
            </p:txBody>
          </p:sp>
          <p:sp>
            <p:nvSpPr>
              <p:cNvPr id="810" name="Freeform 137">
                <a:extLst>
                  <a:ext uri="{FF2B5EF4-FFF2-40B4-BE49-F238E27FC236}">
                    <a16:creationId xmlns:a16="http://schemas.microsoft.com/office/drawing/2014/main" id="{FA3B20E6-6F05-2A0E-D06D-445AF13362DA}"/>
                  </a:ext>
                </a:extLst>
              </p:cNvPr>
              <p:cNvSpPr/>
              <p:nvPr/>
            </p:nvSpPr>
            <p:spPr>
              <a:xfrm>
                <a:off x="5749045" y="1304883"/>
                <a:ext cx="52008" cy="54722"/>
              </a:xfrm>
              <a:custGeom>
                <a:avLst/>
                <a:gdLst>
                  <a:gd name="connsiteX0" fmla="*/ 0 w 52008"/>
                  <a:gd name="connsiteY0" fmla="*/ 7152 h 54722"/>
                  <a:gd name="connsiteX1" fmla="*/ 10332 w 52008"/>
                  <a:gd name="connsiteY1" fmla="*/ 4863 h 54722"/>
                  <a:gd name="connsiteX2" fmla="*/ 11165 w 52008"/>
                  <a:gd name="connsiteY2" fmla="*/ 8539 h 54722"/>
                  <a:gd name="connsiteX3" fmla="*/ 23508 w 52008"/>
                  <a:gd name="connsiteY3" fmla="*/ 1466 h 54722"/>
                  <a:gd name="connsiteX4" fmla="*/ 26074 w 52008"/>
                  <a:gd name="connsiteY4" fmla="*/ 911 h 54722"/>
                  <a:gd name="connsiteX5" fmla="*/ 44450 w 52008"/>
                  <a:gd name="connsiteY5" fmla="*/ 11313 h 54722"/>
                  <a:gd name="connsiteX6" fmla="*/ 52008 w 52008"/>
                  <a:gd name="connsiteY6" fmla="*/ 45569 h 54722"/>
                  <a:gd name="connsiteX7" fmla="*/ 41676 w 52008"/>
                  <a:gd name="connsiteY7" fmla="*/ 47857 h 54722"/>
                  <a:gd name="connsiteX8" fmla="*/ 34534 w 52008"/>
                  <a:gd name="connsiteY8" fmla="*/ 15265 h 54722"/>
                  <a:gd name="connsiteX9" fmla="*/ 26212 w 52008"/>
                  <a:gd name="connsiteY9" fmla="*/ 10411 h 54722"/>
                  <a:gd name="connsiteX10" fmla="*/ 23855 w 52008"/>
                  <a:gd name="connsiteY10" fmla="*/ 10896 h 54722"/>
                  <a:gd name="connsiteX11" fmla="*/ 12898 w 52008"/>
                  <a:gd name="connsiteY11" fmla="*/ 16375 h 54722"/>
                  <a:gd name="connsiteX12" fmla="*/ 20803 w 52008"/>
                  <a:gd name="connsiteY12" fmla="*/ 52434 h 54722"/>
                  <a:gd name="connsiteX13" fmla="*/ 10471 w 52008"/>
                  <a:gd name="connsiteY13" fmla="*/ 54722 h 54722"/>
                  <a:gd name="connsiteX14" fmla="*/ 69 w 52008"/>
                  <a:gd name="connsiteY14" fmla="*/ 7152 h 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08" h="54722">
                    <a:moveTo>
                      <a:pt x="0" y="7152"/>
                    </a:moveTo>
                    <a:lnTo>
                      <a:pt x="10332" y="4863"/>
                    </a:lnTo>
                    <a:lnTo>
                      <a:pt x="11165" y="8539"/>
                    </a:lnTo>
                    <a:cubicBezTo>
                      <a:pt x="14424" y="5904"/>
                      <a:pt x="19070" y="2436"/>
                      <a:pt x="23508" y="1466"/>
                    </a:cubicBezTo>
                    <a:lnTo>
                      <a:pt x="26074" y="911"/>
                    </a:lnTo>
                    <a:cubicBezTo>
                      <a:pt x="36267" y="-1308"/>
                      <a:pt x="41954" y="-60"/>
                      <a:pt x="44450" y="11313"/>
                    </a:cubicBezTo>
                    <a:lnTo>
                      <a:pt x="52008" y="45569"/>
                    </a:lnTo>
                    <a:lnTo>
                      <a:pt x="41676" y="47857"/>
                    </a:lnTo>
                    <a:lnTo>
                      <a:pt x="34534" y="15265"/>
                    </a:lnTo>
                    <a:cubicBezTo>
                      <a:pt x="33424" y="10203"/>
                      <a:pt x="31136" y="9371"/>
                      <a:pt x="26212" y="10411"/>
                    </a:cubicBezTo>
                    <a:lnTo>
                      <a:pt x="23855" y="10896"/>
                    </a:lnTo>
                    <a:cubicBezTo>
                      <a:pt x="20249" y="11659"/>
                      <a:pt x="16435" y="14433"/>
                      <a:pt x="12898" y="16375"/>
                    </a:cubicBezTo>
                    <a:lnTo>
                      <a:pt x="20803" y="52434"/>
                    </a:lnTo>
                    <a:lnTo>
                      <a:pt x="10471" y="54722"/>
                    </a:lnTo>
                    <a:lnTo>
                      <a:pt x="69" y="7152"/>
                    </a:lnTo>
                    <a:close/>
                  </a:path>
                </a:pathLst>
              </a:custGeom>
              <a:solidFill>
                <a:srgbClr val="006086"/>
              </a:solidFill>
              <a:ln w="6930" cap="flat">
                <a:noFill/>
                <a:prstDash val="solid"/>
                <a:miter/>
              </a:ln>
            </p:spPr>
            <p:txBody>
              <a:bodyPr rtlCol="0" anchor="ctr"/>
              <a:lstStyle/>
              <a:p>
                <a:endParaRPr lang="en-US"/>
              </a:p>
            </p:txBody>
          </p:sp>
          <p:sp>
            <p:nvSpPr>
              <p:cNvPr id="811" name="Freeform 138">
                <a:extLst>
                  <a:ext uri="{FF2B5EF4-FFF2-40B4-BE49-F238E27FC236}">
                    <a16:creationId xmlns:a16="http://schemas.microsoft.com/office/drawing/2014/main" id="{DF05F8BA-966F-7289-C9B7-B45488172261}"/>
                  </a:ext>
                </a:extLst>
              </p:cNvPr>
              <p:cNvSpPr/>
              <p:nvPr/>
            </p:nvSpPr>
            <p:spPr>
              <a:xfrm>
                <a:off x="5798516" y="1280918"/>
                <a:ext cx="22509" cy="67799"/>
              </a:xfrm>
              <a:custGeom>
                <a:avLst/>
                <a:gdLst>
                  <a:gd name="connsiteX0" fmla="*/ 4687 w 22509"/>
                  <a:gd name="connsiteY0" fmla="*/ 119 h 67799"/>
                  <a:gd name="connsiteX1" fmla="*/ 11414 w 22509"/>
                  <a:gd name="connsiteY1" fmla="*/ 4557 h 67799"/>
                  <a:gd name="connsiteX2" fmla="*/ 6768 w 22509"/>
                  <a:gd name="connsiteY2" fmla="*/ 11076 h 67799"/>
                  <a:gd name="connsiteX3" fmla="*/ 111 w 22509"/>
                  <a:gd name="connsiteY3" fmla="*/ 6707 h 67799"/>
                  <a:gd name="connsiteX4" fmla="*/ 4687 w 22509"/>
                  <a:gd name="connsiteY4" fmla="*/ 119 h 67799"/>
                  <a:gd name="connsiteX5" fmla="*/ 22509 w 22509"/>
                  <a:gd name="connsiteY5" fmla="*/ 65858 h 67799"/>
                  <a:gd name="connsiteX6" fmla="*/ 12107 w 22509"/>
                  <a:gd name="connsiteY6" fmla="*/ 67800 h 67799"/>
                  <a:gd name="connsiteX7" fmla="*/ 3093 w 22509"/>
                  <a:gd name="connsiteY7" fmla="*/ 19952 h 67799"/>
                  <a:gd name="connsiteX8" fmla="*/ 13494 w 22509"/>
                  <a:gd name="connsiteY8" fmla="*/ 18010 h 67799"/>
                  <a:gd name="connsiteX9" fmla="*/ 22509 w 22509"/>
                  <a:gd name="connsiteY9" fmla="*/ 65858 h 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509" h="67799">
                    <a:moveTo>
                      <a:pt x="4687" y="119"/>
                    </a:moveTo>
                    <a:cubicBezTo>
                      <a:pt x="7877" y="-505"/>
                      <a:pt x="10859" y="1368"/>
                      <a:pt x="11414" y="4557"/>
                    </a:cubicBezTo>
                    <a:cubicBezTo>
                      <a:pt x="11969" y="7678"/>
                      <a:pt x="9958" y="10521"/>
                      <a:pt x="6768" y="11076"/>
                    </a:cubicBezTo>
                    <a:cubicBezTo>
                      <a:pt x="3647" y="11631"/>
                      <a:pt x="666" y="9758"/>
                      <a:pt x="111" y="6707"/>
                    </a:cubicBezTo>
                    <a:cubicBezTo>
                      <a:pt x="-513" y="3517"/>
                      <a:pt x="1567" y="674"/>
                      <a:pt x="4687" y="119"/>
                    </a:cubicBezTo>
                    <a:close/>
                    <a:moveTo>
                      <a:pt x="22509" y="65858"/>
                    </a:moveTo>
                    <a:lnTo>
                      <a:pt x="12107" y="67800"/>
                    </a:lnTo>
                    <a:lnTo>
                      <a:pt x="3093" y="19952"/>
                    </a:lnTo>
                    <a:lnTo>
                      <a:pt x="13494" y="18010"/>
                    </a:lnTo>
                    <a:lnTo>
                      <a:pt x="22509" y="65858"/>
                    </a:lnTo>
                    <a:close/>
                  </a:path>
                </a:pathLst>
              </a:custGeom>
              <a:solidFill>
                <a:srgbClr val="006086"/>
              </a:solidFill>
              <a:ln w="6930" cap="flat">
                <a:noFill/>
                <a:prstDash val="solid"/>
                <a:miter/>
              </a:ln>
            </p:spPr>
            <p:txBody>
              <a:bodyPr rtlCol="0" anchor="ctr"/>
              <a:lstStyle/>
              <a:p>
                <a:endParaRPr lang="en-US"/>
              </a:p>
            </p:txBody>
          </p:sp>
          <p:sp>
            <p:nvSpPr>
              <p:cNvPr id="812" name="Freeform 139">
                <a:extLst>
                  <a:ext uri="{FF2B5EF4-FFF2-40B4-BE49-F238E27FC236}">
                    <a16:creationId xmlns:a16="http://schemas.microsoft.com/office/drawing/2014/main" id="{30566D5E-65B2-369D-35B8-9F5A83163BA5}"/>
                  </a:ext>
                </a:extLst>
              </p:cNvPr>
              <p:cNvSpPr/>
              <p:nvPr/>
            </p:nvSpPr>
            <p:spPr>
              <a:xfrm>
                <a:off x="5822897" y="1290330"/>
                <a:ext cx="47570" cy="54851"/>
              </a:xfrm>
              <a:custGeom>
                <a:avLst/>
                <a:gdLst>
                  <a:gd name="connsiteX0" fmla="*/ 69 w 47570"/>
                  <a:gd name="connsiteY0" fmla="*/ 6449 h 54851"/>
                  <a:gd name="connsiteX1" fmla="*/ 39873 w 47570"/>
                  <a:gd name="connsiteY1" fmla="*/ 0 h 54851"/>
                  <a:gd name="connsiteX2" fmla="*/ 41122 w 47570"/>
                  <a:gd name="connsiteY2" fmla="*/ 7697 h 54851"/>
                  <a:gd name="connsiteX3" fmla="*/ 19902 w 47570"/>
                  <a:gd name="connsiteY3" fmla="*/ 43132 h 54851"/>
                  <a:gd name="connsiteX4" fmla="*/ 46114 w 47570"/>
                  <a:gd name="connsiteY4" fmla="*/ 38902 h 54851"/>
                  <a:gd name="connsiteX5" fmla="*/ 47571 w 47570"/>
                  <a:gd name="connsiteY5" fmla="*/ 48125 h 54851"/>
                  <a:gd name="connsiteX6" fmla="*/ 6033 w 47570"/>
                  <a:gd name="connsiteY6" fmla="*/ 54852 h 54851"/>
                  <a:gd name="connsiteX7" fmla="*/ 4785 w 47570"/>
                  <a:gd name="connsiteY7" fmla="*/ 47085 h 54851"/>
                  <a:gd name="connsiteX8" fmla="*/ 26906 w 47570"/>
                  <a:gd name="connsiteY8" fmla="*/ 11581 h 54851"/>
                  <a:gd name="connsiteX9" fmla="*/ 1456 w 47570"/>
                  <a:gd name="connsiteY9" fmla="*/ 15672 h 54851"/>
                  <a:gd name="connsiteX10" fmla="*/ 0 w 47570"/>
                  <a:gd name="connsiteY10" fmla="*/ 6449 h 54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570" h="54851">
                    <a:moveTo>
                      <a:pt x="69" y="6449"/>
                    </a:moveTo>
                    <a:lnTo>
                      <a:pt x="39873" y="0"/>
                    </a:lnTo>
                    <a:lnTo>
                      <a:pt x="41122" y="7697"/>
                    </a:lnTo>
                    <a:lnTo>
                      <a:pt x="19902" y="43132"/>
                    </a:lnTo>
                    <a:lnTo>
                      <a:pt x="46114" y="38902"/>
                    </a:lnTo>
                    <a:lnTo>
                      <a:pt x="47571" y="48125"/>
                    </a:lnTo>
                    <a:lnTo>
                      <a:pt x="6033" y="54852"/>
                    </a:lnTo>
                    <a:lnTo>
                      <a:pt x="4785" y="47085"/>
                    </a:lnTo>
                    <a:lnTo>
                      <a:pt x="26906" y="11581"/>
                    </a:lnTo>
                    <a:lnTo>
                      <a:pt x="1456" y="15672"/>
                    </a:lnTo>
                    <a:lnTo>
                      <a:pt x="0" y="6449"/>
                    </a:lnTo>
                    <a:close/>
                  </a:path>
                </a:pathLst>
              </a:custGeom>
              <a:solidFill>
                <a:srgbClr val="006086"/>
              </a:solidFill>
              <a:ln w="6930" cap="flat">
                <a:noFill/>
                <a:prstDash val="solid"/>
                <a:miter/>
              </a:ln>
            </p:spPr>
            <p:txBody>
              <a:bodyPr rtlCol="0" anchor="ctr"/>
              <a:lstStyle/>
              <a:p>
                <a:endParaRPr lang="en-US"/>
              </a:p>
            </p:txBody>
          </p:sp>
          <p:sp>
            <p:nvSpPr>
              <p:cNvPr id="813" name="Freeform 140">
                <a:extLst>
                  <a:ext uri="{FF2B5EF4-FFF2-40B4-BE49-F238E27FC236}">
                    <a16:creationId xmlns:a16="http://schemas.microsoft.com/office/drawing/2014/main" id="{2E4EBD68-CC2C-6E05-0BCF-5E2DB9501AFD}"/>
                  </a:ext>
                </a:extLst>
              </p:cNvPr>
              <p:cNvSpPr/>
              <p:nvPr/>
            </p:nvSpPr>
            <p:spPr>
              <a:xfrm>
                <a:off x="5872460" y="1285553"/>
                <a:ext cx="44906" cy="50771"/>
              </a:xfrm>
              <a:custGeom>
                <a:avLst/>
                <a:gdLst>
                  <a:gd name="connsiteX0" fmla="*/ 43567 w 44906"/>
                  <a:gd name="connsiteY0" fmla="*/ 46453 h 50771"/>
                  <a:gd name="connsiteX1" fmla="*/ 20198 w 44906"/>
                  <a:gd name="connsiteY1" fmla="*/ 50406 h 50771"/>
                  <a:gd name="connsiteX2" fmla="*/ 2515 w 44906"/>
                  <a:gd name="connsiteY2" fmla="*/ 37854 h 50771"/>
                  <a:gd name="connsiteX3" fmla="*/ 158 w 44906"/>
                  <a:gd name="connsiteY3" fmla="*/ 18854 h 50771"/>
                  <a:gd name="connsiteX4" fmla="*/ 15067 w 44906"/>
                  <a:gd name="connsiteY4" fmla="*/ 1448 h 50771"/>
                  <a:gd name="connsiteX5" fmla="*/ 25330 w 44906"/>
                  <a:gd name="connsiteY5" fmla="*/ 200 h 50771"/>
                  <a:gd name="connsiteX6" fmla="*/ 43221 w 44906"/>
                  <a:gd name="connsiteY6" fmla="*/ 13584 h 50771"/>
                  <a:gd name="connsiteX7" fmla="*/ 44885 w 44906"/>
                  <a:gd name="connsiteY7" fmla="*/ 27314 h 50771"/>
                  <a:gd name="connsiteX8" fmla="*/ 44192 w 44906"/>
                  <a:gd name="connsiteY8" fmla="*/ 28423 h 50771"/>
                  <a:gd name="connsiteX9" fmla="*/ 12432 w 44906"/>
                  <a:gd name="connsiteY9" fmla="*/ 32307 h 50771"/>
                  <a:gd name="connsiteX10" fmla="*/ 12778 w 44906"/>
                  <a:gd name="connsiteY10" fmla="*/ 35358 h 50771"/>
                  <a:gd name="connsiteX11" fmla="*/ 20684 w 44906"/>
                  <a:gd name="connsiteY11" fmla="*/ 41460 h 50771"/>
                  <a:gd name="connsiteX12" fmla="*/ 42735 w 44906"/>
                  <a:gd name="connsiteY12" fmla="*/ 38756 h 50771"/>
                  <a:gd name="connsiteX13" fmla="*/ 43498 w 44906"/>
                  <a:gd name="connsiteY13" fmla="*/ 46384 h 50771"/>
                  <a:gd name="connsiteX14" fmla="*/ 32958 w 44906"/>
                  <a:gd name="connsiteY14" fmla="*/ 16912 h 50771"/>
                  <a:gd name="connsiteX15" fmla="*/ 24151 w 44906"/>
                  <a:gd name="connsiteY15" fmla="*/ 9007 h 50771"/>
                  <a:gd name="connsiteX16" fmla="*/ 18395 w 44906"/>
                  <a:gd name="connsiteY16" fmla="*/ 9700 h 50771"/>
                  <a:gd name="connsiteX17" fmla="*/ 10906 w 44906"/>
                  <a:gd name="connsiteY17" fmla="*/ 19547 h 50771"/>
                  <a:gd name="connsiteX18" fmla="*/ 11461 w 44906"/>
                  <a:gd name="connsiteY18" fmla="*/ 23985 h 50771"/>
                  <a:gd name="connsiteX19" fmla="*/ 33512 w 44906"/>
                  <a:gd name="connsiteY19" fmla="*/ 21142 h 50771"/>
                  <a:gd name="connsiteX20" fmla="*/ 32958 w 44906"/>
                  <a:gd name="connsiteY20" fmla="*/ 16912 h 50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906" h="50771">
                    <a:moveTo>
                      <a:pt x="43567" y="46453"/>
                    </a:moveTo>
                    <a:cubicBezTo>
                      <a:pt x="43567" y="46453"/>
                      <a:pt x="33235" y="48811"/>
                      <a:pt x="20198" y="50406"/>
                    </a:cubicBezTo>
                    <a:cubicBezTo>
                      <a:pt x="9588" y="51793"/>
                      <a:pt x="3902" y="49573"/>
                      <a:pt x="2515" y="37854"/>
                    </a:cubicBezTo>
                    <a:lnTo>
                      <a:pt x="158" y="18854"/>
                    </a:lnTo>
                    <a:cubicBezTo>
                      <a:pt x="-1021" y="9423"/>
                      <a:pt x="4457" y="2766"/>
                      <a:pt x="15067" y="1448"/>
                    </a:cubicBezTo>
                    <a:lnTo>
                      <a:pt x="25330" y="200"/>
                    </a:lnTo>
                    <a:cubicBezTo>
                      <a:pt x="36009" y="-1117"/>
                      <a:pt x="42111" y="4153"/>
                      <a:pt x="43221" y="13584"/>
                    </a:cubicBezTo>
                    <a:lnTo>
                      <a:pt x="44885" y="27314"/>
                    </a:lnTo>
                    <a:cubicBezTo>
                      <a:pt x="44954" y="28077"/>
                      <a:pt x="44885" y="28354"/>
                      <a:pt x="44192" y="28423"/>
                    </a:cubicBezTo>
                    <a:lnTo>
                      <a:pt x="12432" y="32307"/>
                    </a:lnTo>
                    <a:lnTo>
                      <a:pt x="12778" y="35358"/>
                    </a:lnTo>
                    <a:cubicBezTo>
                      <a:pt x="13611" y="42154"/>
                      <a:pt x="14651" y="42223"/>
                      <a:pt x="20684" y="41460"/>
                    </a:cubicBezTo>
                    <a:lnTo>
                      <a:pt x="42735" y="38756"/>
                    </a:lnTo>
                    <a:lnTo>
                      <a:pt x="43498" y="46384"/>
                    </a:lnTo>
                    <a:close/>
                    <a:moveTo>
                      <a:pt x="32958" y="16912"/>
                    </a:moveTo>
                    <a:cubicBezTo>
                      <a:pt x="31987" y="8660"/>
                      <a:pt x="29560" y="8383"/>
                      <a:pt x="24151" y="9007"/>
                    </a:cubicBezTo>
                    <a:lnTo>
                      <a:pt x="18395" y="9700"/>
                    </a:lnTo>
                    <a:cubicBezTo>
                      <a:pt x="12848" y="10394"/>
                      <a:pt x="9866" y="11087"/>
                      <a:pt x="10906" y="19547"/>
                    </a:cubicBezTo>
                    <a:lnTo>
                      <a:pt x="11461" y="23985"/>
                    </a:lnTo>
                    <a:lnTo>
                      <a:pt x="33512" y="21142"/>
                    </a:lnTo>
                    <a:lnTo>
                      <a:pt x="32958" y="16912"/>
                    </a:lnTo>
                    <a:close/>
                  </a:path>
                </a:pathLst>
              </a:custGeom>
              <a:solidFill>
                <a:srgbClr val="006086"/>
              </a:solidFill>
              <a:ln w="6930" cap="flat">
                <a:noFill/>
                <a:prstDash val="solid"/>
                <a:miter/>
              </a:ln>
            </p:spPr>
            <p:txBody>
              <a:bodyPr rtlCol="0" anchor="ctr"/>
              <a:lstStyle/>
              <a:p>
                <a:endParaRPr lang="en-US"/>
              </a:p>
            </p:txBody>
          </p:sp>
          <p:sp>
            <p:nvSpPr>
              <p:cNvPr id="814" name="Freeform 141">
                <a:extLst>
                  <a:ext uri="{FF2B5EF4-FFF2-40B4-BE49-F238E27FC236}">
                    <a16:creationId xmlns:a16="http://schemas.microsoft.com/office/drawing/2014/main" id="{3395C9A2-E741-4122-F467-9CC09680CC37}"/>
                  </a:ext>
                </a:extLst>
              </p:cNvPr>
              <p:cNvSpPr/>
              <p:nvPr/>
            </p:nvSpPr>
            <p:spPr>
              <a:xfrm>
                <a:off x="5943904" y="1269388"/>
                <a:ext cx="15463" cy="60468"/>
              </a:xfrm>
              <a:custGeom>
                <a:avLst/>
                <a:gdLst>
                  <a:gd name="connsiteX0" fmla="*/ 15464 w 15463"/>
                  <a:gd name="connsiteY0" fmla="*/ 59636 h 60468"/>
                  <a:gd name="connsiteX1" fmla="*/ 4577 w 15463"/>
                  <a:gd name="connsiteY1" fmla="*/ 60469 h 60468"/>
                  <a:gd name="connsiteX2" fmla="*/ 0 w 15463"/>
                  <a:gd name="connsiteY2" fmla="*/ 832 h 60468"/>
                  <a:gd name="connsiteX3" fmla="*/ 10887 w 15463"/>
                  <a:gd name="connsiteY3" fmla="*/ 0 h 60468"/>
                  <a:gd name="connsiteX4" fmla="*/ 15464 w 15463"/>
                  <a:gd name="connsiteY4" fmla="*/ 59636 h 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3" h="60468">
                    <a:moveTo>
                      <a:pt x="15464" y="59636"/>
                    </a:moveTo>
                    <a:lnTo>
                      <a:pt x="4577" y="60469"/>
                    </a:lnTo>
                    <a:lnTo>
                      <a:pt x="0" y="832"/>
                    </a:lnTo>
                    <a:lnTo>
                      <a:pt x="10887" y="0"/>
                    </a:lnTo>
                    <a:lnTo>
                      <a:pt x="15464" y="59636"/>
                    </a:lnTo>
                    <a:close/>
                  </a:path>
                </a:pathLst>
              </a:custGeom>
              <a:solidFill>
                <a:srgbClr val="006086"/>
              </a:solidFill>
              <a:ln w="6930" cap="flat">
                <a:noFill/>
                <a:prstDash val="solid"/>
                <a:miter/>
              </a:ln>
            </p:spPr>
            <p:txBody>
              <a:bodyPr rtlCol="0" anchor="ctr"/>
              <a:lstStyle/>
              <a:p>
                <a:endParaRPr lang="en-US"/>
              </a:p>
            </p:txBody>
          </p:sp>
          <p:sp>
            <p:nvSpPr>
              <p:cNvPr id="815" name="Freeform 142">
                <a:extLst>
                  <a:ext uri="{FF2B5EF4-FFF2-40B4-BE49-F238E27FC236}">
                    <a16:creationId xmlns:a16="http://schemas.microsoft.com/office/drawing/2014/main" id="{6A5EBD05-6542-AF1A-149E-773E903B6819}"/>
                  </a:ext>
                </a:extLst>
              </p:cNvPr>
              <p:cNvSpPr/>
              <p:nvPr/>
            </p:nvSpPr>
            <p:spPr>
              <a:xfrm>
                <a:off x="5964846" y="1266198"/>
                <a:ext cx="49858" cy="61092"/>
              </a:xfrm>
              <a:custGeom>
                <a:avLst/>
                <a:gdLst>
                  <a:gd name="connsiteX0" fmla="*/ 49859 w 49858"/>
                  <a:gd name="connsiteY0" fmla="*/ 9362 h 61092"/>
                  <a:gd name="connsiteX1" fmla="*/ 30650 w 49858"/>
                  <a:gd name="connsiteY1" fmla="*/ 10263 h 61092"/>
                  <a:gd name="connsiteX2" fmla="*/ 33008 w 49858"/>
                  <a:gd name="connsiteY2" fmla="*/ 60607 h 61092"/>
                  <a:gd name="connsiteX3" fmla="*/ 22052 w 49858"/>
                  <a:gd name="connsiteY3" fmla="*/ 61093 h 61092"/>
                  <a:gd name="connsiteX4" fmla="*/ 19694 w 49858"/>
                  <a:gd name="connsiteY4" fmla="*/ 10748 h 61092"/>
                  <a:gd name="connsiteX5" fmla="*/ 416 w 49858"/>
                  <a:gd name="connsiteY5" fmla="*/ 11650 h 61092"/>
                  <a:gd name="connsiteX6" fmla="*/ 0 w 49858"/>
                  <a:gd name="connsiteY6" fmla="*/ 2288 h 61092"/>
                  <a:gd name="connsiteX7" fmla="*/ 49443 w 49858"/>
                  <a:gd name="connsiteY7" fmla="*/ 0 h 61092"/>
                  <a:gd name="connsiteX8" fmla="*/ 49859 w 49858"/>
                  <a:gd name="connsiteY8" fmla="*/ 9362 h 61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58" h="61092">
                    <a:moveTo>
                      <a:pt x="49859" y="9362"/>
                    </a:moveTo>
                    <a:lnTo>
                      <a:pt x="30650" y="10263"/>
                    </a:lnTo>
                    <a:lnTo>
                      <a:pt x="33008" y="60607"/>
                    </a:lnTo>
                    <a:lnTo>
                      <a:pt x="22052" y="61093"/>
                    </a:lnTo>
                    <a:lnTo>
                      <a:pt x="19694" y="10748"/>
                    </a:lnTo>
                    <a:lnTo>
                      <a:pt x="416" y="11650"/>
                    </a:lnTo>
                    <a:lnTo>
                      <a:pt x="0" y="2288"/>
                    </a:lnTo>
                    <a:lnTo>
                      <a:pt x="49443" y="0"/>
                    </a:lnTo>
                    <a:lnTo>
                      <a:pt x="49859" y="9362"/>
                    </a:lnTo>
                    <a:close/>
                  </a:path>
                </a:pathLst>
              </a:custGeom>
              <a:solidFill>
                <a:srgbClr val="006086"/>
              </a:solidFill>
              <a:ln w="6930" cap="flat">
                <a:noFill/>
                <a:prstDash val="solid"/>
                <a:miter/>
              </a:ln>
            </p:spPr>
            <p:txBody>
              <a:bodyPr rtlCol="0" anchor="ctr"/>
              <a:lstStyle/>
              <a:p>
                <a:endParaRPr lang="en-US"/>
              </a:p>
            </p:txBody>
          </p:sp>
          <p:sp>
            <p:nvSpPr>
              <p:cNvPr id="816" name="Freeform 143">
                <a:extLst>
                  <a:ext uri="{FF2B5EF4-FFF2-40B4-BE49-F238E27FC236}">
                    <a16:creationId xmlns:a16="http://schemas.microsoft.com/office/drawing/2014/main" id="{62CDB26E-64C4-D5EB-A82F-5CA290C464C9}"/>
                  </a:ext>
                </a:extLst>
              </p:cNvPr>
              <p:cNvSpPr/>
              <p:nvPr/>
            </p:nvSpPr>
            <p:spPr>
              <a:xfrm>
                <a:off x="6044245" y="1265990"/>
                <a:ext cx="10956" cy="59775"/>
              </a:xfrm>
              <a:custGeom>
                <a:avLst/>
                <a:gdLst>
                  <a:gd name="connsiteX0" fmla="*/ 10956 w 10956"/>
                  <a:gd name="connsiteY0" fmla="*/ 59775 h 59775"/>
                  <a:gd name="connsiteX1" fmla="*/ 0 w 10956"/>
                  <a:gd name="connsiteY1" fmla="*/ 59775 h 59775"/>
                  <a:gd name="connsiteX2" fmla="*/ 0 w 10956"/>
                  <a:gd name="connsiteY2" fmla="*/ 0 h 59775"/>
                  <a:gd name="connsiteX3" fmla="*/ 10956 w 10956"/>
                  <a:gd name="connsiteY3" fmla="*/ 0 h 59775"/>
                  <a:gd name="connsiteX4" fmla="*/ 10956 w 10956"/>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59775">
                    <a:moveTo>
                      <a:pt x="10956" y="59775"/>
                    </a:moveTo>
                    <a:lnTo>
                      <a:pt x="0" y="59775"/>
                    </a:lnTo>
                    <a:cubicBezTo>
                      <a:pt x="0" y="59775"/>
                      <a:pt x="0" y="0"/>
                      <a:pt x="0" y="0"/>
                    </a:cubicBezTo>
                    <a:lnTo>
                      <a:pt x="10956" y="0"/>
                    </a:lnTo>
                    <a:cubicBezTo>
                      <a:pt x="10956" y="0"/>
                      <a:pt x="10956" y="59775"/>
                      <a:pt x="10956" y="59775"/>
                    </a:cubicBezTo>
                    <a:close/>
                  </a:path>
                </a:pathLst>
              </a:custGeom>
              <a:solidFill>
                <a:srgbClr val="006086"/>
              </a:solidFill>
              <a:ln w="6930" cap="flat">
                <a:noFill/>
                <a:prstDash val="solid"/>
                <a:miter/>
              </a:ln>
            </p:spPr>
            <p:txBody>
              <a:bodyPr rtlCol="0" anchor="ctr"/>
              <a:lstStyle/>
              <a:p>
                <a:endParaRPr lang="en-US"/>
              </a:p>
            </p:txBody>
          </p:sp>
          <p:sp>
            <p:nvSpPr>
              <p:cNvPr id="817" name="Freeform 144">
                <a:extLst>
                  <a:ext uri="{FF2B5EF4-FFF2-40B4-BE49-F238E27FC236}">
                    <a16:creationId xmlns:a16="http://schemas.microsoft.com/office/drawing/2014/main" id="{7C17A366-588A-47BA-97BA-DA05AB0C4B85}"/>
                  </a:ext>
                </a:extLst>
              </p:cNvPr>
              <p:cNvSpPr/>
              <p:nvPr/>
            </p:nvSpPr>
            <p:spPr>
              <a:xfrm>
                <a:off x="6066436" y="1276947"/>
                <a:ext cx="43564" cy="49997"/>
              </a:xfrm>
              <a:custGeom>
                <a:avLst/>
                <a:gdLst>
                  <a:gd name="connsiteX0" fmla="*/ 1526 w 43564"/>
                  <a:gd name="connsiteY0" fmla="*/ 69 h 49997"/>
                  <a:gd name="connsiteX1" fmla="*/ 12135 w 43564"/>
                  <a:gd name="connsiteY1" fmla="*/ 416 h 49997"/>
                  <a:gd name="connsiteX2" fmla="*/ 11996 w 43564"/>
                  <a:gd name="connsiteY2" fmla="*/ 4161 h 49997"/>
                  <a:gd name="connsiteX3" fmla="*/ 25657 w 43564"/>
                  <a:gd name="connsiteY3" fmla="*/ 277 h 49997"/>
                  <a:gd name="connsiteX4" fmla="*/ 28293 w 43564"/>
                  <a:gd name="connsiteY4" fmla="*/ 277 h 49997"/>
                  <a:gd name="connsiteX5" fmla="*/ 43548 w 43564"/>
                  <a:gd name="connsiteY5" fmla="*/ 14909 h 49997"/>
                  <a:gd name="connsiteX6" fmla="*/ 42508 w 43564"/>
                  <a:gd name="connsiteY6" fmla="*/ 49997 h 49997"/>
                  <a:gd name="connsiteX7" fmla="*/ 31898 w 43564"/>
                  <a:gd name="connsiteY7" fmla="*/ 49651 h 49997"/>
                  <a:gd name="connsiteX8" fmla="*/ 32869 w 43564"/>
                  <a:gd name="connsiteY8" fmla="*/ 16296 h 49997"/>
                  <a:gd name="connsiteX9" fmla="*/ 26004 w 43564"/>
                  <a:gd name="connsiteY9" fmla="*/ 9570 h 49997"/>
                  <a:gd name="connsiteX10" fmla="*/ 23646 w 43564"/>
                  <a:gd name="connsiteY10" fmla="*/ 9570 h 49997"/>
                  <a:gd name="connsiteX11" fmla="*/ 11719 w 43564"/>
                  <a:gd name="connsiteY11" fmla="*/ 12135 h 49997"/>
                  <a:gd name="connsiteX12" fmla="*/ 10610 w 43564"/>
                  <a:gd name="connsiteY12" fmla="*/ 49027 h 49997"/>
                  <a:gd name="connsiteX13" fmla="*/ 0 w 43564"/>
                  <a:gd name="connsiteY13" fmla="*/ 48680 h 49997"/>
                  <a:gd name="connsiteX14" fmla="*/ 1456 w 43564"/>
                  <a:gd name="connsiteY14" fmla="*/ 0 h 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564" h="49997">
                    <a:moveTo>
                      <a:pt x="1526" y="69"/>
                    </a:moveTo>
                    <a:lnTo>
                      <a:pt x="12135" y="416"/>
                    </a:lnTo>
                    <a:lnTo>
                      <a:pt x="11996" y="4161"/>
                    </a:lnTo>
                    <a:cubicBezTo>
                      <a:pt x="15811" y="2358"/>
                      <a:pt x="21150" y="139"/>
                      <a:pt x="25657" y="277"/>
                    </a:cubicBezTo>
                    <a:lnTo>
                      <a:pt x="28293" y="277"/>
                    </a:lnTo>
                    <a:cubicBezTo>
                      <a:pt x="38694" y="693"/>
                      <a:pt x="43895" y="3329"/>
                      <a:pt x="43548" y="14909"/>
                    </a:cubicBezTo>
                    <a:lnTo>
                      <a:pt x="42508" y="49997"/>
                    </a:lnTo>
                    <a:lnTo>
                      <a:pt x="31898" y="49651"/>
                    </a:lnTo>
                    <a:lnTo>
                      <a:pt x="32869" y="16296"/>
                    </a:lnTo>
                    <a:cubicBezTo>
                      <a:pt x="33008" y="11095"/>
                      <a:pt x="30997" y="9778"/>
                      <a:pt x="26004" y="9570"/>
                    </a:cubicBezTo>
                    <a:lnTo>
                      <a:pt x="23646" y="9570"/>
                    </a:lnTo>
                    <a:cubicBezTo>
                      <a:pt x="19971" y="9362"/>
                      <a:pt x="15533" y="11164"/>
                      <a:pt x="11719" y="12135"/>
                    </a:cubicBezTo>
                    <a:lnTo>
                      <a:pt x="10610" y="49027"/>
                    </a:lnTo>
                    <a:lnTo>
                      <a:pt x="0" y="48680"/>
                    </a:lnTo>
                    <a:lnTo>
                      <a:pt x="1456" y="0"/>
                    </a:lnTo>
                    <a:close/>
                  </a:path>
                </a:pathLst>
              </a:custGeom>
              <a:solidFill>
                <a:srgbClr val="006086"/>
              </a:solidFill>
              <a:ln w="6930" cap="flat">
                <a:noFill/>
                <a:prstDash val="solid"/>
                <a:miter/>
              </a:ln>
            </p:spPr>
            <p:txBody>
              <a:bodyPr rtlCol="0" anchor="ctr"/>
              <a:lstStyle/>
              <a:p>
                <a:endParaRPr lang="en-US"/>
              </a:p>
            </p:txBody>
          </p:sp>
          <p:sp>
            <p:nvSpPr>
              <p:cNvPr id="818" name="Freeform 145">
                <a:extLst>
                  <a:ext uri="{FF2B5EF4-FFF2-40B4-BE49-F238E27FC236}">
                    <a16:creationId xmlns:a16="http://schemas.microsoft.com/office/drawing/2014/main" id="{503EAAB5-21EB-18C0-710C-B1291F3207AD}"/>
                  </a:ext>
                </a:extLst>
              </p:cNvPr>
              <p:cNvSpPr/>
              <p:nvPr/>
            </p:nvSpPr>
            <p:spPr>
              <a:xfrm>
                <a:off x="6117335" y="1263235"/>
                <a:ext cx="32175" cy="65234"/>
              </a:xfrm>
              <a:custGeom>
                <a:avLst/>
                <a:gdLst>
                  <a:gd name="connsiteX0" fmla="*/ 485 w 32175"/>
                  <a:gd name="connsiteY0" fmla="*/ 15445 h 65234"/>
                  <a:gd name="connsiteX1" fmla="*/ 7420 w 32175"/>
                  <a:gd name="connsiteY1" fmla="*/ 15861 h 65234"/>
                  <a:gd name="connsiteX2" fmla="*/ 7697 w 32175"/>
                  <a:gd name="connsiteY2" fmla="*/ 12047 h 65234"/>
                  <a:gd name="connsiteX3" fmla="*/ 20734 w 32175"/>
                  <a:gd name="connsiteY3" fmla="*/ 50 h 65234"/>
                  <a:gd name="connsiteX4" fmla="*/ 32176 w 32175"/>
                  <a:gd name="connsiteY4" fmla="*/ 1922 h 65234"/>
                  <a:gd name="connsiteX5" fmla="*/ 30858 w 32175"/>
                  <a:gd name="connsiteY5" fmla="*/ 9204 h 65234"/>
                  <a:gd name="connsiteX6" fmla="*/ 23300 w 32175"/>
                  <a:gd name="connsiteY6" fmla="*/ 8649 h 65234"/>
                  <a:gd name="connsiteX7" fmla="*/ 18238 w 32175"/>
                  <a:gd name="connsiteY7" fmla="*/ 14058 h 65234"/>
                  <a:gd name="connsiteX8" fmla="*/ 18030 w 32175"/>
                  <a:gd name="connsiteY8" fmla="*/ 16970 h 65234"/>
                  <a:gd name="connsiteX9" fmla="*/ 31413 w 32175"/>
                  <a:gd name="connsiteY9" fmla="*/ 17802 h 65234"/>
                  <a:gd name="connsiteX10" fmla="*/ 30858 w 32175"/>
                  <a:gd name="connsiteY10" fmla="*/ 26609 h 65234"/>
                  <a:gd name="connsiteX11" fmla="*/ 17475 w 32175"/>
                  <a:gd name="connsiteY11" fmla="*/ 25708 h 65234"/>
                  <a:gd name="connsiteX12" fmla="*/ 14909 w 32175"/>
                  <a:gd name="connsiteY12" fmla="*/ 65234 h 65234"/>
                  <a:gd name="connsiteX13" fmla="*/ 4369 w 32175"/>
                  <a:gd name="connsiteY13" fmla="*/ 64541 h 65234"/>
                  <a:gd name="connsiteX14" fmla="*/ 6934 w 32175"/>
                  <a:gd name="connsiteY14" fmla="*/ 25014 h 65234"/>
                  <a:gd name="connsiteX15" fmla="*/ 0 w 32175"/>
                  <a:gd name="connsiteY15" fmla="*/ 24598 h 65234"/>
                  <a:gd name="connsiteX16" fmla="*/ 624 w 32175"/>
                  <a:gd name="connsiteY16" fmla="*/ 15445 h 6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75" h="65234">
                    <a:moveTo>
                      <a:pt x="485" y="15445"/>
                    </a:moveTo>
                    <a:lnTo>
                      <a:pt x="7420" y="15861"/>
                    </a:lnTo>
                    <a:lnTo>
                      <a:pt x="7697" y="12047"/>
                    </a:lnTo>
                    <a:cubicBezTo>
                      <a:pt x="8183" y="4696"/>
                      <a:pt x="11303" y="-574"/>
                      <a:pt x="20734" y="50"/>
                    </a:cubicBezTo>
                    <a:cubicBezTo>
                      <a:pt x="25657" y="397"/>
                      <a:pt x="32176" y="1922"/>
                      <a:pt x="32176" y="1922"/>
                    </a:cubicBezTo>
                    <a:lnTo>
                      <a:pt x="30858" y="9204"/>
                    </a:lnTo>
                    <a:cubicBezTo>
                      <a:pt x="30858" y="9204"/>
                      <a:pt x="24409" y="8718"/>
                      <a:pt x="23300" y="8649"/>
                    </a:cubicBezTo>
                    <a:cubicBezTo>
                      <a:pt x="19832" y="8441"/>
                      <a:pt x="18584" y="8926"/>
                      <a:pt x="18238" y="14058"/>
                    </a:cubicBezTo>
                    <a:lnTo>
                      <a:pt x="18030" y="16970"/>
                    </a:lnTo>
                    <a:lnTo>
                      <a:pt x="31413" y="17802"/>
                    </a:lnTo>
                    <a:lnTo>
                      <a:pt x="30858" y="26609"/>
                    </a:lnTo>
                    <a:lnTo>
                      <a:pt x="17475" y="25708"/>
                    </a:lnTo>
                    <a:lnTo>
                      <a:pt x="14909" y="65234"/>
                    </a:lnTo>
                    <a:lnTo>
                      <a:pt x="4369" y="64541"/>
                    </a:lnTo>
                    <a:lnTo>
                      <a:pt x="6934" y="25014"/>
                    </a:lnTo>
                    <a:lnTo>
                      <a:pt x="0" y="24598"/>
                    </a:lnTo>
                    <a:lnTo>
                      <a:pt x="624" y="15445"/>
                    </a:lnTo>
                    <a:close/>
                  </a:path>
                </a:pathLst>
              </a:custGeom>
              <a:solidFill>
                <a:srgbClr val="006086"/>
              </a:solidFill>
              <a:ln w="6930" cap="flat">
                <a:noFill/>
                <a:prstDash val="solid"/>
                <a:miter/>
              </a:ln>
            </p:spPr>
            <p:txBody>
              <a:bodyPr rtlCol="0" anchor="ctr"/>
              <a:lstStyle/>
              <a:p>
                <a:endParaRPr lang="en-US"/>
              </a:p>
            </p:txBody>
          </p:sp>
          <p:sp>
            <p:nvSpPr>
              <p:cNvPr id="819" name="Freeform 146">
                <a:extLst>
                  <a:ext uri="{FF2B5EF4-FFF2-40B4-BE49-F238E27FC236}">
                    <a16:creationId xmlns:a16="http://schemas.microsoft.com/office/drawing/2014/main" id="{0F955C34-3BD8-B720-3DFA-319C83A94128}"/>
                  </a:ext>
                </a:extLst>
              </p:cNvPr>
              <p:cNvSpPr/>
              <p:nvPr/>
            </p:nvSpPr>
            <p:spPr>
              <a:xfrm>
                <a:off x="6152839" y="1281385"/>
                <a:ext cx="34117" cy="49442"/>
              </a:xfrm>
              <a:custGeom>
                <a:avLst/>
                <a:gdLst>
                  <a:gd name="connsiteX0" fmla="*/ 4369 w 34117"/>
                  <a:gd name="connsiteY0" fmla="*/ 0 h 49442"/>
                  <a:gd name="connsiteX1" fmla="*/ 14909 w 34117"/>
                  <a:gd name="connsiteY1" fmla="*/ 971 h 49442"/>
                  <a:gd name="connsiteX2" fmla="*/ 14493 w 34117"/>
                  <a:gd name="connsiteY2" fmla="*/ 5548 h 49442"/>
                  <a:gd name="connsiteX3" fmla="*/ 28501 w 34117"/>
                  <a:gd name="connsiteY3" fmla="*/ 1803 h 49442"/>
                  <a:gd name="connsiteX4" fmla="*/ 34117 w 34117"/>
                  <a:gd name="connsiteY4" fmla="*/ 2288 h 49442"/>
                  <a:gd name="connsiteX5" fmla="*/ 33285 w 34117"/>
                  <a:gd name="connsiteY5" fmla="*/ 11719 h 49442"/>
                  <a:gd name="connsiteX6" fmla="*/ 26004 w 34117"/>
                  <a:gd name="connsiteY6" fmla="*/ 11026 h 49442"/>
                  <a:gd name="connsiteX7" fmla="*/ 13869 w 34117"/>
                  <a:gd name="connsiteY7" fmla="*/ 13106 h 49442"/>
                  <a:gd name="connsiteX8" fmla="*/ 10540 w 34117"/>
                  <a:gd name="connsiteY8" fmla="*/ 49443 h 49442"/>
                  <a:gd name="connsiteX9" fmla="*/ 0 w 34117"/>
                  <a:gd name="connsiteY9" fmla="*/ 48472 h 49442"/>
                  <a:gd name="connsiteX10" fmla="*/ 4438 w 34117"/>
                  <a:gd name="connsiteY10" fmla="*/ 0 h 49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17" h="49442">
                    <a:moveTo>
                      <a:pt x="4369" y="0"/>
                    </a:moveTo>
                    <a:lnTo>
                      <a:pt x="14909" y="971"/>
                    </a:lnTo>
                    <a:lnTo>
                      <a:pt x="14493" y="5548"/>
                    </a:lnTo>
                    <a:cubicBezTo>
                      <a:pt x="18446" y="3745"/>
                      <a:pt x="23993" y="1387"/>
                      <a:pt x="28501" y="1803"/>
                    </a:cubicBezTo>
                    <a:lnTo>
                      <a:pt x="34117" y="2288"/>
                    </a:lnTo>
                    <a:lnTo>
                      <a:pt x="33285" y="11719"/>
                    </a:lnTo>
                    <a:lnTo>
                      <a:pt x="26004" y="11026"/>
                    </a:lnTo>
                    <a:cubicBezTo>
                      <a:pt x="22329" y="10679"/>
                      <a:pt x="17891" y="11650"/>
                      <a:pt x="13869" y="13106"/>
                    </a:cubicBezTo>
                    <a:lnTo>
                      <a:pt x="10540" y="49443"/>
                    </a:lnTo>
                    <a:lnTo>
                      <a:pt x="0" y="48472"/>
                    </a:lnTo>
                    <a:lnTo>
                      <a:pt x="4438" y="0"/>
                    </a:lnTo>
                    <a:close/>
                  </a:path>
                </a:pathLst>
              </a:custGeom>
              <a:solidFill>
                <a:srgbClr val="006086"/>
              </a:solidFill>
              <a:ln w="6930" cap="flat">
                <a:noFill/>
                <a:prstDash val="solid"/>
                <a:miter/>
              </a:ln>
            </p:spPr>
            <p:txBody>
              <a:bodyPr rtlCol="0" anchor="ctr"/>
              <a:lstStyle/>
              <a:p>
                <a:endParaRPr lang="en-US"/>
              </a:p>
            </p:txBody>
          </p:sp>
          <p:sp>
            <p:nvSpPr>
              <p:cNvPr id="820" name="Freeform 147">
                <a:extLst>
                  <a:ext uri="{FF2B5EF4-FFF2-40B4-BE49-F238E27FC236}">
                    <a16:creationId xmlns:a16="http://schemas.microsoft.com/office/drawing/2014/main" id="{CFA2E8A4-7B8E-4646-3B74-7E3D1DA47AB3}"/>
                  </a:ext>
                </a:extLst>
              </p:cNvPr>
              <p:cNvSpPr/>
              <p:nvPr/>
            </p:nvSpPr>
            <p:spPr>
              <a:xfrm>
                <a:off x="6184204" y="1285476"/>
                <a:ext cx="46034" cy="52424"/>
              </a:xfrm>
              <a:custGeom>
                <a:avLst/>
                <a:gdLst>
                  <a:gd name="connsiteX0" fmla="*/ 30698 w 46034"/>
                  <a:gd name="connsiteY0" fmla="*/ 1595 h 52424"/>
                  <a:gd name="connsiteX1" fmla="*/ 45816 w 46034"/>
                  <a:gd name="connsiteY1" fmla="*/ 17752 h 52424"/>
                  <a:gd name="connsiteX2" fmla="*/ 41516 w 46034"/>
                  <a:gd name="connsiteY2" fmla="*/ 52425 h 52424"/>
                  <a:gd name="connsiteX3" fmla="*/ 30976 w 46034"/>
                  <a:gd name="connsiteY3" fmla="*/ 51107 h 52424"/>
                  <a:gd name="connsiteX4" fmla="*/ 31461 w 46034"/>
                  <a:gd name="connsiteY4" fmla="*/ 47224 h 52424"/>
                  <a:gd name="connsiteX5" fmla="*/ 17454 w 46034"/>
                  <a:gd name="connsiteY5" fmla="*/ 49859 h 52424"/>
                  <a:gd name="connsiteX6" fmla="*/ 14264 w 46034"/>
                  <a:gd name="connsiteY6" fmla="*/ 49443 h 52424"/>
                  <a:gd name="connsiteX7" fmla="*/ 325 w 46034"/>
                  <a:gd name="connsiteY7" fmla="*/ 33424 h 52424"/>
                  <a:gd name="connsiteX8" fmla="*/ 880 w 46034"/>
                  <a:gd name="connsiteY8" fmla="*/ 28778 h 52424"/>
                  <a:gd name="connsiteX9" fmla="*/ 18147 w 46034"/>
                  <a:gd name="connsiteY9" fmla="*/ 17960 h 52424"/>
                  <a:gd name="connsiteX10" fmla="*/ 23903 w 46034"/>
                  <a:gd name="connsiteY10" fmla="*/ 18654 h 52424"/>
                  <a:gd name="connsiteX11" fmla="*/ 34651 w 46034"/>
                  <a:gd name="connsiteY11" fmla="*/ 21705 h 52424"/>
                  <a:gd name="connsiteX12" fmla="*/ 35067 w 46034"/>
                  <a:gd name="connsiteY12" fmla="*/ 18168 h 52424"/>
                  <a:gd name="connsiteX13" fmla="*/ 28895 w 46034"/>
                  <a:gd name="connsiteY13" fmla="*/ 9847 h 52424"/>
                  <a:gd name="connsiteX14" fmla="*/ 8508 w 46034"/>
                  <a:gd name="connsiteY14" fmla="*/ 7489 h 52424"/>
                  <a:gd name="connsiteX15" fmla="*/ 9410 w 46034"/>
                  <a:gd name="connsiteY15" fmla="*/ 0 h 52424"/>
                  <a:gd name="connsiteX16" fmla="*/ 30629 w 46034"/>
                  <a:gd name="connsiteY16" fmla="*/ 1595 h 52424"/>
                  <a:gd name="connsiteX17" fmla="*/ 23833 w 46034"/>
                  <a:gd name="connsiteY17" fmla="*/ 26351 h 52424"/>
                  <a:gd name="connsiteX18" fmla="*/ 18771 w 46034"/>
                  <a:gd name="connsiteY18" fmla="*/ 25727 h 52424"/>
                  <a:gd name="connsiteX19" fmla="*/ 10866 w 46034"/>
                  <a:gd name="connsiteY19" fmla="*/ 31344 h 52424"/>
                  <a:gd name="connsiteX20" fmla="*/ 10588 w 46034"/>
                  <a:gd name="connsiteY20" fmla="*/ 33771 h 52424"/>
                  <a:gd name="connsiteX21" fmla="*/ 16899 w 46034"/>
                  <a:gd name="connsiteY21" fmla="*/ 41121 h 52424"/>
                  <a:gd name="connsiteX22" fmla="*/ 20297 w 46034"/>
                  <a:gd name="connsiteY22" fmla="*/ 41537 h 52424"/>
                  <a:gd name="connsiteX23" fmla="*/ 32432 w 46034"/>
                  <a:gd name="connsiteY23" fmla="*/ 40012 h 52424"/>
                  <a:gd name="connsiteX24" fmla="*/ 33888 w 46034"/>
                  <a:gd name="connsiteY24" fmla="*/ 28223 h 52424"/>
                  <a:gd name="connsiteX25" fmla="*/ 23903 w 46034"/>
                  <a:gd name="connsiteY25" fmla="*/ 26282 h 52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034" h="52424">
                    <a:moveTo>
                      <a:pt x="30698" y="1595"/>
                    </a:moveTo>
                    <a:cubicBezTo>
                      <a:pt x="41377" y="2843"/>
                      <a:pt x="47272" y="6033"/>
                      <a:pt x="45816" y="17752"/>
                    </a:cubicBezTo>
                    <a:lnTo>
                      <a:pt x="41516" y="52425"/>
                    </a:lnTo>
                    <a:lnTo>
                      <a:pt x="30976" y="51107"/>
                    </a:lnTo>
                    <a:lnTo>
                      <a:pt x="31461" y="47224"/>
                    </a:lnTo>
                    <a:cubicBezTo>
                      <a:pt x="27508" y="48611"/>
                      <a:pt x="21961" y="50414"/>
                      <a:pt x="17454" y="49859"/>
                    </a:cubicBezTo>
                    <a:lnTo>
                      <a:pt x="14264" y="49443"/>
                    </a:lnTo>
                    <a:cubicBezTo>
                      <a:pt x="3862" y="48056"/>
                      <a:pt x="-1408" y="47293"/>
                      <a:pt x="325" y="33424"/>
                    </a:cubicBezTo>
                    <a:lnTo>
                      <a:pt x="880" y="28778"/>
                    </a:lnTo>
                    <a:cubicBezTo>
                      <a:pt x="2336" y="16989"/>
                      <a:pt x="7745" y="16643"/>
                      <a:pt x="18147" y="17960"/>
                    </a:cubicBezTo>
                    <a:lnTo>
                      <a:pt x="23903" y="18654"/>
                    </a:lnTo>
                    <a:cubicBezTo>
                      <a:pt x="29242" y="19347"/>
                      <a:pt x="30837" y="20179"/>
                      <a:pt x="34651" y="21705"/>
                    </a:cubicBezTo>
                    <a:lnTo>
                      <a:pt x="35067" y="18168"/>
                    </a:lnTo>
                    <a:cubicBezTo>
                      <a:pt x="35691" y="12343"/>
                      <a:pt x="34651" y="10540"/>
                      <a:pt x="28895" y="9847"/>
                    </a:cubicBezTo>
                    <a:lnTo>
                      <a:pt x="8508" y="7489"/>
                    </a:lnTo>
                    <a:lnTo>
                      <a:pt x="9410" y="0"/>
                    </a:lnTo>
                    <a:cubicBezTo>
                      <a:pt x="9410" y="0"/>
                      <a:pt x="17523" y="0"/>
                      <a:pt x="30629" y="1595"/>
                    </a:cubicBezTo>
                    <a:close/>
                    <a:moveTo>
                      <a:pt x="23833" y="26351"/>
                    </a:moveTo>
                    <a:lnTo>
                      <a:pt x="18771" y="25727"/>
                    </a:lnTo>
                    <a:cubicBezTo>
                      <a:pt x="13154" y="25033"/>
                      <a:pt x="11628" y="25103"/>
                      <a:pt x="10866" y="31344"/>
                    </a:cubicBezTo>
                    <a:lnTo>
                      <a:pt x="10588" y="33771"/>
                    </a:lnTo>
                    <a:cubicBezTo>
                      <a:pt x="9964" y="38972"/>
                      <a:pt x="11837" y="40497"/>
                      <a:pt x="16899" y="41121"/>
                    </a:cubicBezTo>
                    <a:lnTo>
                      <a:pt x="20297" y="41537"/>
                    </a:lnTo>
                    <a:cubicBezTo>
                      <a:pt x="23972" y="42023"/>
                      <a:pt x="28479" y="40636"/>
                      <a:pt x="32432" y="40012"/>
                    </a:cubicBezTo>
                    <a:lnTo>
                      <a:pt x="33888" y="28223"/>
                    </a:lnTo>
                    <a:cubicBezTo>
                      <a:pt x="30144" y="27322"/>
                      <a:pt x="27508" y="26767"/>
                      <a:pt x="23903" y="26282"/>
                    </a:cubicBezTo>
                    <a:close/>
                  </a:path>
                </a:pathLst>
              </a:custGeom>
              <a:solidFill>
                <a:srgbClr val="006086"/>
              </a:solidFill>
              <a:ln w="6930" cap="flat">
                <a:noFill/>
                <a:prstDash val="solid"/>
                <a:miter/>
              </a:ln>
            </p:spPr>
            <p:txBody>
              <a:bodyPr rtlCol="0" anchor="ctr"/>
              <a:lstStyle/>
              <a:p>
                <a:endParaRPr lang="en-US"/>
              </a:p>
            </p:txBody>
          </p:sp>
          <p:sp>
            <p:nvSpPr>
              <p:cNvPr id="821" name="Freeform 148">
                <a:extLst>
                  <a:ext uri="{FF2B5EF4-FFF2-40B4-BE49-F238E27FC236}">
                    <a16:creationId xmlns:a16="http://schemas.microsoft.com/office/drawing/2014/main" id="{CEE0A929-A67C-C796-1CBC-F47D3B5F2656}"/>
                  </a:ext>
                </a:extLst>
              </p:cNvPr>
              <p:cNvSpPr/>
              <p:nvPr/>
            </p:nvSpPr>
            <p:spPr>
              <a:xfrm>
                <a:off x="6233348" y="1292324"/>
                <a:ext cx="45074" cy="51654"/>
              </a:xfrm>
              <a:custGeom>
                <a:avLst/>
                <a:gdLst>
                  <a:gd name="connsiteX0" fmla="*/ 23439 w 45074"/>
                  <a:gd name="connsiteY0" fmla="*/ 10141 h 51654"/>
                  <a:gd name="connsiteX1" fmla="*/ 16851 w 45074"/>
                  <a:gd name="connsiteY1" fmla="*/ 11736 h 51654"/>
                  <a:gd name="connsiteX2" fmla="*/ 16573 w 45074"/>
                  <a:gd name="connsiteY2" fmla="*/ 13609 h 51654"/>
                  <a:gd name="connsiteX3" fmla="*/ 18515 w 45074"/>
                  <a:gd name="connsiteY3" fmla="*/ 17076 h 51654"/>
                  <a:gd name="connsiteX4" fmla="*/ 32731 w 45074"/>
                  <a:gd name="connsiteY4" fmla="*/ 22277 h 51654"/>
                  <a:gd name="connsiteX5" fmla="*/ 43618 w 45074"/>
                  <a:gd name="connsiteY5" fmla="*/ 35937 h 51654"/>
                  <a:gd name="connsiteX6" fmla="*/ 42924 w 45074"/>
                  <a:gd name="connsiteY6" fmla="*/ 39959 h 51654"/>
                  <a:gd name="connsiteX7" fmla="*/ 24271 w 45074"/>
                  <a:gd name="connsiteY7" fmla="*/ 51124 h 51654"/>
                  <a:gd name="connsiteX8" fmla="*/ 0 w 45074"/>
                  <a:gd name="connsiteY8" fmla="*/ 45992 h 51654"/>
                  <a:gd name="connsiteX9" fmla="*/ 1387 w 45074"/>
                  <a:gd name="connsiteY9" fmla="*/ 37879 h 51654"/>
                  <a:gd name="connsiteX10" fmla="*/ 24340 w 45074"/>
                  <a:gd name="connsiteY10" fmla="*/ 41624 h 51654"/>
                  <a:gd name="connsiteX11" fmla="*/ 33494 w 45074"/>
                  <a:gd name="connsiteY11" fmla="*/ 37740 h 51654"/>
                  <a:gd name="connsiteX12" fmla="*/ 33840 w 45074"/>
                  <a:gd name="connsiteY12" fmla="*/ 35799 h 51654"/>
                  <a:gd name="connsiteX13" fmla="*/ 31552 w 45074"/>
                  <a:gd name="connsiteY13" fmla="*/ 31707 h 51654"/>
                  <a:gd name="connsiteX14" fmla="*/ 12482 w 45074"/>
                  <a:gd name="connsiteY14" fmla="*/ 25258 h 51654"/>
                  <a:gd name="connsiteX15" fmla="*/ 5686 w 45074"/>
                  <a:gd name="connsiteY15" fmla="*/ 14025 h 51654"/>
                  <a:gd name="connsiteX16" fmla="*/ 6310 w 45074"/>
                  <a:gd name="connsiteY16" fmla="*/ 10211 h 51654"/>
                  <a:gd name="connsiteX17" fmla="*/ 24201 w 45074"/>
                  <a:gd name="connsiteY17" fmla="*/ 780 h 51654"/>
                  <a:gd name="connsiteX18" fmla="*/ 45074 w 45074"/>
                  <a:gd name="connsiteY18" fmla="*/ 4940 h 51654"/>
                  <a:gd name="connsiteX19" fmla="*/ 43687 w 45074"/>
                  <a:gd name="connsiteY19" fmla="*/ 13470 h 51654"/>
                  <a:gd name="connsiteX20" fmla="*/ 23369 w 45074"/>
                  <a:gd name="connsiteY20" fmla="*/ 10141 h 5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74" h="51654">
                    <a:moveTo>
                      <a:pt x="23439" y="10141"/>
                    </a:moveTo>
                    <a:cubicBezTo>
                      <a:pt x="18931" y="9378"/>
                      <a:pt x="17267" y="9101"/>
                      <a:pt x="16851" y="11736"/>
                    </a:cubicBezTo>
                    <a:lnTo>
                      <a:pt x="16573" y="13609"/>
                    </a:lnTo>
                    <a:cubicBezTo>
                      <a:pt x="16157" y="16036"/>
                      <a:pt x="16712" y="16382"/>
                      <a:pt x="18515" y="17076"/>
                    </a:cubicBezTo>
                    <a:lnTo>
                      <a:pt x="32731" y="22277"/>
                    </a:lnTo>
                    <a:cubicBezTo>
                      <a:pt x="40567" y="25189"/>
                      <a:pt x="45143" y="26853"/>
                      <a:pt x="43618" y="35937"/>
                    </a:cubicBezTo>
                    <a:lnTo>
                      <a:pt x="42924" y="39959"/>
                    </a:lnTo>
                    <a:cubicBezTo>
                      <a:pt x="41191" y="50361"/>
                      <a:pt x="34811" y="52927"/>
                      <a:pt x="24271" y="51124"/>
                    </a:cubicBezTo>
                    <a:cubicBezTo>
                      <a:pt x="11095" y="48974"/>
                      <a:pt x="0" y="45992"/>
                      <a:pt x="0" y="45992"/>
                    </a:cubicBezTo>
                    <a:lnTo>
                      <a:pt x="1387" y="37879"/>
                    </a:lnTo>
                    <a:lnTo>
                      <a:pt x="24340" y="41624"/>
                    </a:lnTo>
                    <a:cubicBezTo>
                      <a:pt x="30165" y="42595"/>
                      <a:pt x="32800" y="41693"/>
                      <a:pt x="33494" y="37740"/>
                    </a:cubicBezTo>
                    <a:lnTo>
                      <a:pt x="33840" y="35799"/>
                    </a:lnTo>
                    <a:cubicBezTo>
                      <a:pt x="34187" y="33857"/>
                      <a:pt x="34256" y="32678"/>
                      <a:pt x="31552" y="31707"/>
                    </a:cubicBezTo>
                    <a:cubicBezTo>
                      <a:pt x="26767" y="30043"/>
                      <a:pt x="17198" y="26923"/>
                      <a:pt x="12482" y="25258"/>
                    </a:cubicBezTo>
                    <a:cubicBezTo>
                      <a:pt x="7004" y="23247"/>
                      <a:pt x="4438" y="21375"/>
                      <a:pt x="5686" y="14025"/>
                    </a:cubicBezTo>
                    <a:lnTo>
                      <a:pt x="6310" y="10211"/>
                    </a:lnTo>
                    <a:cubicBezTo>
                      <a:pt x="8044" y="-191"/>
                      <a:pt x="13592" y="-1093"/>
                      <a:pt x="24201" y="780"/>
                    </a:cubicBezTo>
                    <a:cubicBezTo>
                      <a:pt x="37307" y="2929"/>
                      <a:pt x="45074" y="4940"/>
                      <a:pt x="45074" y="4940"/>
                    </a:cubicBezTo>
                    <a:lnTo>
                      <a:pt x="43687" y="13470"/>
                    </a:lnTo>
                    <a:lnTo>
                      <a:pt x="23369" y="10141"/>
                    </a:lnTo>
                    <a:close/>
                  </a:path>
                </a:pathLst>
              </a:custGeom>
              <a:solidFill>
                <a:srgbClr val="006086"/>
              </a:solidFill>
              <a:ln w="6930" cap="flat">
                <a:noFill/>
                <a:prstDash val="solid"/>
                <a:miter/>
              </a:ln>
            </p:spPr>
            <p:txBody>
              <a:bodyPr rtlCol="0" anchor="ctr"/>
              <a:lstStyle/>
              <a:p>
                <a:endParaRPr lang="en-US"/>
              </a:p>
            </p:txBody>
          </p:sp>
          <p:sp>
            <p:nvSpPr>
              <p:cNvPr id="822" name="Freeform 149">
                <a:extLst>
                  <a:ext uri="{FF2B5EF4-FFF2-40B4-BE49-F238E27FC236}">
                    <a16:creationId xmlns:a16="http://schemas.microsoft.com/office/drawing/2014/main" id="{82321C90-480E-16E7-8C84-E5FD8EC14E08}"/>
                  </a:ext>
                </a:extLst>
              </p:cNvPr>
              <p:cNvSpPr/>
              <p:nvPr/>
            </p:nvSpPr>
            <p:spPr>
              <a:xfrm>
                <a:off x="6285079" y="1289012"/>
                <a:ext cx="32106" cy="62271"/>
              </a:xfrm>
              <a:custGeom>
                <a:avLst/>
                <a:gdLst>
                  <a:gd name="connsiteX0" fmla="*/ 1734 w 32106"/>
                  <a:gd name="connsiteY0" fmla="*/ 9500 h 62271"/>
                  <a:gd name="connsiteX1" fmla="*/ 8529 w 32106"/>
                  <a:gd name="connsiteY1" fmla="*/ 10818 h 62271"/>
                  <a:gd name="connsiteX2" fmla="*/ 10679 w 32106"/>
                  <a:gd name="connsiteY2" fmla="*/ 0 h 62271"/>
                  <a:gd name="connsiteX3" fmla="*/ 21081 w 32106"/>
                  <a:gd name="connsiteY3" fmla="*/ 2080 h 62271"/>
                  <a:gd name="connsiteX4" fmla="*/ 18931 w 32106"/>
                  <a:gd name="connsiteY4" fmla="*/ 12967 h 62271"/>
                  <a:gd name="connsiteX5" fmla="*/ 32106 w 32106"/>
                  <a:gd name="connsiteY5" fmla="*/ 15533 h 62271"/>
                  <a:gd name="connsiteX6" fmla="*/ 30373 w 32106"/>
                  <a:gd name="connsiteY6" fmla="*/ 24479 h 62271"/>
                  <a:gd name="connsiteX7" fmla="*/ 17197 w 32106"/>
                  <a:gd name="connsiteY7" fmla="*/ 21913 h 62271"/>
                  <a:gd name="connsiteX8" fmla="*/ 12274 w 32106"/>
                  <a:gd name="connsiteY8" fmla="*/ 46877 h 62271"/>
                  <a:gd name="connsiteX9" fmla="*/ 15880 w 32106"/>
                  <a:gd name="connsiteY9" fmla="*/ 52910 h 62271"/>
                  <a:gd name="connsiteX10" fmla="*/ 25033 w 32106"/>
                  <a:gd name="connsiteY10" fmla="*/ 54574 h 62271"/>
                  <a:gd name="connsiteX11" fmla="*/ 23438 w 32106"/>
                  <a:gd name="connsiteY11" fmla="*/ 62272 h 62271"/>
                  <a:gd name="connsiteX12" fmla="*/ 10263 w 32106"/>
                  <a:gd name="connsiteY12" fmla="*/ 61231 h 62271"/>
                  <a:gd name="connsiteX13" fmla="*/ 1595 w 32106"/>
                  <a:gd name="connsiteY13" fmla="*/ 46461 h 62271"/>
                  <a:gd name="connsiteX14" fmla="*/ 6796 w 32106"/>
                  <a:gd name="connsiteY14" fmla="*/ 19902 h 62271"/>
                  <a:gd name="connsiteX15" fmla="*/ 0 w 32106"/>
                  <a:gd name="connsiteY15" fmla="*/ 18584 h 62271"/>
                  <a:gd name="connsiteX16" fmla="*/ 1803 w 32106"/>
                  <a:gd name="connsiteY16" fmla="*/ 9500 h 6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06" h="62271">
                    <a:moveTo>
                      <a:pt x="1734" y="9500"/>
                    </a:moveTo>
                    <a:lnTo>
                      <a:pt x="8529" y="10818"/>
                    </a:lnTo>
                    <a:lnTo>
                      <a:pt x="10679" y="0"/>
                    </a:lnTo>
                    <a:lnTo>
                      <a:pt x="21081" y="2080"/>
                    </a:lnTo>
                    <a:lnTo>
                      <a:pt x="18931" y="12967"/>
                    </a:lnTo>
                    <a:lnTo>
                      <a:pt x="32106" y="15533"/>
                    </a:lnTo>
                    <a:lnTo>
                      <a:pt x="30373" y="24479"/>
                    </a:lnTo>
                    <a:lnTo>
                      <a:pt x="17197" y="21913"/>
                    </a:lnTo>
                    <a:lnTo>
                      <a:pt x="12274" y="46877"/>
                    </a:lnTo>
                    <a:cubicBezTo>
                      <a:pt x="11580" y="50552"/>
                      <a:pt x="12413" y="52217"/>
                      <a:pt x="15880" y="52910"/>
                    </a:cubicBezTo>
                    <a:cubicBezTo>
                      <a:pt x="16989" y="53118"/>
                      <a:pt x="25033" y="54574"/>
                      <a:pt x="25033" y="54574"/>
                    </a:cubicBezTo>
                    <a:lnTo>
                      <a:pt x="23438" y="62272"/>
                    </a:lnTo>
                    <a:cubicBezTo>
                      <a:pt x="23438" y="62272"/>
                      <a:pt x="15117" y="62202"/>
                      <a:pt x="10263" y="61231"/>
                    </a:cubicBezTo>
                    <a:cubicBezTo>
                      <a:pt x="1040" y="59428"/>
                      <a:pt x="208" y="53603"/>
                      <a:pt x="1595" y="46461"/>
                    </a:cubicBezTo>
                    <a:lnTo>
                      <a:pt x="6796" y="19902"/>
                    </a:lnTo>
                    <a:lnTo>
                      <a:pt x="0" y="18584"/>
                    </a:lnTo>
                    <a:lnTo>
                      <a:pt x="1803" y="9500"/>
                    </a:lnTo>
                    <a:close/>
                  </a:path>
                </a:pathLst>
              </a:custGeom>
              <a:solidFill>
                <a:srgbClr val="006086"/>
              </a:solidFill>
              <a:ln w="6930" cap="flat">
                <a:noFill/>
                <a:prstDash val="solid"/>
                <a:miter/>
              </a:ln>
            </p:spPr>
            <p:txBody>
              <a:bodyPr rtlCol="0" anchor="ctr"/>
              <a:lstStyle/>
              <a:p>
                <a:endParaRPr lang="en-US"/>
              </a:p>
            </p:txBody>
          </p:sp>
          <p:sp>
            <p:nvSpPr>
              <p:cNvPr id="823" name="Freeform 150">
                <a:extLst>
                  <a:ext uri="{FF2B5EF4-FFF2-40B4-BE49-F238E27FC236}">
                    <a16:creationId xmlns:a16="http://schemas.microsoft.com/office/drawing/2014/main" id="{A98D97B0-36F0-0A5A-3A3E-186EAAF24A33}"/>
                  </a:ext>
                </a:extLst>
              </p:cNvPr>
              <p:cNvSpPr/>
              <p:nvPr/>
            </p:nvSpPr>
            <p:spPr>
              <a:xfrm>
                <a:off x="6315383" y="1306487"/>
                <a:ext cx="40011" cy="49858"/>
              </a:xfrm>
              <a:custGeom>
                <a:avLst/>
                <a:gdLst>
                  <a:gd name="connsiteX0" fmla="*/ 10887 w 40011"/>
                  <a:gd name="connsiteY0" fmla="*/ 0 h 49858"/>
                  <a:gd name="connsiteX1" fmla="*/ 21219 w 40011"/>
                  <a:gd name="connsiteY1" fmla="*/ 2358 h 49858"/>
                  <a:gd name="connsiteX2" fmla="*/ 20179 w 40011"/>
                  <a:gd name="connsiteY2" fmla="*/ 6865 h 49858"/>
                  <a:gd name="connsiteX3" fmla="*/ 34533 w 40011"/>
                  <a:gd name="connsiteY3" fmla="*/ 4923 h 49858"/>
                  <a:gd name="connsiteX4" fmla="*/ 40012 w 40011"/>
                  <a:gd name="connsiteY4" fmla="*/ 6172 h 49858"/>
                  <a:gd name="connsiteX5" fmla="*/ 37932 w 40011"/>
                  <a:gd name="connsiteY5" fmla="*/ 15464 h 49858"/>
                  <a:gd name="connsiteX6" fmla="*/ 30720 w 40011"/>
                  <a:gd name="connsiteY6" fmla="*/ 13800 h 49858"/>
                  <a:gd name="connsiteX7" fmla="*/ 18446 w 40011"/>
                  <a:gd name="connsiteY7" fmla="*/ 14285 h 49858"/>
                  <a:gd name="connsiteX8" fmla="*/ 10332 w 40011"/>
                  <a:gd name="connsiteY8" fmla="*/ 49859 h 49858"/>
                  <a:gd name="connsiteX9" fmla="*/ 0 w 40011"/>
                  <a:gd name="connsiteY9" fmla="*/ 47501 h 49858"/>
                  <a:gd name="connsiteX10" fmla="*/ 10818 w 40011"/>
                  <a:gd name="connsiteY10" fmla="*/ 0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011" h="49858">
                    <a:moveTo>
                      <a:pt x="10887" y="0"/>
                    </a:moveTo>
                    <a:lnTo>
                      <a:pt x="21219" y="2358"/>
                    </a:lnTo>
                    <a:lnTo>
                      <a:pt x="20179" y="6865"/>
                    </a:lnTo>
                    <a:cubicBezTo>
                      <a:pt x="24340" y="5617"/>
                      <a:pt x="30165" y="3953"/>
                      <a:pt x="34533" y="4923"/>
                    </a:cubicBezTo>
                    <a:lnTo>
                      <a:pt x="40012" y="6172"/>
                    </a:lnTo>
                    <a:lnTo>
                      <a:pt x="37932" y="15464"/>
                    </a:lnTo>
                    <a:lnTo>
                      <a:pt x="30720" y="13800"/>
                    </a:lnTo>
                    <a:cubicBezTo>
                      <a:pt x="27114" y="12967"/>
                      <a:pt x="22606" y="13384"/>
                      <a:pt x="18446" y="14285"/>
                    </a:cubicBezTo>
                    <a:lnTo>
                      <a:pt x="10332" y="49859"/>
                    </a:lnTo>
                    <a:lnTo>
                      <a:pt x="0" y="47501"/>
                    </a:lnTo>
                    <a:lnTo>
                      <a:pt x="10818" y="0"/>
                    </a:lnTo>
                    <a:close/>
                  </a:path>
                </a:pathLst>
              </a:custGeom>
              <a:solidFill>
                <a:srgbClr val="006086"/>
              </a:solidFill>
              <a:ln w="6930" cap="flat">
                <a:noFill/>
                <a:prstDash val="solid"/>
                <a:miter/>
              </a:ln>
            </p:spPr>
            <p:txBody>
              <a:bodyPr rtlCol="0" anchor="ctr"/>
              <a:lstStyle/>
              <a:p>
                <a:endParaRPr lang="en-US"/>
              </a:p>
            </p:txBody>
          </p:sp>
          <p:sp>
            <p:nvSpPr>
              <p:cNvPr id="824" name="Freeform 151">
                <a:extLst>
                  <a:ext uri="{FF2B5EF4-FFF2-40B4-BE49-F238E27FC236}">
                    <a16:creationId xmlns:a16="http://schemas.microsoft.com/office/drawing/2014/main" id="{0BDAA2C7-E2E2-5041-F8B9-4724206CF115}"/>
                  </a:ext>
                </a:extLst>
              </p:cNvPr>
              <p:cNvSpPr/>
              <p:nvPr/>
            </p:nvSpPr>
            <p:spPr>
              <a:xfrm>
                <a:off x="6352201" y="1314739"/>
                <a:ext cx="51457" cy="58041"/>
              </a:xfrm>
              <a:custGeom>
                <a:avLst/>
                <a:gdLst>
                  <a:gd name="connsiteX0" fmla="*/ 38976 w 51457"/>
                  <a:gd name="connsiteY0" fmla="*/ 58041 h 58041"/>
                  <a:gd name="connsiteX1" fmla="*/ 28713 w 51457"/>
                  <a:gd name="connsiteY1" fmla="*/ 55337 h 58041"/>
                  <a:gd name="connsiteX2" fmla="*/ 29684 w 51457"/>
                  <a:gd name="connsiteY2" fmla="*/ 51731 h 58041"/>
                  <a:gd name="connsiteX3" fmla="*/ 15052 w 51457"/>
                  <a:gd name="connsiteY3" fmla="*/ 52286 h 58041"/>
                  <a:gd name="connsiteX4" fmla="*/ 12556 w 51457"/>
                  <a:gd name="connsiteY4" fmla="*/ 51662 h 58041"/>
                  <a:gd name="connsiteX5" fmla="*/ 906 w 51457"/>
                  <a:gd name="connsiteY5" fmla="*/ 33909 h 58041"/>
                  <a:gd name="connsiteX6" fmla="*/ 9851 w 51457"/>
                  <a:gd name="connsiteY6" fmla="*/ 0 h 58041"/>
                  <a:gd name="connsiteX7" fmla="*/ 20114 w 51457"/>
                  <a:gd name="connsiteY7" fmla="*/ 2704 h 58041"/>
                  <a:gd name="connsiteX8" fmla="*/ 11585 w 51457"/>
                  <a:gd name="connsiteY8" fmla="*/ 34950 h 58041"/>
                  <a:gd name="connsiteX9" fmla="*/ 16855 w 51457"/>
                  <a:gd name="connsiteY9" fmla="*/ 43132 h 58041"/>
                  <a:gd name="connsiteX10" fmla="*/ 19074 w 51457"/>
                  <a:gd name="connsiteY10" fmla="*/ 43687 h 58041"/>
                  <a:gd name="connsiteX11" fmla="*/ 31764 w 51457"/>
                  <a:gd name="connsiteY11" fmla="*/ 43965 h 58041"/>
                  <a:gd name="connsiteX12" fmla="*/ 41195 w 51457"/>
                  <a:gd name="connsiteY12" fmla="*/ 8252 h 58041"/>
                  <a:gd name="connsiteX13" fmla="*/ 51458 w 51457"/>
                  <a:gd name="connsiteY13" fmla="*/ 10956 h 58041"/>
                  <a:gd name="connsiteX14" fmla="*/ 39045 w 51457"/>
                  <a:gd name="connsiteY14" fmla="*/ 58041 h 58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57" h="58041">
                    <a:moveTo>
                      <a:pt x="38976" y="58041"/>
                    </a:moveTo>
                    <a:lnTo>
                      <a:pt x="28713" y="55337"/>
                    </a:lnTo>
                    <a:lnTo>
                      <a:pt x="29684" y="51731"/>
                    </a:lnTo>
                    <a:cubicBezTo>
                      <a:pt x="25592" y="52494"/>
                      <a:pt x="19421" y="53465"/>
                      <a:pt x="15052" y="52286"/>
                    </a:cubicBezTo>
                    <a:lnTo>
                      <a:pt x="12556" y="51662"/>
                    </a:lnTo>
                    <a:cubicBezTo>
                      <a:pt x="2431" y="48957"/>
                      <a:pt x="-2076" y="45213"/>
                      <a:pt x="906" y="33909"/>
                    </a:cubicBezTo>
                    <a:lnTo>
                      <a:pt x="9851" y="0"/>
                    </a:lnTo>
                    <a:lnTo>
                      <a:pt x="20114" y="2704"/>
                    </a:lnTo>
                    <a:lnTo>
                      <a:pt x="11585" y="34950"/>
                    </a:lnTo>
                    <a:cubicBezTo>
                      <a:pt x="10267" y="40081"/>
                      <a:pt x="11862" y="41815"/>
                      <a:pt x="16855" y="43132"/>
                    </a:cubicBezTo>
                    <a:lnTo>
                      <a:pt x="19074" y="43687"/>
                    </a:lnTo>
                    <a:cubicBezTo>
                      <a:pt x="22680" y="44658"/>
                      <a:pt x="27742" y="43965"/>
                      <a:pt x="31764" y="43965"/>
                    </a:cubicBezTo>
                    <a:lnTo>
                      <a:pt x="41195" y="8252"/>
                    </a:lnTo>
                    <a:lnTo>
                      <a:pt x="51458" y="10956"/>
                    </a:lnTo>
                    <a:lnTo>
                      <a:pt x="39045" y="58041"/>
                    </a:lnTo>
                    <a:close/>
                  </a:path>
                </a:pathLst>
              </a:custGeom>
              <a:solidFill>
                <a:srgbClr val="006086"/>
              </a:solidFill>
              <a:ln w="6930" cap="flat">
                <a:noFill/>
                <a:prstDash val="solid"/>
                <a:miter/>
              </a:ln>
            </p:spPr>
            <p:txBody>
              <a:bodyPr rtlCol="0" anchor="ctr"/>
              <a:lstStyle/>
              <a:p>
                <a:endParaRPr lang="en-US"/>
              </a:p>
            </p:txBody>
          </p:sp>
          <p:sp>
            <p:nvSpPr>
              <p:cNvPr id="825" name="Freeform 152">
                <a:extLst>
                  <a:ext uri="{FF2B5EF4-FFF2-40B4-BE49-F238E27FC236}">
                    <a16:creationId xmlns:a16="http://schemas.microsoft.com/office/drawing/2014/main" id="{CCD048E1-E4D0-11A0-99B1-62917F7953FF}"/>
                  </a:ext>
                </a:extLst>
              </p:cNvPr>
              <p:cNvSpPr/>
              <p:nvPr/>
            </p:nvSpPr>
            <p:spPr>
              <a:xfrm>
                <a:off x="6402993" y="1331648"/>
                <a:ext cx="47403" cy="54100"/>
              </a:xfrm>
              <a:custGeom>
                <a:avLst/>
                <a:gdLst>
                  <a:gd name="connsiteX0" fmla="*/ 33396 w 47403"/>
                  <a:gd name="connsiteY0" fmla="*/ 54100 h 54100"/>
                  <a:gd name="connsiteX1" fmla="*/ 12038 w 47403"/>
                  <a:gd name="connsiteY1" fmla="*/ 48691 h 54100"/>
                  <a:gd name="connsiteX2" fmla="*/ 1220 w 47403"/>
                  <a:gd name="connsiteY2" fmla="*/ 29205 h 54100"/>
                  <a:gd name="connsiteX3" fmla="*/ 6698 w 47403"/>
                  <a:gd name="connsiteY3" fmla="*/ 11453 h 54100"/>
                  <a:gd name="connsiteX4" fmla="*/ 26600 w 47403"/>
                  <a:gd name="connsiteY4" fmla="*/ 1398 h 54100"/>
                  <a:gd name="connsiteX5" fmla="*/ 47403 w 47403"/>
                  <a:gd name="connsiteY5" fmla="*/ 8471 h 54100"/>
                  <a:gd name="connsiteX6" fmla="*/ 44838 w 47403"/>
                  <a:gd name="connsiteY6" fmla="*/ 16723 h 54100"/>
                  <a:gd name="connsiteX7" fmla="*/ 25421 w 47403"/>
                  <a:gd name="connsiteY7" fmla="*/ 10760 h 54100"/>
                  <a:gd name="connsiteX8" fmla="*/ 16614 w 47403"/>
                  <a:gd name="connsiteY8" fmla="*/ 15267 h 54100"/>
                  <a:gd name="connsiteX9" fmla="*/ 11622 w 47403"/>
                  <a:gd name="connsiteY9" fmla="*/ 31494 h 54100"/>
                  <a:gd name="connsiteX10" fmla="*/ 16337 w 47403"/>
                  <a:gd name="connsiteY10" fmla="*/ 40162 h 54100"/>
                  <a:gd name="connsiteX11" fmla="*/ 35754 w 47403"/>
                  <a:gd name="connsiteY11" fmla="*/ 46126 h 54100"/>
                  <a:gd name="connsiteX12" fmla="*/ 33326 w 47403"/>
                  <a:gd name="connsiteY12" fmla="*/ 53961 h 5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03" h="54100">
                    <a:moveTo>
                      <a:pt x="33396" y="54100"/>
                    </a:moveTo>
                    <a:cubicBezTo>
                      <a:pt x="33396" y="54100"/>
                      <a:pt x="24658" y="52575"/>
                      <a:pt x="12038" y="48691"/>
                    </a:cubicBezTo>
                    <a:cubicBezTo>
                      <a:pt x="1775" y="45640"/>
                      <a:pt x="-2247" y="40439"/>
                      <a:pt x="1220" y="29205"/>
                    </a:cubicBezTo>
                    <a:lnTo>
                      <a:pt x="6698" y="11453"/>
                    </a:lnTo>
                    <a:cubicBezTo>
                      <a:pt x="10165" y="219"/>
                      <a:pt x="16406" y="-1861"/>
                      <a:pt x="26600" y="1398"/>
                    </a:cubicBezTo>
                    <a:cubicBezTo>
                      <a:pt x="39359" y="5281"/>
                      <a:pt x="47403" y="8471"/>
                      <a:pt x="47403" y="8471"/>
                    </a:cubicBezTo>
                    <a:lnTo>
                      <a:pt x="44838" y="16723"/>
                    </a:lnTo>
                    <a:lnTo>
                      <a:pt x="25421" y="10760"/>
                    </a:lnTo>
                    <a:cubicBezTo>
                      <a:pt x="20567" y="9303"/>
                      <a:pt x="18140" y="10274"/>
                      <a:pt x="16614" y="15267"/>
                    </a:cubicBezTo>
                    <a:lnTo>
                      <a:pt x="11622" y="31494"/>
                    </a:lnTo>
                    <a:cubicBezTo>
                      <a:pt x="10096" y="36487"/>
                      <a:pt x="11552" y="38706"/>
                      <a:pt x="16337" y="40162"/>
                    </a:cubicBezTo>
                    <a:lnTo>
                      <a:pt x="35754" y="46126"/>
                    </a:lnTo>
                    <a:lnTo>
                      <a:pt x="33326" y="53961"/>
                    </a:lnTo>
                    <a:close/>
                  </a:path>
                </a:pathLst>
              </a:custGeom>
              <a:solidFill>
                <a:srgbClr val="006086"/>
              </a:solidFill>
              <a:ln w="6930" cap="flat">
                <a:noFill/>
                <a:prstDash val="solid"/>
                <a:miter/>
              </a:ln>
            </p:spPr>
            <p:txBody>
              <a:bodyPr rtlCol="0" anchor="ctr"/>
              <a:lstStyle/>
              <a:p>
                <a:endParaRPr lang="en-US"/>
              </a:p>
            </p:txBody>
          </p:sp>
          <p:sp>
            <p:nvSpPr>
              <p:cNvPr id="826" name="Freeform 153">
                <a:extLst>
                  <a:ext uri="{FF2B5EF4-FFF2-40B4-BE49-F238E27FC236}">
                    <a16:creationId xmlns:a16="http://schemas.microsoft.com/office/drawing/2014/main" id="{60170E46-3BE1-69D2-F71D-EFA4BE5B596A}"/>
                  </a:ext>
                </a:extLst>
              </p:cNvPr>
              <p:cNvSpPr/>
              <p:nvPr/>
            </p:nvSpPr>
            <p:spPr>
              <a:xfrm>
                <a:off x="6448945" y="1333324"/>
                <a:ext cx="35776" cy="63380"/>
              </a:xfrm>
              <a:custGeom>
                <a:avLst/>
                <a:gdLst>
                  <a:gd name="connsiteX0" fmla="*/ 6583 w 35776"/>
                  <a:gd name="connsiteY0" fmla="*/ 8183 h 63380"/>
                  <a:gd name="connsiteX1" fmla="*/ 13101 w 35776"/>
                  <a:gd name="connsiteY1" fmla="*/ 10402 h 63380"/>
                  <a:gd name="connsiteX2" fmla="*/ 16638 w 35776"/>
                  <a:gd name="connsiteY2" fmla="*/ 0 h 63380"/>
                  <a:gd name="connsiteX3" fmla="*/ 26693 w 35776"/>
                  <a:gd name="connsiteY3" fmla="*/ 3398 h 63380"/>
                  <a:gd name="connsiteX4" fmla="*/ 23087 w 35776"/>
                  <a:gd name="connsiteY4" fmla="*/ 13938 h 63380"/>
                  <a:gd name="connsiteX5" fmla="*/ 35777 w 35776"/>
                  <a:gd name="connsiteY5" fmla="*/ 18238 h 63380"/>
                  <a:gd name="connsiteX6" fmla="*/ 32795 w 35776"/>
                  <a:gd name="connsiteY6" fmla="*/ 26906 h 63380"/>
                  <a:gd name="connsiteX7" fmla="*/ 20105 w 35776"/>
                  <a:gd name="connsiteY7" fmla="*/ 22537 h 63380"/>
                  <a:gd name="connsiteX8" fmla="*/ 11853 w 35776"/>
                  <a:gd name="connsiteY8" fmla="*/ 46669 h 63380"/>
                  <a:gd name="connsiteX9" fmla="*/ 14627 w 35776"/>
                  <a:gd name="connsiteY9" fmla="*/ 53118 h 63380"/>
                  <a:gd name="connsiteX10" fmla="*/ 23503 w 35776"/>
                  <a:gd name="connsiteY10" fmla="*/ 55961 h 63380"/>
                  <a:gd name="connsiteX11" fmla="*/ 20868 w 35776"/>
                  <a:gd name="connsiteY11" fmla="*/ 63381 h 63380"/>
                  <a:gd name="connsiteX12" fmla="*/ 7900 w 35776"/>
                  <a:gd name="connsiteY12" fmla="*/ 60607 h 63380"/>
                  <a:gd name="connsiteX13" fmla="*/ 1313 w 35776"/>
                  <a:gd name="connsiteY13" fmla="*/ 44797 h 63380"/>
                  <a:gd name="connsiteX14" fmla="*/ 10050 w 35776"/>
                  <a:gd name="connsiteY14" fmla="*/ 19139 h 63380"/>
                  <a:gd name="connsiteX15" fmla="*/ 3462 w 35776"/>
                  <a:gd name="connsiteY15" fmla="*/ 16920 h 63380"/>
                  <a:gd name="connsiteX16" fmla="*/ 6444 w 35776"/>
                  <a:gd name="connsiteY16" fmla="*/ 8183 h 6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776" h="63380">
                    <a:moveTo>
                      <a:pt x="6583" y="8183"/>
                    </a:moveTo>
                    <a:lnTo>
                      <a:pt x="13101" y="10402"/>
                    </a:lnTo>
                    <a:lnTo>
                      <a:pt x="16638" y="0"/>
                    </a:lnTo>
                    <a:lnTo>
                      <a:pt x="26693" y="3398"/>
                    </a:lnTo>
                    <a:lnTo>
                      <a:pt x="23087" y="13938"/>
                    </a:lnTo>
                    <a:lnTo>
                      <a:pt x="35777" y="18238"/>
                    </a:lnTo>
                    <a:lnTo>
                      <a:pt x="32795" y="26906"/>
                    </a:lnTo>
                    <a:lnTo>
                      <a:pt x="20105" y="22537"/>
                    </a:lnTo>
                    <a:lnTo>
                      <a:pt x="11853" y="46669"/>
                    </a:lnTo>
                    <a:cubicBezTo>
                      <a:pt x="10605" y="50205"/>
                      <a:pt x="11298" y="52008"/>
                      <a:pt x="14627" y="53118"/>
                    </a:cubicBezTo>
                    <a:cubicBezTo>
                      <a:pt x="15667" y="53465"/>
                      <a:pt x="23503" y="55961"/>
                      <a:pt x="23503" y="55961"/>
                    </a:cubicBezTo>
                    <a:lnTo>
                      <a:pt x="20868" y="63381"/>
                    </a:lnTo>
                    <a:cubicBezTo>
                      <a:pt x="20868" y="63381"/>
                      <a:pt x="12616" y="62202"/>
                      <a:pt x="7900" y="60607"/>
                    </a:cubicBezTo>
                    <a:cubicBezTo>
                      <a:pt x="-976" y="57556"/>
                      <a:pt x="-1045" y="51662"/>
                      <a:pt x="1313" y="44797"/>
                    </a:cubicBezTo>
                    <a:lnTo>
                      <a:pt x="10050" y="19139"/>
                    </a:lnTo>
                    <a:lnTo>
                      <a:pt x="3462" y="16920"/>
                    </a:lnTo>
                    <a:lnTo>
                      <a:pt x="6444" y="8183"/>
                    </a:lnTo>
                    <a:close/>
                  </a:path>
                </a:pathLst>
              </a:custGeom>
              <a:solidFill>
                <a:srgbClr val="006086"/>
              </a:solidFill>
              <a:ln w="6930" cap="flat">
                <a:noFill/>
                <a:prstDash val="solid"/>
                <a:miter/>
              </a:ln>
            </p:spPr>
            <p:txBody>
              <a:bodyPr rtlCol="0" anchor="ctr"/>
              <a:lstStyle/>
              <a:p>
                <a:endParaRPr lang="en-US"/>
              </a:p>
            </p:txBody>
          </p:sp>
          <p:sp>
            <p:nvSpPr>
              <p:cNvPr id="827" name="Freeform 154">
                <a:extLst>
                  <a:ext uri="{FF2B5EF4-FFF2-40B4-BE49-F238E27FC236}">
                    <a16:creationId xmlns:a16="http://schemas.microsoft.com/office/drawing/2014/main" id="{2CA25C58-EF90-3D71-CD5B-86EDFB050E36}"/>
                  </a:ext>
                </a:extLst>
              </p:cNvPr>
              <p:cNvSpPr/>
              <p:nvPr/>
            </p:nvSpPr>
            <p:spPr>
              <a:xfrm>
                <a:off x="6478865" y="1354474"/>
                <a:ext cx="54260" cy="60745"/>
              </a:xfrm>
              <a:custGeom>
                <a:avLst/>
                <a:gdLst>
                  <a:gd name="connsiteX0" fmla="*/ 36924 w 54260"/>
                  <a:gd name="connsiteY0" fmla="*/ 60746 h 60745"/>
                  <a:gd name="connsiteX1" fmla="*/ 27008 w 54260"/>
                  <a:gd name="connsiteY1" fmla="*/ 57001 h 60745"/>
                  <a:gd name="connsiteX2" fmla="*/ 28325 w 54260"/>
                  <a:gd name="connsiteY2" fmla="*/ 53465 h 60745"/>
                  <a:gd name="connsiteX3" fmla="*/ 13694 w 54260"/>
                  <a:gd name="connsiteY3" fmla="*/ 52494 h 60745"/>
                  <a:gd name="connsiteX4" fmla="*/ 11336 w 54260"/>
                  <a:gd name="connsiteY4" fmla="*/ 51592 h 60745"/>
                  <a:gd name="connsiteX5" fmla="*/ 1628 w 54260"/>
                  <a:gd name="connsiteY5" fmla="*/ 32731 h 60745"/>
                  <a:gd name="connsiteX6" fmla="*/ 14110 w 54260"/>
                  <a:gd name="connsiteY6" fmla="*/ 0 h 60745"/>
                  <a:gd name="connsiteX7" fmla="*/ 24026 w 54260"/>
                  <a:gd name="connsiteY7" fmla="*/ 3745 h 60745"/>
                  <a:gd name="connsiteX8" fmla="*/ 12168 w 54260"/>
                  <a:gd name="connsiteY8" fmla="*/ 34880 h 60745"/>
                  <a:gd name="connsiteX9" fmla="*/ 16537 w 54260"/>
                  <a:gd name="connsiteY9" fmla="*/ 43548 h 60745"/>
                  <a:gd name="connsiteX10" fmla="*/ 18686 w 54260"/>
                  <a:gd name="connsiteY10" fmla="*/ 44381 h 60745"/>
                  <a:gd name="connsiteX11" fmla="*/ 31238 w 54260"/>
                  <a:gd name="connsiteY11" fmla="*/ 45975 h 60745"/>
                  <a:gd name="connsiteX12" fmla="*/ 44344 w 54260"/>
                  <a:gd name="connsiteY12" fmla="*/ 11511 h 60745"/>
                  <a:gd name="connsiteX13" fmla="*/ 54260 w 54260"/>
                  <a:gd name="connsiteY13" fmla="*/ 15256 h 60745"/>
                  <a:gd name="connsiteX14" fmla="*/ 36924 w 54260"/>
                  <a:gd name="connsiteY14" fmla="*/ 60746 h 6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260" h="60745">
                    <a:moveTo>
                      <a:pt x="36924" y="60746"/>
                    </a:moveTo>
                    <a:lnTo>
                      <a:pt x="27008" y="57001"/>
                    </a:lnTo>
                    <a:lnTo>
                      <a:pt x="28325" y="53465"/>
                    </a:lnTo>
                    <a:cubicBezTo>
                      <a:pt x="24165" y="53811"/>
                      <a:pt x="17924" y="54089"/>
                      <a:pt x="13694" y="52494"/>
                    </a:cubicBezTo>
                    <a:lnTo>
                      <a:pt x="11336" y="51592"/>
                    </a:lnTo>
                    <a:cubicBezTo>
                      <a:pt x="1489" y="47848"/>
                      <a:pt x="-2533" y="43618"/>
                      <a:pt x="1628" y="32731"/>
                    </a:cubicBezTo>
                    <a:lnTo>
                      <a:pt x="14110" y="0"/>
                    </a:lnTo>
                    <a:lnTo>
                      <a:pt x="24026" y="3745"/>
                    </a:lnTo>
                    <a:lnTo>
                      <a:pt x="12168" y="34880"/>
                    </a:lnTo>
                    <a:cubicBezTo>
                      <a:pt x="10296" y="39804"/>
                      <a:pt x="11752" y="41745"/>
                      <a:pt x="16537" y="43548"/>
                    </a:cubicBezTo>
                    <a:lnTo>
                      <a:pt x="18686" y="44381"/>
                    </a:lnTo>
                    <a:cubicBezTo>
                      <a:pt x="22223" y="45698"/>
                      <a:pt x="27285" y="45559"/>
                      <a:pt x="31238" y="45975"/>
                    </a:cubicBezTo>
                    <a:lnTo>
                      <a:pt x="44344" y="11511"/>
                    </a:lnTo>
                    <a:lnTo>
                      <a:pt x="54260" y="15256"/>
                    </a:lnTo>
                    <a:lnTo>
                      <a:pt x="36924" y="60746"/>
                    </a:lnTo>
                    <a:close/>
                  </a:path>
                </a:pathLst>
              </a:custGeom>
              <a:solidFill>
                <a:srgbClr val="006086"/>
              </a:solidFill>
              <a:ln w="6930" cap="flat">
                <a:noFill/>
                <a:prstDash val="solid"/>
                <a:miter/>
              </a:ln>
            </p:spPr>
            <p:txBody>
              <a:bodyPr rtlCol="0" anchor="ctr"/>
              <a:lstStyle/>
              <a:p>
                <a:endParaRPr lang="en-US"/>
              </a:p>
            </p:txBody>
          </p:sp>
          <p:sp>
            <p:nvSpPr>
              <p:cNvPr id="828" name="Freeform 155">
                <a:extLst>
                  <a:ext uri="{FF2B5EF4-FFF2-40B4-BE49-F238E27FC236}">
                    <a16:creationId xmlns:a16="http://schemas.microsoft.com/office/drawing/2014/main" id="{5C59637D-95E6-E76B-F675-8930E5ACDF00}"/>
                  </a:ext>
                </a:extLst>
              </p:cNvPr>
              <p:cNvSpPr/>
              <p:nvPr/>
            </p:nvSpPr>
            <p:spPr>
              <a:xfrm>
                <a:off x="6525358" y="1374445"/>
                <a:ext cx="46530" cy="48957"/>
              </a:xfrm>
              <a:custGeom>
                <a:avLst/>
                <a:gdLst>
                  <a:gd name="connsiteX0" fmla="*/ 18862 w 46530"/>
                  <a:gd name="connsiteY0" fmla="*/ 0 h 48957"/>
                  <a:gd name="connsiteX1" fmla="*/ 28639 w 46530"/>
                  <a:gd name="connsiteY1" fmla="*/ 4091 h 48957"/>
                  <a:gd name="connsiteX2" fmla="*/ 26836 w 46530"/>
                  <a:gd name="connsiteY2" fmla="*/ 8321 h 48957"/>
                  <a:gd name="connsiteX3" fmla="*/ 41329 w 46530"/>
                  <a:gd name="connsiteY3" fmla="*/ 9015 h 48957"/>
                  <a:gd name="connsiteX4" fmla="*/ 46530 w 46530"/>
                  <a:gd name="connsiteY4" fmla="*/ 11234 h 48957"/>
                  <a:gd name="connsiteX5" fmla="*/ 42855 w 46530"/>
                  <a:gd name="connsiteY5" fmla="*/ 19971 h 48957"/>
                  <a:gd name="connsiteX6" fmla="*/ 36128 w 46530"/>
                  <a:gd name="connsiteY6" fmla="*/ 17128 h 48957"/>
                  <a:gd name="connsiteX7" fmla="*/ 23993 w 46530"/>
                  <a:gd name="connsiteY7" fmla="*/ 15395 h 48957"/>
                  <a:gd name="connsiteX8" fmla="*/ 9778 w 46530"/>
                  <a:gd name="connsiteY8" fmla="*/ 48957 h 48957"/>
                  <a:gd name="connsiteX9" fmla="*/ 0 w 46530"/>
                  <a:gd name="connsiteY9" fmla="*/ 44797 h 48957"/>
                  <a:gd name="connsiteX10" fmla="*/ 19000 w 46530"/>
                  <a:gd name="connsiteY10" fmla="*/ 0 h 4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530" h="48957">
                    <a:moveTo>
                      <a:pt x="18862" y="0"/>
                    </a:moveTo>
                    <a:lnTo>
                      <a:pt x="28639" y="4091"/>
                    </a:lnTo>
                    <a:lnTo>
                      <a:pt x="26836" y="8321"/>
                    </a:lnTo>
                    <a:cubicBezTo>
                      <a:pt x="31136" y="7836"/>
                      <a:pt x="37169" y="7212"/>
                      <a:pt x="41329" y="9015"/>
                    </a:cubicBezTo>
                    <a:lnTo>
                      <a:pt x="46530" y="11234"/>
                    </a:lnTo>
                    <a:lnTo>
                      <a:pt x="42855" y="19971"/>
                    </a:lnTo>
                    <a:lnTo>
                      <a:pt x="36128" y="17128"/>
                    </a:lnTo>
                    <a:cubicBezTo>
                      <a:pt x="32731" y="15672"/>
                      <a:pt x="28223" y="15256"/>
                      <a:pt x="23993" y="15395"/>
                    </a:cubicBezTo>
                    <a:lnTo>
                      <a:pt x="9778" y="48957"/>
                    </a:lnTo>
                    <a:lnTo>
                      <a:pt x="0" y="44797"/>
                    </a:lnTo>
                    <a:lnTo>
                      <a:pt x="19000" y="0"/>
                    </a:lnTo>
                    <a:close/>
                  </a:path>
                </a:pathLst>
              </a:custGeom>
              <a:solidFill>
                <a:srgbClr val="006086"/>
              </a:solidFill>
              <a:ln w="6930" cap="flat">
                <a:noFill/>
                <a:prstDash val="solid"/>
                <a:miter/>
              </a:ln>
            </p:spPr>
            <p:txBody>
              <a:bodyPr rtlCol="0" anchor="ctr"/>
              <a:lstStyle/>
              <a:p>
                <a:endParaRPr lang="en-US"/>
              </a:p>
            </p:txBody>
          </p:sp>
          <p:sp>
            <p:nvSpPr>
              <p:cNvPr id="829" name="Freeform 156">
                <a:extLst>
                  <a:ext uri="{FF2B5EF4-FFF2-40B4-BE49-F238E27FC236}">
                    <a16:creationId xmlns:a16="http://schemas.microsoft.com/office/drawing/2014/main" id="{AED5374F-4ECE-42CE-C49F-8A97A11A470B}"/>
                  </a:ext>
                </a:extLst>
              </p:cNvPr>
              <p:cNvSpPr/>
              <p:nvPr/>
            </p:nvSpPr>
            <p:spPr>
              <a:xfrm>
                <a:off x="6561551" y="1393665"/>
                <a:ext cx="51526" cy="55394"/>
              </a:xfrm>
              <a:custGeom>
                <a:avLst/>
                <a:gdLst>
                  <a:gd name="connsiteX0" fmla="*/ 32528 w 51526"/>
                  <a:gd name="connsiteY0" fmla="*/ 55395 h 55394"/>
                  <a:gd name="connsiteX1" fmla="*/ 10615 w 51526"/>
                  <a:gd name="connsiteY1" fmla="*/ 46380 h 55394"/>
                  <a:gd name="connsiteX2" fmla="*/ 2224 w 51526"/>
                  <a:gd name="connsiteY2" fmla="*/ 26339 h 55394"/>
                  <a:gd name="connsiteX3" fmla="*/ 10338 w 51526"/>
                  <a:gd name="connsiteY3" fmla="*/ 9003 h 55394"/>
                  <a:gd name="connsiteX4" fmla="*/ 32181 w 51526"/>
                  <a:gd name="connsiteY4" fmla="*/ 2138 h 55394"/>
                  <a:gd name="connsiteX5" fmla="*/ 41543 w 51526"/>
                  <a:gd name="connsiteY5" fmla="*/ 6507 h 55394"/>
                  <a:gd name="connsiteX6" fmla="*/ 49656 w 51526"/>
                  <a:gd name="connsiteY6" fmla="*/ 27310 h 55394"/>
                  <a:gd name="connsiteX7" fmla="*/ 43831 w 51526"/>
                  <a:gd name="connsiteY7" fmla="*/ 39862 h 55394"/>
                  <a:gd name="connsiteX8" fmla="*/ 42652 w 51526"/>
                  <a:gd name="connsiteY8" fmla="*/ 40416 h 55394"/>
                  <a:gd name="connsiteX9" fmla="*/ 13666 w 51526"/>
                  <a:gd name="connsiteY9" fmla="*/ 26963 h 55394"/>
                  <a:gd name="connsiteX10" fmla="*/ 12349 w 51526"/>
                  <a:gd name="connsiteY10" fmla="*/ 29737 h 55394"/>
                  <a:gd name="connsiteX11" fmla="*/ 15816 w 51526"/>
                  <a:gd name="connsiteY11" fmla="*/ 39099 h 55394"/>
                  <a:gd name="connsiteX12" fmla="*/ 35926 w 51526"/>
                  <a:gd name="connsiteY12" fmla="*/ 48460 h 55394"/>
                  <a:gd name="connsiteX13" fmla="*/ 32528 w 51526"/>
                  <a:gd name="connsiteY13" fmla="*/ 55395 h 55394"/>
                  <a:gd name="connsiteX14" fmla="*/ 39185 w 51526"/>
                  <a:gd name="connsiteY14" fmla="*/ 24814 h 55394"/>
                  <a:gd name="connsiteX15" fmla="*/ 35856 w 51526"/>
                  <a:gd name="connsiteY15" fmla="*/ 13511 h 55394"/>
                  <a:gd name="connsiteX16" fmla="*/ 30586 w 51526"/>
                  <a:gd name="connsiteY16" fmla="*/ 11084 h 55394"/>
                  <a:gd name="connsiteX17" fmla="*/ 19006 w 51526"/>
                  <a:gd name="connsiteY17" fmla="*/ 15522 h 55394"/>
                  <a:gd name="connsiteX18" fmla="*/ 17133 w 51526"/>
                  <a:gd name="connsiteY18" fmla="*/ 19543 h 55394"/>
                  <a:gd name="connsiteX19" fmla="*/ 37313 w 51526"/>
                  <a:gd name="connsiteY19" fmla="*/ 28766 h 55394"/>
                  <a:gd name="connsiteX20" fmla="*/ 39116 w 51526"/>
                  <a:gd name="connsiteY20" fmla="*/ 24883 h 55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526" h="55394">
                    <a:moveTo>
                      <a:pt x="32528" y="55395"/>
                    </a:moveTo>
                    <a:cubicBezTo>
                      <a:pt x="32528" y="55395"/>
                      <a:pt x="22542" y="51928"/>
                      <a:pt x="10615" y="46380"/>
                    </a:cubicBezTo>
                    <a:cubicBezTo>
                      <a:pt x="907" y="41942"/>
                      <a:pt x="-2768" y="37018"/>
                      <a:pt x="2224" y="26339"/>
                    </a:cubicBezTo>
                    <a:lnTo>
                      <a:pt x="10338" y="9003"/>
                    </a:lnTo>
                    <a:cubicBezTo>
                      <a:pt x="14360" y="404"/>
                      <a:pt x="22542" y="-2369"/>
                      <a:pt x="32181" y="2138"/>
                    </a:cubicBezTo>
                    <a:lnTo>
                      <a:pt x="41543" y="6507"/>
                    </a:lnTo>
                    <a:cubicBezTo>
                      <a:pt x="51320" y="11014"/>
                      <a:pt x="53678" y="18711"/>
                      <a:pt x="49656" y="27310"/>
                    </a:cubicBezTo>
                    <a:lnTo>
                      <a:pt x="43831" y="39862"/>
                    </a:lnTo>
                    <a:cubicBezTo>
                      <a:pt x="43484" y="40555"/>
                      <a:pt x="43346" y="40763"/>
                      <a:pt x="42652" y="40416"/>
                    </a:cubicBezTo>
                    <a:lnTo>
                      <a:pt x="13666" y="26963"/>
                    </a:lnTo>
                    <a:lnTo>
                      <a:pt x="12349" y="29737"/>
                    </a:lnTo>
                    <a:cubicBezTo>
                      <a:pt x="9436" y="35909"/>
                      <a:pt x="10338" y="36533"/>
                      <a:pt x="15816" y="39099"/>
                    </a:cubicBezTo>
                    <a:lnTo>
                      <a:pt x="35926" y="48460"/>
                    </a:lnTo>
                    <a:lnTo>
                      <a:pt x="32528" y="55395"/>
                    </a:lnTo>
                    <a:close/>
                    <a:moveTo>
                      <a:pt x="39185" y="24814"/>
                    </a:moveTo>
                    <a:cubicBezTo>
                      <a:pt x="42652" y="17325"/>
                      <a:pt x="40849" y="15799"/>
                      <a:pt x="35856" y="13511"/>
                    </a:cubicBezTo>
                    <a:lnTo>
                      <a:pt x="30586" y="11084"/>
                    </a:lnTo>
                    <a:cubicBezTo>
                      <a:pt x="25524" y="8726"/>
                      <a:pt x="22612" y="7755"/>
                      <a:pt x="19006" y="15522"/>
                    </a:cubicBezTo>
                    <a:lnTo>
                      <a:pt x="17133" y="19543"/>
                    </a:lnTo>
                    <a:lnTo>
                      <a:pt x="37313" y="28766"/>
                    </a:lnTo>
                    <a:lnTo>
                      <a:pt x="39116" y="24883"/>
                    </a:lnTo>
                    <a:close/>
                  </a:path>
                </a:pathLst>
              </a:custGeom>
              <a:solidFill>
                <a:srgbClr val="006086"/>
              </a:solidFill>
              <a:ln w="6930" cap="flat">
                <a:noFill/>
                <a:prstDash val="solid"/>
                <a:miter/>
              </a:ln>
            </p:spPr>
            <p:txBody>
              <a:bodyPr rtlCol="0" anchor="ctr"/>
              <a:lstStyle/>
              <a:p>
                <a:endParaRPr lang="en-US"/>
              </a:p>
            </p:txBody>
          </p:sp>
        </p:grpSp>
        <p:grpSp>
          <p:nvGrpSpPr>
            <p:cNvPr id="597" name="Graphic 10">
              <a:extLst>
                <a:ext uri="{FF2B5EF4-FFF2-40B4-BE49-F238E27FC236}">
                  <a16:creationId xmlns:a16="http://schemas.microsoft.com/office/drawing/2014/main" id="{34FCEDBA-C184-BC73-F228-DAF92A74D97E}"/>
                </a:ext>
              </a:extLst>
            </p:cNvPr>
            <p:cNvGrpSpPr/>
            <p:nvPr/>
          </p:nvGrpSpPr>
          <p:grpSpPr>
            <a:xfrm>
              <a:off x="7177129" y="2010751"/>
              <a:ext cx="185893" cy="1129206"/>
              <a:chOff x="7177129" y="2010751"/>
              <a:chExt cx="185893" cy="1129206"/>
            </a:xfrm>
            <a:solidFill>
              <a:srgbClr val="006086"/>
            </a:solidFill>
          </p:grpSpPr>
          <p:sp>
            <p:nvSpPr>
              <p:cNvPr id="780" name="Freeform 158">
                <a:extLst>
                  <a:ext uri="{FF2B5EF4-FFF2-40B4-BE49-F238E27FC236}">
                    <a16:creationId xmlns:a16="http://schemas.microsoft.com/office/drawing/2014/main" id="{5896C9C7-F3E6-015B-DC3A-58812EC2471C}"/>
                  </a:ext>
                </a:extLst>
              </p:cNvPr>
              <p:cNvSpPr/>
              <p:nvPr/>
            </p:nvSpPr>
            <p:spPr>
              <a:xfrm>
                <a:off x="7178238" y="2010751"/>
                <a:ext cx="80994" cy="83629"/>
              </a:xfrm>
              <a:custGeom>
                <a:avLst/>
                <a:gdLst>
                  <a:gd name="connsiteX0" fmla="*/ 74199 w 80994"/>
                  <a:gd name="connsiteY0" fmla="*/ 45767 h 83629"/>
                  <a:gd name="connsiteX1" fmla="*/ 75239 w 80994"/>
                  <a:gd name="connsiteY1" fmla="*/ 46322 h 83629"/>
                  <a:gd name="connsiteX2" fmla="*/ 80994 w 80994"/>
                  <a:gd name="connsiteY2" fmla="*/ 59151 h 83629"/>
                  <a:gd name="connsiteX3" fmla="*/ 26420 w 80994"/>
                  <a:gd name="connsiteY3" fmla="*/ 83630 h 83629"/>
                  <a:gd name="connsiteX4" fmla="*/ 21982 w 80994"/>
                  <a:gd name="connsiteY4" fmla="*/ 73644 h 83629"/>
                  <a:gd name="connsiteX5" fmla="*/ 59428 w 80994"/>
                  <a:gd name="connsiteY5" fmla="*/ 56863 h 83629"/>
                  <a:gd name="connsiteX6" fmla="*/ 59151 w 80994"/>
                  <a:gd name="connsiteY6" fmla="*/ 56239 h 83629"/>
                  <a:gd name="connsiteX7" fmla="*/ 16712 w 80994"/>
                  <a:gd name="connsiteY7" fmla="*/ 59498 h 83629"/>
                  <a:gd name="connsiteX8" fmla="*/ 15395 w 80994"/>
                  <a:gd name="connsiteY8" fmla="*/ 58874 h 83629"/>
                  <a:gd name="connsiteX9" fmla="*/ 11095 w 80994"/>
                  <a:gd name="connsiteY9" fmla="*/ 49235 h 83629"/>
                  <a:gd name="connsiteX10" fmla="*/ 11511 w 80994"/>
                  <a:gd name="connsiteY10" fmla="*/ 47848 h 83629"/>
                  <a:gd name="connsiteX11" fmla="*/ 42161 w 80994"/>
                  <a:gd name="connsiteY11" fmla="*/ 18307 h 83629"/>
                  <a:gd name="connsiteX12" fmla="*/ 41884 w 80994"/>
                  <a:gd name="connsiteY12" fmla="*/ 17683 h 83629"/>
                  <a:gd name="connsiteX13" fmla="*/ 4438 w 80994"/>
                  <a:gd name="connsiteY13" fmla="*/ 34464 h 83629"/>
                  <a:gd name="connsiteX14" fmla="*/ 0 w 80994"/>
                  <a:gd name="connsiteY14" fmla="*/ 24479 h 83629"/>
                  <a:gd name="connsiteX15" fmla="*/ 54574 w 80994"/>
                  <a:gd name="connsiteY15" fmla="*/ 0 h 83629"/>
                  <a:gd name="connsiteX16" fmla="*/ 60399 w 80994"/>
                  <a:gd name="connsiteY16" fmla="*/ 12967 h 83629"/>
                  <a:gd name="connsiteX17" fmla="*/ 60122 w 80994"/>
                  <a:gd name="connsiteY17" fmla="*/ 14008 h 83629"/>
                  <a:gd name="connsiteX18" fmla="*/ 27114 w 80994"/>
                  <a:gd name="connsiteY18" fmla="*/ 47362 h 83629"/>
                  <a:gd name="connsiteX19" fmla="*/ 27460 w 80994"/>
                  <a:gd name="connsiteY19" fmla="*/ 48195 h 83629"/>
                  <a:gd name="connsiteX20" fmla="*/ 74268 w 80994"/>
                  <a:gd name="connsiteY20" fmla="*/ 45767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94" h="83629">
                    <a:moveTo>
                      <a:pt x="74199" y="45767"/>
                    </a:moveTo>
                    <a:cubicBezTo>
                      <a:pt x="74199" y="45767"/>
                      <a:pt x="74892" y="45629"/>
                      <a:pt x="75239" y="46322"/>
                    </a:cubicBezTo>
                    <a:lnTo>
                      <a:pt x="80994" y="59151"/>
                    </a:lnTo>
                    <a:lnTo>
                      <a:pt x="26420" y="83630"/>
                    </a:lnTo>
                    <a:lnTo>
                      <a:pt x="21982" y="73644"/>
                    </a:lnTo>
                    <a:lnTo>
                      <a:pt x="59428" y="56863"/>
                    </a:lnTo>
                    <a:lnTo>
                      <a:pt x="59151" y="56239"/>
                    </a:lnTo>
                    <a:lnTo>
                      <a:pt x="16712" y="59498"/>
                    </a:lnTo>
                    <a:cubicBezTo>
                      <a:pt x="16712" y="59498"/>
                      <a:pt x="15741" y="59636"/>
                      <a:pt x="15395" y="58874"/>
                    </a:cubicBezTo>
                    <a:lnTo>
                      <a:pt x="11095" y="49235"/>
                    </a:lnTo>
                    <a:cubicBezTo>
                      <a:pt x="10679" y="48403"/>
                      <a:pt x="11511" y="47848"/>
                      <a:pt x="11511" y="47848"/>
                    </a:cubicBezTo>
                    <a:lnTo>
                      <a:pt x="42161" y="18307"/>
                    </a:lnTo>
                    <a:lnTo>
                      <a:pt x="41884" y="17683"/>
                    </a:lnTo>
                    <a:lnTo>
                      <a:pt x="4438" y="34464"/>
                    </a:lnTo>
                    <a:lnTo>
                      <a:pt x="0" y="24479"/>
                    </a:lnTo>
                    <a:lnTo>
                      <a:pt x="54574" y="0"/>
                    </a:lnTo>
                    <a:lnTo>
                      <a:pt x="60399" y="12967"/>
                    </a:lnTo>
                    <a:cubicBezTo>
                      <a:pt x="60677" y="13591"/>
                      <a:pt x="60122" y="14008"/>
                      <a:pt x="60122" y="14008"/>
                    </a:cubicBezTo>
                    <a:lnTo>
                      <a:pt x="27114" y="47362"/>
                    </a:lnTo>
                    <a:lnTo>
                      <a:pt x="27460" y="48195"/>
                    </a:lnTo>
                    <a:lnTo>
                      <a:pt x="74268" y="45767"/>
                    </a:lnTo>
                    <a:close/>
                  </a:path>
                </a:pathLst>
              </a:custGeom>
              <a:solidFill>
                <a:srgbClr val="006086"/>
              </a:solidFill>
              <a:ln w="6930" cap="flat">
                <a:noFill/>
                <a:prstDash val="solid"/>
                <a:miter/>
              </a:ln>
            </p:spPr>
            <p:txBody>
              <a:bodyPr rtlCol="0" anchor="ctr"/>
              <a:lstStyle/>
              <a:p>
                <a:endParaRPr lang="en-US"/>
              </a:p>
            </p:txBody>
          </p:sp>
          <p:sp>
            <p:nvSpPr>
              <p:cNvPr id="781" name="Freeform 159">
                <a:extLst>
                  <a:ext uri="{FF2B5EF4-FFF2-40B4-BE49-F238E27FC236}">
                    <a16:creationId xmlns:a16="http://schemas.microsoft.com/office/drawing/2014/main" id="{223429CF-D3B5-07D6-AFE8-7D3A3C507835}"/>
                  </a:ext>
                </a:extLst>
              </p:cNvPr>
              <p:cNvSpPr/>
              <p:nvPr/>
            </p:nvSpPr>
            <p:spPr>
              <a:xfrm>
                <a:off x="7211775" y="2090101"/>
                <a:ext cx="54073" cy="50593"/>
              </a:xfrm>
              <a:custGeom>
                <a:avLst/>
                <a:gdLst>
                  <a:gd name="connsiteX0" fmla="*/ 43020 w 54073"/>
                  <a:gd name="connsiteY0" fmla="*/ 42628 h 50593"/>
                  <a:gd name="connsiteX1" fmla="*/ 27070 w 54073"/>
                  <a:gd name="connsiteY1" fmla="*/ 48799 h 50593"/>
                  <a:gd name="connsiteX2" fmla="*/ 5990 w 54073"/>
                  <a:gd name="connsiteY2" fmla="*/ 39646 h 50593"/>
                  <a:gd name="connsiteX3" fmla="*/ 1760 w 54073"/>
                  <a:gd name="connsiteY3" fmla="*/ 28828 h 50593"/>
                  <a:gd name="connsiteX4" fmla="*/ 11191 w 54073"/>
                  <a:gd name="connsiteY4" fmla="*/ 7955 h 50593"/>
                  <a:gd name="connsiteX5" fmla="*/ 27140 w 54073"/>
                  <a:gd name="connsiteY5" fmla="*/ 1784 h 50593"/>
                  <a:gd name="connsiteX6" fmla="*/ 48151 w 54073"/>
                  <a:gd name="connsiteY6" fmla="*/ 10868 h 50593"/>
                  <a:gd name="connsiteX7" fmla="*/ 52312 w 54073"/>
                  <a:gd name="connsiteY7" fmla="*/ 21686 h 50593"/>
                  <a:gd name="connsiteX8" fmla="*/ 42950 w 54073"/>
                  <a:gd name="connsiteY8" fmla="*/ 42628 h 50593"/>
                  <a:gd name="connsiteX9" fmla="*/ 23187 w 54073"/>
                  <a:gd name="connsiteY9" fmla="*/ 38952 h 50593"/>
                  <a:gd name="connsiteX10" fmla="*/ 39691 w 54073"/>
                  <a:gd name="connsiteY10" fmla="*/ 32573 h 50593"/>
                  <a:gd name="connsiteX11" fmla="*/ 43574 w 54073"/>
                  <a:gd name="connsiteY11" fmla="*/ 23350 h 50593"/>
                  <a:gd name="connsiteX12" fmla="*/ 40523 w 54073"/>
                  <a:gd name="connsiteY12" fmla="*/ 15514 h 50593"/>
                  <a:gd name="connsiteX13" fmla="*/ 31508 w 54073"/>
                  <a:gd name="connsiteY13" fmla="*/ 11423 h 50593"/>
                  <a:gd name="connsiteX14" fmla="*/ 15004 w 54073"/>
                  <a:gd name="connsiteY14" fmla="*/ 17802 h 50593"/>
                  <a:gd name="connsiteX15" fmla="*/ 11052 w 54073"/>
                  <a:gd name="connsiteY15" fmla="*/ 26956 h 50593"/>
                  <a:gd name="connsiteX16" fmla="*/ 14103 w 54073"/>
                  <a:gd name="connsiteY16" fmla="*/ 34792 h 50593"/>
                  <a:gd name="connsiteX17" fmla="*/ 23256 w 54073"/>
                  <a:gd name="connsiteY17" fmla="*/ 38952 h 5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073" h="50593">
                    <a:moveTo>
                      <a:pt x="43020" y="42628"/>
                    </a:moveTo>
                    <a:lnTo>
                      <a:pt x="27070" y="48799"/>
                    </a:lnTo>
                    <a:cubicBezTo>
                      <a:pt x="16045" y="53029"/>
                      <a:pt x="9873" y="49701"/>
                      <a:pt x="5990" y="39646"/>
                    </a:cubicBezTo>
                    <a:lnTo>
                      <a:pt x="1760" y="28828"/>
                    </a:lnTo>
                    <a:cubicBezTo>
                      <a:pt x="-2124" y="18842"/>
                      <a:pt x="165" y="12185"/>
                      <a:pt x="11191" y="7955"/>
                    </a:cubicBezTo>
                    <a:lnTo>
                      <a:pt x="27140" y="1784"/>
                    </a:lnTo>
                    <a:cubicBezTo>
                      <a:pt x="38166" y="-2446"/>
                      <a:pt x="44268" y="952"/>
                      <a:pt x="48151" y="10868"/>
                    </a:cubicBezTo>
                    <a:lnTo>
                      <a:pt x="52312" y="21686"/>
                    </a:lnTo>
                    <a:cubicBezTo>
                      <a:pt x="56195" y="31741"/>
                      <a:pt x="53907" y="38398"/>
                      <a:pt x="42950" y="42628"/>
                    </a:cubicBezTo>
                    <a:close/>
                    <a:moveTo>
                      <a:pt x="23187" y="38952"/>
                    </a:moveTo>
                    <a:lnTo>
                      <a:pt x="39691" y="32573"/>
                    </a:lnTo>
                    <a:cubicBezTo>
                      <a:pt x="44545" y="30700"/>
                      <a:pt x="45377" y="28135"/>
                      <a:pt x="43574" y="23350"/>
                    </a:cubicBezTo>
                    <a:lnTo>
                      <a:pt x="40523" y="15514"/>
                    </a:lnTo>
                    <a:cubicBezTo>
                      <a:pt x="38720" y="10799"/>
                      <a:pt x="36362" y="9481"/>
                      <a:pt x="31508" y="11423"/>
                    </a:cubicBezTo>
                    <a:lnTo>
                      <a:pt x="15004" y="17802"/>
                    </a:lnTo>
                    <a:cubicBezTo>
                      <a:pt x="10081" y="19744"/>
                      <a:pt x="9180" y="22240"/>
                      <a:pt x="11052" y="26956"/>
                    </a:cubicBezTo>
                    <a:lnTo>
                      <a:pt x="14103" y="34792"/>
                    </a:lnTo>
                    <a:cubicBezTo>
                      <a:pt x="15975" y="39577"/>
                      <a:pt x="18264" y="40894"/>
                      <a:pt x="23256" y="38952"/>
                    </a:cubicBezTo>
                    <a:close/>
                  </a:path>
                </a:pathLst>
              </a:custGeom>
              <a:solidFill>
                <a:srgbClr val="006086"/>
              </a:solidFill>
              <a:ln w="6930" cap="flat">
                <a:noFill/>
                <a:prstDash val="solid"/>
                <a:miter/>
              </a:ln>
            </p:spPr>
            <p:txBody>
              <a:bodyPr rtlCol="0" anchor="ctr"/>
              <a:lstStyle/>
              <a:p>
                <a:endParaRPr lang="en-US"/>
              </a:p>
            </p:txBody>
          </p:sp>
          <p:sp>
            <p:nvSpPr>
              <p:cNvPr id="782" name="Freeform 160">
                <a:extLst>
                  <a:ext uri="{FF2B5EF4-FFF2-40B4-BE49-F238E27FC236}">
                    <a16:creationId xmlns:a16="http://schemas.microsoft.com/office/drawing/2014/main" id="{FE5166DA-C06D-001B-8F77-A8D8082236C7}"/>
                  </a:ext>
                </a:extLst>
              </p:cNvPr>
              <p:cNvSpPr/>
              <p:nvPr/>
            </p:nvSpPr>
            <p:spPr>
              <a:xfrm>
                <a:off x="7229840" y="2139907"/>
                <a:ext cx="70236" cy="53012"/>
              </a:xfrm>
              <a:custGeom>
                <a:avLst/>
                <a:gdLst>
                  <a:gd name="connsiteX0" fmla="*/ 66838 w 70236"/>
                  <a:gd name="connsiteY0" fmla="*/ 22709 h 53012"/>
                  <a:gd name="connsiteX1" fmla="*/ 70236 w 70236"/>
                  <a:gd name="connsiteY1" fmla="*/ 32764 h 53012"/>
                  <a:gd name="connsiteX2" fmla="*/ 10808 w 70236"/>
                  <a:gd name="connsiteY2" fmla="*/ 53013 h 53012"/>
                  <a:gd name="connsiteX3" fmla="*/ 7410 w 70236"/>
                  <a:gd name="connsiteY3" fmla="*/ 42958 h 53012"/>
                  <a:gd name="connsiteX4" fmla="*/ 11154 w 70236"/>
                  <a:gd name="connsiteY4" fmla="*/ 41710 h 53012"/>
                  <a:gd name="connsiteX5" fmla="*/ 2625 w 70236"/>
                  <a:gd name="connsiteY5" fmla="*/ 30268 h 53012"/>
                  <a:gd name="connsiteX6" fmla="*/ 1724 w 70236"/>
                  <a:gd name="connsiteY6" fmla="*/ 27633 h 53012"/>
                  <a:gd name="connsiteX7" fmla="*/ 10114 w 70236"/>
                  <a:gd name="connsiteY7" fmla="*/ 8216 h 53012"/>
                  <a:gd name="connsiteX8" fmla="*/ 30155 w 70236"/>
                  <a:gd name="connsiteY8" fmla="*/ 1351 h 53012"/>
                  <a:gd name="connsiteX9" fmla="*/ 48670 w 70236"/>
                  <a:gd name="connsiteY9" fmla="*/ 11683 h 53012"/>
                  <a:gd name="connsiteX10" fmla="*/ 49571 w 70236"/>
                  <a:gd name="connsiteY10" fmla="*/ 14318 h 53012"/>
                  <a:gd name="connsiteX11" fmla="*/ 49918 w 70236"/>
                  <a:gd name="connsiteY11" fmla="*/ 28534 h 53012"/>
                  <a:gd name="connsiteX12" fmla="*/ 66908 w 70236"/>
                  <a:gd name="connsiteY12" fmla="*/ 22778 h 53012"/>
                  <a:gd name="connsiteX13" fmla="*/ 18713 w 70236"/>
                  <a:gd name="connsiteY13" fmla="*/ 39074 h 53012"/>
                  <a:gd name="connsiteX14" fmla="*/ 42221 w 70236"/>
                  <a:gd name="connsiteY14" fmla="*/ 31030 h 53012"/>
                  <a:gd name="connsiteX15" fmla="*/ 41250 w 70236"/>
                  <a:gd name="connsiteY15" fmla="*/ 18826 h 53012"/>
                  <a:gd name="connsiteX16" fmla="*/ 40418 w 70236"/>
                  <a:gd name="connsiteY16" fmla="*/ 16399 h 53012"/>
                  <a:gd name="connsiteX17" fmla="*/ 31889 w 70236"/>
                  <a:gd name="connsiteY17" fmla="*/ 11822 h 53012"/>
                  <a:gd name="connsiteX18" fmla="*/ 15038 w 70236"/>
                  <a:gd name="connsiteY18" fmla="*/ 17578 h 53012"/>
                  <a:gd name="connsiteX19" fmla="*/ 11154 w 70236"/>
                  <a:gd name="connsiteY19" fmla="*/ 26384 h 53012"/>
                  <a:gd name="connsiteX20" fmla="*/ 11987 w 70236"/>
                  <a:gd name="connsiteY20" fmla="*/ 28811 h 53012"/>
                  <a:gd name="connsiteX21" fmla="*/ 18644 w 70236"/>
                  <a:gd name="connsiteY21" fmla="*/ 39074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236" h="53012">
                    <a:moveTo>
                      <a:pt x="66838" y="22709"/>
                    </a:moveTo>
                    <a:lnTo>
                      <a:pt x="70236" y="32764"/>
                    </a:lnTo>
                    <a:lnTo>
                      <a:pt x="10808" y="53013"/>
                    </a:lnTo>
                    <a:lnTo>
                      <a:pt x="7410" y="42958"/>
                    </a:lnTo>
                    <a:lnTo>
                      <a:pt x="11154" y="41710"/>
                    </a:lnTo>
                    <a:cubicBezTo>
                      <a:pt x="8173" y="38797"/>
                      <a:pt x="4081" y="34567"/>
                      <a:pt x="2625" y="30268"/>
                    </a:cubicBezTo>
                    <a:lnTo>
                      <a:pt x="1724" y="27633"/>
                    </a:lnTo>
                    <a:cubicBezTo>
                      <a:pt x="-1535" y="17716"/>
                      <a:pt x="-911" y="11891"/>
                      <a:pt x="10114" y="8216"/>
                    </a:cubicBezTo>
                    <a:lnTo>
                      <a:pt x="30155" y="1351"/>
                    </a:lnTo>
                    <a:cubicBezTo>
                      <a:pt x="41250" y="-2394"/>
                      <a:pt x="45203" y="1836"/>
                      <a:pt x="48670" y="11683"/>
                    </a:cubicBezTo>
                    <a:lnTo>
                      <a:pt x="49571" y="14318"/>
                    </a:lnTo>
                    <a:cubicBezTo>
                      <a:pt x="51028" y="18618"/>
                      <a:pt x="50473" y="24373"/>
                      <a:pt x="49918" y="28534"/>
                    </a:cubicBezTo>
                    <a:lnTo>
                      <a:pt x="66908" y="22778"/>
                    </a:lnTo>
                    <a:close/>
                    <a:moveTo>
                      <a:pt x="18713" y="39074"/>
                    </a:moveTo>
                    <a:lnTo>
                      <a:pt x="42221" y="31030"/>
                    </a:lnTo>
                    <a:cubicBezTo>
                      <a:pt x="42013" y="27008"/>
                      <a:pt x="42429" y="22362"/>
                      <a:pt x="41250" y="18826"/>
                    </a:cubicBezTo>
                    <a:lnTo>
                      <a:pt x="40418" y="16399"/>
                    </a:lnTo>
                    <a:cubicBezTo>
                      <a:pt x="38754" y="11614"/>
                      <a:pt x="36951" y="10088"/>
                      <a:pt x="31889" y="11822"/>
                    </a:cubicBezTo>
                    <a:lnTo>
                      <a:pt x="15038" y="17578"/>
                    </a:lnTo>
                    <a:cubicBezTo>
                      <a:pt x="10114" y="19242"/>
                      <a:pt x="9560" y="21600"/>
                      <a:pt x="11154" y="26384"/>
                    </a:cubicBezTo>
                    <a:lnTo>
                      <a:pt x="11987" y="28811"/>
                    </a:lnTo>
                    <a:cubicBezTo>
                      <a:pt x="13166" y="32348"/>
                      <a:pt x="16355" y="35815"/>
                      <a:pt x="18644" y="39074"/>
                    </a:cubicBezTo>
                    <a:close/>
                  </a:path>
                </a:pathLst>
              </a:custGeom>
              <a:solidFill>
                <a:srgbClr val="006086"/>
              </a:solidFill>
              <a:ln w="6930" cap="flat">
                <a:noFill/>
                <a:prstDash val="solid"/>
                <a:miter/>
              </a:ln>
            </p:spPr>
            <p:txBody>
              <a:bodyPr rtlCol="0" anchor="ctr"/>
              <a:lstStyle/>
              <a:p>
                <a:endParaRPr lang="en-US"/>
              </a:p>
            </p:txBody>
          </p:sp>
          <p:sp>
            <p:nvSpPr>
              <p:cNvPr id="783" name="Freeform 161">
                <a:extLst>
                  <a:ext uri="{FF2B5EF4-FFF2-40B4-BE49-F238E27FC236}">
                    <a16:creationId xmlns:a16="http://schemas.microsoft.com/office/drawing/2014/main" id="{F23955E0-1099-775A-E01D-E926A305ECC3}"/>
                  </a:ext>
                </a:extLst>
              </p:cNvPr>
              <p:cNvSpPr/>
              <p:nvPr/>
            </p:nvSpPr>
            <p:spPr>
              <a:xfrm>
                <a:off x="7246122" y="2191435"/>
                <a:ext cx="52856" cy="48153"/>
              </a:xfrm>
              <a:custGeom>
                <a:avLst/>
                <a:gdLst>
                  <a:gd name="connsiteX0" fmla="*/ 9227 w 52856"/>
                  <a:gd name="connsiteY0" fmla="*/ 48153 h 48153"/>
                  <a:gd name="connsiteX1" fmla="*/ 1461 w 52856"/>
                  <a:gd name="connsiteY1" fmla="*/ 25755 h 48153"/>
                  <a:gd name="connsiteX2" fmla="*/ 10961 w 52856"/>
                  <a:gd name="connsiteY2" fmla="*/ 6200 h 48153"/>
                  <a:gd name="connsiteX3" fmla="*/ 29337 w 52856"/>
                  <a:gd name="connsiteY3" fmla="*/ 791 h 48153"/>
                  <a:gd name="connsiteX4" fmla="*/ 48962 w 52856"/>
                  <a:gd name="connsiteY4" fmla="*/ 12649 h 48153"/>
                  <a:gd name="connsiteX5" fmla="*/ 51874 w 52856"/>
                  <a:gd name="connsiteY5" fmla="*/ 22565 h 48153"/>
                  <a:gd name="connsiteX6" fmla="*/ 41611 w 52856"/>
                  <a:gd name="connsiteY6" fmla="*/ 42398 h 48153"/>
                  <a:gd name="connsiteX7" fmla="*/ 28297 w 52856"/>
                  <a:gd name="connsiteY7" fmla="*/ 46281 h 48153"/>
                  <a:gd name="connsiteX8" fmla="*/ 27049 w 52856"/>
                  <a:gd name="connsiteY8" fmla="*/ 45726 h 48153"/>
                  <a:gd name="connsiteX9" fmla="*/ 18034 w 52856"/>
                  <a:gd name="connsiteY9" fmla="*/ 15076 h 48153"/>
                  <a:gd name="connsiteX10" fmla="*/ 15052 w 52856"/>
                  <a:gd name="connsiteY10" fmla="*/ 15908 h 48153"/>
                  <a:gd name="connsiteX11" fmla="*/ 10337 w 52856"/>
                  <a:gd name="connsiteY11" fmla="*/ 24715 h 48153"/>
                  <a:gd name="connsiteX12" fmla="*/ 16647 w 52856"/>
                  <a:gd name="connsiteY12" fmla="*/ 46004 h 48153"/>
                  <a:gd name="connsiteX13" fmla="*/ 9227 w 52856"/>
                  <a:gd name="connsiteY13" fmla="*/ 48014 h 48153"/>
                  <a:gd name="connsiteX14" fmla="*/ 36618 w 52856"/>
                  <a:gd name="connsiteY14" fmla="*/ 32897 h 48153"/>
                  <a:gd name="connsiteX15" fmla="*/ 42929 w 52856"/>
                  <a:gd name="connsiteY15" fmla="*/ 22912 h 48153"/>
                  <a:gd name="connsiteX16" fmla="*/ 41264 w 52856"/>
                  <a:gd name="connsiteY16" fmla="*/ 17364 h 48153"/>
                  <a:gd name="connsiteX17" fmla="*/ 30308 w 52856"/>
                  <a:gd name="connsiteY17" fmla="*/ 11609 h 48153"/>
                  <a:gd name="connsiteX18" fmla="*/ 26078 w 52856"/>
                  <a:gd name="connsiteY18" fmla="*/ 12857 h 48153"/>
                  <a:gd name="connsiteX19" fmla="*/ 32527 w 52856"/>
                  <a:gd name="connsiteY19" fmla="*/ 34146 h 48153"/>
                  <a:gd name="connsiteX20" fmla="*/ 36618 w 52856"/>
                  <a:gd name="connsiteY20" fmla="*/ 32967 h 4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856" h="48153">
                    <a:moveTo>
                      <a:pt x="9227" y="48153"/>
                    </a:moveTo>
                    <a:cubicBezTo>
                      <a:pt x="9227" y="48153"/>
                      <a:pt x="5205" y="38376"/>
                      <a:pt x="1461" y="25755"/>
                    </a:cubicBezTo>
                    <a:cubicBezTo>
                      <a:pt x="-1660" y="15561"/>
                      <a:pt x="-342" y="9528"/>
                      <a:pt x="10961" y="6200"/>
                    </a:cubicBezTo>
                    <a:lnTo>
                      <a:pt x="29337" y="791"/>
                    </a:lnTo>
                    <a:cubicBezTo>
                      <a:pt x="38421" y="-1914"/>
                      <a:pt x="45911" y="2386"/>
                      <a:pt x="48962" y="12649"/>
                    </a:cubicBezTo>
                    <a:lnTo>
                      <a:pt x="51874" y="22565"/>
                    </a:lnTo>
                    <a:cubicBezTo>
                      <a:pt x="54925" y="32897"/>
                      <a:pt x="50695" y="39763"/>
                      <a:pt x="41611" y="42398"/>
                    </a:cubicBezTo>
                    <a:lnTo>
                      <a:pt x="28297" y="46281"/>
                    </a:lnTo>
                    <a:cubicBezTo>
                      <a:pt x="27534" y="46489"/>
                      <a:pt x="27257" y="46489"/>
                      <a:pt x="27049" y="45726"/>
                    </a:cubicBezTo>
                    <a:lnTo>
                      <a:pt x="18034" y="15076"/>
                    </a:lnTo>
                    <a:lnTo>
                      <a:pt x="15052" y="15908"/>
                    </a:lnTo>
                    <a:cubicBezTo>
                      <a:pt x="8465" y="17850"/>
                      <a:pt x="8603" y="18890"/>
                      <a:pt x="10337" y="24715"/>
                    </a:cubicBezTo>
                    <a:lnTo>
                      <a:pt x="16647" y="46004"/>
                    </a:lnTo>
                    <a:lnTo>
                      <a:pt x="9227" y="48014"/>
                    </a:lnTo>
                    <a:close/>
                    <a:moveTo>
                      <a:pt x="36618" y="32897"/>
                    </a:moveTo>
                    <a:cubicBezTo>
                      <a:pt x="44593" y="30540"/>
                      <a:pt x="44454" y="28182"/>
                      <a:pt x="42929" y="22912"/>
                    </a:cubicBezTo>
                    <a:lnTo>
                      <a:pt x="41264" y="17364"/>
                    </a:lnTo>
                    <a:cubicBezTo>
                      <a:pt x="39670" y="12025"/>
                      <a:pt x="38491" y="9182"/>
                      <a:pt x="30308" y="11609"/>
                    </a:cubicBezTo>
                    <a:lnTo>
                      <a:pt x="26078" y="12857"/>
                    </a:lnTo>
                    <a:lnTo>
                      <a:pt x="32527" y="34146"/>
                    </a:lnTo>
                    <a:lnTo>
                      <a:pt x="36618" y="32967"/>
                    </a:lnTo>
                    <a:close/>
                  </a:path>
                </a:pathLst>
              </a:custGeom>
              <a:solidFill>
                <a:srgbClr val="006086"/>
              </a:solidFill>
              <a:ln w="6930" cap="flat">
                <a:noFill/>
                <a:prstDash val="solid"/>
                <a:miter/>
              </a:ln>
            </p:spPr>
            <p:txBody>
              <a:bodyPr rtlCol="0" anchor="ctr"/>
              <a:lstStyle/>
              <a:p>
                <a:endParaRPr lang="en-US"/>
              </a:p>
            </p:txBody>
          </p:sp>
          <p:sp>
            <p:nvSpPr>
              <p:cNvPr id="784" name="Freeform 162">
                <a:extLst>
                  <a:ext uri="{FF2B5EF4-FFF2-40B4-BE49-F238E27FC236}">
                    <a16:creationId xmlns:a16="http://schemas.microsoft.com/office/drawing/2014/main" id="{0813F8DF-2004-5D04-31CC-EDC5144194ED}"/>
                  </a:ext>
                </a:extLst>
              </p:cNvPr>
              <p:cNvSpPr/>
              <p:nvPr/>
            </p:nvSpPr>
            <p:spPr>
              <a:xfrm>
                <a:off x="7257707" y="2239727"/>
                <a:ext cx="55059" cy="31205"/>
              </a:xfrm>
              <a:custGeom>
                <a:avLst/>
                <a:gdLst>
                  <a:gd name="connsiteX0" fmla="*/ 47293 w 55059"/>
                  <a:gd name="connsiteY0" fmla="*/ 0 h 31205"/>
                  <a:gd name="connsiteX1" fmla="*/ 49928 w 55059"/>
                  <a:gd name="connsiteY1" fmla="*/ 10263 h 31205"/>
                  <a:gd name="connsiteX2" fmla="*/ 45421 w 55059"/>
                  <a:gd name="connsiteY2" fmla="*/ 11442 h 31205"/>
                  <a:gd name="connsiteX3" fmla="*/ 53673 w 55059"/>
                  <a:gd name="connsiteY3" fmla="*/ 23369 h 31205"/>
                  <a:gd name="connsiteX4" fmla="*/ 55060 w 55059"/>
                  <a:gd name="connsiteY4" fmla="*/ 28847 h 31205"/>
                  <a:gd name="connsiteX5" fmla="*/ 45837 w 55059"/>
                  <a:gd name="connsiteY5" fmla="*/ 31205 h 31205"/>
                  <a:gd name="connsiteX6" fmla="*/ 44034 w 55059"/>
                  <a:gd name="connsiteY6" fmla="*/ 24063 h 31205"/>
                  <a:gd name="connsiteX7" fmla="*/ 38001 w 55059"/>
                  <a:gd name="connsiteY7" fmla="*/ 13314 h 31205"/>
                  <a:gd name="connsiteX8" fmla="*/ 2635 w 55059"/>
                  <a:gd name="connsiteY8" fmla="*/ 22398 h 31205"/>
                  <a:gd name="connsiteX9" fmla="*/ 0 w 55059"/>
                  <a:gd name="connsiteY9" fmla="*/ 12135 h 31205"/>
                  <a:gd name="connsiteX10" fmla="*/ 47224 w 55059"/>
                  <a:gd name="connsiteY10" fmla="*/ 0 h 3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59" h="31205">
                    <a:moveTo>
                      <a:pt x="47293" y="0"/>
                    </a:moveTo>
                    <a:lnTo>
                      <a:pt x="49928" y="10263"/>
                    </a:lnTo>
                    <a:lnTo>
                      <a:pt x="45421" y="11442"/>
                    </a:lnTo>
                    <a:cubicBezTo>
                      <a:pt x="48403" y="14562"/>
                      <a:pt x="52563" y="18931"/>
                      <a:pt x="53673" y="23369"/>
                    </a:cubicBezTo>
                    <a:lnTo>
                      <a:pt x="55060" y="28847"/>
                    </a:lnTo>
                    <a:lnTo>
                      <a:pt x="45837" y="31205"/>
                    </a:lnTo>
                    <a:lnTo>
                      <a:pt x="44034" y="24063"/>
                    </a:lnTo>
                    <a:cubicBezTo>
                      <a:pt x="43132" y="20526"/>
                      <a:pt x="40705" y="16643"/>
                      <a:pt x="38001" y="13314"/>
                    </a:cubicBezTo>
                    <a:lnTo>
                      <a:pt x="2635" y="22398"/>
                    </a:lnTo>
                    <a:lnTo>
                      <a:pt x="0" y="12135"/>
                    </a:lnTo>
                    <a:lnTo>
                      <a:pt x="47224" y="0"/>
                    </a:lnTo>
                    <a:close/>
                  </a:path>
                </a:pathLst>
              </a:custGeom>
              <a:solidFill>
                <a:srgbClr val="006086"/>
              </a:solidFill>
              <a:ln w="6930" cap="flat">
                <a:noFill/>
                <a:prstDash val="solid"/>
                <a:miter/>
              </a:ln>
            </p:spPr>
            <p:txBody>
              <a:bodyPr rtlCol="0" anchor="ctr"/>
              <a:lstStyle/>
              <a:p>
                <a:endParaRPr lang="en-US"/>
              </a:p>
            </p:txBody>
          </p:sp>
          <p:sp>
            <p:nvSpPr>
              <p:cNvPr id="785" name="Freeform 163">
                <a:extLst>
                  <a:ext uri="{FF2B5EF4-FFF2-40B4-BE49-F238E27FC236}">
                    <a16:creationId xmlns:a16="http://schemas.microsoft.com/office/drawing/2014/main" id="{C0DB9B3A-580E-CFE7-401E-3139E2FDBA19}"/>
                  </a:ext>
                </a:extLst>
              </p:cNvPr>
              <p:cNvSpPr/>
              <p:nvPr/>
            </p:nvSpPr>
            <p:spPr>
              <a:xfrm>
                <a:off x="7266652" y="2275856"/>
                <a:ext cx="54722" cy="51939"/>
              </a:xfrm>
              <a:custGeom>
                <a:avLst/>
                <a:gdLst>
                  <a:gd name="connsiteX0" fmla="*/ 47571 w 54722"/>
                  <a:gd name="connsiteY0" fmla="*/ 0 h 51939"/>
                  <a:gd name="connsiteX1" fmla="*/ 49859 w 54722"/>
                  <a:gd name="connsiteY1" fmla="*/ 10332 h 51939"/>
                  <a:gd name="connsiteX2" fmla="*/ 46184 w 54722"/>
                  <a:gd name="connsiteY2" fmla="*/ 11165 h 51939"/>
                  <a:gd name="connsiteX3" fmla="*/ 53257 w 54722"/>
                  <a:gd name="connsiteY3" fmla="*/ 23508 h 51939"/>
                  <a:gd name="connsiteX4" fmla="*/ 53812 w 54722"/>
                  <a:gd name="connsiteY4" fmla="*/ 26074 h 51939"/>
                  <a:gd name="connsiteX5" fmla="*/ 43410 w 54722"/>
                  <a:gd name="connsiteY5" fmla="*/ 44450 h 51939"/>
                  <a:gd name="connsiteX6" fmla="*/ 9154 w 54722"/>
                  <a:gd name="connsiteY6" fmla="*/ 51939 h 51939"/>
                  <a:gd name="connsiteX7" fmla="*/ 6865 w 54722"/>
                  <a:gd name="connsiteY7" fmla="*/ 41607 h 51939"/>
                  <a:gd name="connsiteX8" fmla="*/ 39457 w 54722"/>
                  <a:gd name="connsiteY8" fmla="*/ 34464 h 51939"/>
                  <a:gd name="connsiteX9" fmla="*/ 44311 w 54722"/>
                  <a:gd name="connsiteY9" fmla="*/ 26143 h 51939"/>
                  <a:gd name="connsiteX10" fmla="*/ 43826 w 54722"/>
                  <a:gd name="connsiteY10" fmla="*/ 23785 h 51939"/>
                  <a:gd name="connsiteX11" fmla="*/ 38348 w 54722"/>
                  <a:gd name="connsiteY11" fmla="*/ 12829 h 51939"/>
                  <a:gd name="connsiteX12" fmla="*/ 2288 w 54722"/>
                  <a:gd name="connsiteY12" fmla="*/ 20734 h 51939"/>
                  <a:gd name="connsiteX13" fmla="*/ 0 w 54722"/>
                  <a:gd name="connsiteY13" fmla="*/ 10402 h 51939"/>
                  <a:gd name="connsiteX14" fmla="*/ 47571 w 54722"/>
                  <a:gd name="connsiteY14" fmla="*/ 0 h 5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722" h="51939">
                    <a:moveTo>
                      <a:pt x="47571" y="0"/>
                    </a:moveTo>
                    <a:lnTo>
                      <a:pt x="49859" y="10332"/>
                    </a:lnTo>
                    <a:lnTo>
                      <a:pt x="46184" y="11165"/>
                    </a:lnTo>
                    <a:cubicBezTo>
                      <a:pt x="48819" y="14424"/>
                      <a:pt x="52286" y="19070"/>
                      <a:pt x="53257" y="23508"/>
                    </a:cubicBezTo>
                    <a:lnTo>
                      <a:pt x="53812" y="26074"/>
                    </a:lnTo>
                    <a:cubicBezTo>
                      <a:pt x="56030" y="36267"/>
                      <a:pt x="54782" y="41954"/>
                      <a:pt x="43410" y="44450"/>
                    </a:cubicBezTo>
                    <a:lnTo>
                      <a:pt x="9154" y="51939"/>
                    </a:lnTo>
                    <a:lnTo>
                      <a:pt x="6865" y="41607"/>
                    </a:lnTo>
                    <a:lnTo>
                      <a:pt x="39457" y="34464"/>
                    </a:lnTo>
                    <a:cubicBezTo>
                      <a:pt x="44519" y="33355"/>
                      <a:pt x="45351" y="31066"/>
                      <a:pt x="44311" y="26143"/>
                    </a:cubicBezTo>
                    <a:lnTo>
                      <a:pt x="43826" y="23785"/>
                    </a:lnTo>
                    <a:cubicBezTo>
                      <a:pt x="42994" y="20179"/>
                      <a:pt x="40289" y="16365"/>
                      <a:pt x="38348" y="12829"/>
                    </a:cubicBezTo>
                    <a:lnTo>
                      <a:pt x="2288" y="20734"/>
                    </a:lnTo>
                    <a:lnTo>
                      <a:pt x="0" y="10402"/>
                    </a:lnTo>
                    <a:lnTo>
                      <a:pt x="47571" y="0"/>
                    </a:lnTo>
                    <a:close/>
                  </a:path>
                </a:pathLst>
              </a:custGeom>
              <a:solidFill>
                <a:srgbClr val="006086"/>
              </a:solidFill>
              <a:ln w="6930" cap="flat">
                <a:noFill/>
                <a:prstDash val="solid"/>
                <a:miter/>
              </a:ln>
            </p:spPr>
            <p:txBody>
              <a:bodyPr rtlCol="0" anchor="ctr"/>
              <a:lstStyle/>
              <a:p>
                <a:endParaRPr lang="en-US"/>
              </a:p>
            </p:txBody>
          </p:sp>
          <p:sp>
            <p:nvSpPr>
              <p:cNvPr id="786" name="Freeform 164">
                <a:extLst>
                  <a:ext uri="{FF2B5EF4-FFF2-40B4-BE49-F238E27FC236}">
                    <a16:creationId xmlns:a16="http://schemas.microsoft.com/office/drawing/2014/main" id="{E097AF87-3EB0-E104-15E0-B7AA8E384A95}"/>
                  </a:ext>
                </a:extLst>
              </p:cNvPr>
              <p:cNvSpPr/>
              <p:nvPr/>
            </p:nvSpPr>
            <p:spPr>
              <a:xfrm>
                <a:off x="7277470" y="2325396"/>
                <a:ext cx="67869" cy="22509"/>
              </a:xfrm>
              <a:custGeom>
                <a:avLst/>
                <a:gdLst>
                  <a:gd name="connsiteX0" fmla="*/ 2011 w 67869"/>
                  <a:gd name="connsiteY0" fmla="*/ 22509 h 22509"/>
                  <a:gd name="connsiteX1" fmla="*/ 0 w 67869"/>
                  <a:gd name="connsiteY1" fmla="*/ 12107 h 22509"/>
                  <a:gd name="connsiteX2" fmla="*/ 47848 w 67869"/>
                  <a:gd name="connsiteY2" fmla="*/ 3093 h 22509"/>
                  <a:gd name="connsiteX3" fmla="*/ 49789 w 67869"/>
                  <a:gd name="connsiteY3" fmla="*/ 13494 h 22509"/>
                  <a:gd name="connsiteX4" fmla="*/ 1942 w 67869"/>
                  <a:gd name="connsiteY4" fmla="*/ 22509 h 22509"/>
                  <a:gd name="connsiteX5" fmla="*/ 67750 w 67869"/>
                  <a:gd name="connsiteY5" fmla="*/ 4687 h 22509"/>
                  <a:gd name="connsiteX6" fmla="*/ 63312 w 67869"/>
                  <a:gd name="connsiteY6" fmla="*/ 11414 h 22509"/>
                  <a:gd name="connsiteX7" fmla="*/ 56793 w 67869"/>
                  <a:gd name="connsiteY7" fmla="*/ 6768 h 22509"/>
                  <a:gd name="connsiteX8" fmla="*/ 61162 w 67869"/>
                  <a:gd name="connsiteY8" fmla="*/ 111 h 22509"/>
                  <a:gd name="connsiteX9" fmla="*/ 67750 w 67869"/>
                  <a:gd name="connsiteY9" fmla="*/ 4687 h 2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69" h="22509">
                    <a:moveTo>
                      <a:pt x="2011" y="22509"/>
                    </a:moveTo>
                    <a:lnTo>
                      <a:pt x="0" y="12107"/>
                    </a:lnTo>
                    <a:lnTo>
                      <a:pt x="47848" y="3093"/>
                    </a:lnTo>
                    <a:lnTo>
                      <a:pt x="49789" y="13494"/>
                    </a:lnTo>
                    <a:lnTo>
                      <a:pt x="1942" y="22509"/>
                    </a:lnTo>
                    <a:close/>
                    <a:moveTo>
                      <a:pt x="67750" y="4687"/>
                    </a:moveTo>
                    <a:cubicBezTo>
                      <a:pt x="68374" y="7877"/>
                      <a:pt x="66501" y="10859"/>
                      <a:pt x="63312" y="11414"/>
                    </a:cubicBezTo>
                    <a:cubicBezTo>
                      <a:pt x="60191" y="11969"/>
                      <a:pt x="57348" y="9958"/>
                      <a:pt x="56793" y="6768"/>
                    </a:cubicBezTo>
                    <a:cubicBezTo>
                      <a:pt x="56239" y="3647"/>
                      <a:pt x="58041" y="666"/>
                      <a:pt x="61162" y="111"/>
                    </a:cubicBezTo>
                    <a:cubicBezTo>
                      <a:pt x="64352" y="-513"/>
                      <a:pt x="67195" y="1567"/>
                      <a:pt x="67750" y="4687"/>
                    </a:cubicBezTo>
                    <a:close/>
                  </a:path>
                </a:pathLst>
              </a:custGeom>
              <a:solidFill>
                <a:srgbClr val="006086"/>
              </a:solidFill>
              <a:ln w="6930" cap="flat">
                <a:noFill/>
                <a:prstDash val="solid"/>
                <a:miter/>
              </a:ln>
            </p:spPr>
            <p:txBody>
              <a:bodyPr rtlCol="0" anchor="ctr"/>
              <a:lstStyle/>
              <a:p>
                <a:endParaRPr lang="en-US"/>
              </a:p>
            </p:txBody>
          </p:sp>
          <p:sp>
            <p:nvSpPr>
              <p:cNvPr id="787" name="Freeform 165">
                <a:extLst>
                  <a:ext uri="{FF2B5EF4-FFF2-40B4-BE49-F238E27FC236}">
                    <a16:creationId xmlns:a16="http://schemas.microsoft.com/office/drawing/2014/main" id="{C1387202-2502-2CD1-CE60-A0BCD9B2B0EB}"/>
                  </a:ext>
                </a:extLst>
              </p:cNvPr>
              <p:cNvSpPr/>
              <p:nvPr/>
            </p:nvSpPr>
            <p:spPr>
              <a:xfrm>
                <a:off x="7281076" y="2349708"/>
                <a:ext cx="54851" cy="47570"/>
              </a:xfrm>
              <a:custGeom>
                <a:avLst/>
                <a:gdLst>
                  <a:gd name="connsiteX0" fmla="*/ 48403 w 54851"/>
                  <a:gd name="connsiteY0" fmla="*/ 69 h 47570"/>
                  <a:gd name="connsiteX1" fmla="*/ 54852 w 54851"/>
                  <a:gd name="connsiteY1" fmla="*/ 39873 h 47570"/>
                  <a:gd name="connsiteX2" fmla="*/ 47154 w 54851"/>
                  <a:gd name="connsiteY2" fmla="*/ 41121 h 47570"/>
                  <a:gd name="connsiteX3" fmla="*/ 11719 w 54851"/>
                  <a:gd name="connsiteY3" fmla="*/ 19902 h 47570"/>
                  <a:gd name="connsiteX4" fmla="*/ 15949 w 54851"/>
                  <a:gd name="connsiteY4" fmla="*/ 46114 h 47570"/>
                  <a:gd name="connsiteX5" fmla="*/ 6726 w 54851"/>
                  <a:gd name="connsiteY5" fmla="*/ 47570 h 47570"/>
                  <a:gd name="connsiteX6" fmla="*/ 0 w 54851"/>
                  <a:gd name="connsiteY6" fmla="*/ 6033 h 47570"/>
                  <a:gd name="connsiteX7" fmla="*/ 7767 w 54851"/>
                  <a:gd name="connsiteY7" fmla="*/ 4785 h 47570"/>
                  <a:gd name="connsiteX8" fmla="*/ 43271 w 54851"/>
                  <a:gd name="connsiteY8" fmla="*/ 26906 h 47570"/>
                  <a:gd name="connsiteX9" fmla="*/ 39180 w 54851"/>
                  <a:gd name="connsiteY9" fmla="*/ 1456 h 47570"/>
                  <a:gd name="connsiteX10" fmla="*/ 48403 w 54851"/>
                  <a:gd name="connsiteY10" fmla="*/ 0 h 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1" h="47570">
                    <a:moveTo>
                      <a:pt x="48403" y="69"/>
                    </a:moveTo>
                    <a:lnTo>
                      <a:pt x="54852" y="39873"/>
                    </a:lnTo>
                    <a:lnTo>
                      <a:pt x="47154" y="41121"/>
                    </a:lnTo>
                    <a:lnTo>
                      <a:pt x="11719" y="19902"/>
                    </a:lnTo>
                    <a:lnTo>
                      <a:pt x="15949" y="46114"/>
                    </a:lnTo>
                    <a:lnTo>
                      <a:pt x="6726" y="47570"/>
                    </a:lnTo>
                    <a:lnTo>
                      <a:pt x="0" y="6033"/>
                    </a:lnTo>
                    <a:lnTo>
                      <a:pt x="7767" y="4785"/>
                    </a:lnTo>
                    <a:lnTo>
                      <a:pt x="43271" y="26906"/>
                    </a:lnTo>
                    <a:lnTo>
                      <a:pt x="39180" y="1456"/>
                    </a:lnTo>
                    <a:lnTo>
                      <a:pt x="48403" y="0"/>
                    </a:lnTo>
                    <a:close/>
                  </a:path>
                </a:pathLst>
              </a:custGeom>
              <a:solidFill>
                <a:srgbClr val="006086"/>
              </a:solidFill>
              <a:ln w="6930" cap="flat">
                <a:noFill/>
                <a:prstDash val="solid"/>
                <a:miter/>
              </a:ln>
            </p:spPr>
            <p:txBody>
              <a:bodyPr rtlCol="0" anchor="ctr"/>
              <a:lstStyle/>
              <a:p>
                <a:endParaRPr lang="en-US"/>
              </a:p>
            </p:txBody>
          </p:sp>
          <p:sp>
            <p:nvSpPr>
              <p:cNvPr id="788" name="Freeform 166">
                <a:extLst>
                  <a:ext uri="{FF2B5EF4-FFF2-40B4-BE49-F238E27FC236}">
                    <a16:creationId xmlns:a16="http://schemas.microsoft.com/office/drawing/2014/main" id="{1D8F4FA6-5974-2146-6EBB-5EC27FB3F71C}"/>
                  </a:ext>
                </a:extLst>
              </p:cNvPr>
              <p:cNvSpPr/>
              <p:nvPr/>
            </p:nvSpPr>
            <p:spPr>
              <a:xfrm>
                <a:off x="7289933" y="2399270"/>
                <a:ext cx="50769" cy="44906"/>
              </a:xfrm>
              <a:custGeom>
                <a:avLst/>
                <a:gdLst>
                  <a:gd name="connsiteX0" fmla="*/ 4318 w 50769"/>
                  <a:gd name="connsiteY0" fmla="*/ 43567 h 44906"/>
                  <a:gd name="connsiteX1" fmla="*/ 366 w 50769"/>
                  <a:gd name="connsiteY1" fmla="*/ 20198 h 44906"/>
                  <a:gd name="connsiteX2" fmla="*/ 12917 w 50769"/>
                  <a:gd name="connsiteY2" fmla="*/ 2446 h 44906"/>
                  <a:gd name="connsiteX3" fmla="*/ 31917 w 50769"/>
                  <a:gd name="connsiteY3" fmla="*/ 158 h 44906"/>
                  <a:gd name="connsiteX4" fmla="*/ 49323 w 50769"/>
                  <a:gd name="connsiteY4" fmla="*/ 15067 h 44906"/>
                  <a:gd name="connsiteX5" fmla="*/ 50571 w 50769"/>
                  <a:gd name="connsiteY5" fmla="*/ 25330 h 44906"/>
                  <a:gd name="connsiteX6" fmla="*/ 37188 w 50769"/>
                  <a:gd name="connsiteY6" fmla="*/ 43221 h 44906"/>
                  <a:gd name="connsiteX7" fmla="*/ 23457 w 50769"/>
                  <a:gd name="connsiteY7" fmla="*/ 44885 h 44906"/>
                  <a:gd name="connsiteX8" fmla="*/ 22348 w 50769"/>
                  <a:gd name="connsiteY8" fmla="*/ 44192 h 44906"/>
                  <a:gd name="connsiteX9" fmla="*/ 18465 w 50769"/>
                  <a:gd name="connsiteY9" fmla="*/ 12432 h 44906"/>
                  <a:gd name="connsiteX10" fmla="*/ 15413 w 50769"/>
                  <a:gd name="connsiteY10" fmla="*/ 12778 h 44906"/>
                  <a:gd name="connsiteX11" fmla="*/ 9311 w 50769"/>
                  <a:gd name="connsiteY11" fmla="*/ 20684 h 44906"/>
                  <a:gd name="connsiteX12" fmla="*/ 12016 w 50769"/>
                  <a:gd name="connsiteY12" fmla="*/ 42735 h 44906"/>
                  <a:gd name="connsiteX13" fmla="*/ 4388 w 50769"/>
                  <a:gd name="connsiteY13" fmla="*/ 43498 h 44906"/>
                  <a:gd name="connsiteX14" fmla="*/ 33859 w 50769"/>
                  <a:gd name="connsiteY14" fmla="*/ 33027 h 44906"/>
                  <a:gd name="connsiteX15" fmla="*/ 41765 w 50769"/>
                  <a:gd name="connsiteY15" fmla="*/ 24220 h 44906"/>
                  <a:gd name="connsiteX16" fmla="*/ 41071 w 50769"/>
                  <a:gd name="connsiteY16" fmla="*/ 18465 h 44906"/>
                  <a:gd name="connsiteX17" fmla="*/ 31224 w 50769"/>
                  <a:gd name="connsiteY17" fmla="*/ 10975 h 44906"/>
                  <a:gd name="connsiteX18" fmla="*/ 26786 w 50769"/>
                  <a:gd name="connsiteY18" fmla="*/ 11530 h 44906"/>
                  <a:gd name="connsiteX19" fmla="*/ 29629 w 50769"/>
                  <a:gd name="connsiteY19" fmla="*/ 33582 h 44906"/>
                  <a:gd name="connsiteX20" fmla="*/ 33859 w 50769"/>
                  <a:gd name="connsiteY20" fmla="*/ 33027 h 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769" h="44906">
                    <a:moveTo>
                      <a:pt x="4318" y="43567"/>
                    </a:moveTo>
                    <a:cubicBezTo>
                      <a:pt x="4318" y="43567"/>
                      <a:pt x="1961" y="33235"/>
                      <a:pt x="366" y="20198"/>
                    </a:cubicBezTo>
                    <a:cubicBezTo>
                      <a:pt x="-1021" y="9589"/>
                      <a:pt x="1198" y="3902"/>
                      <a:pt x="12917" y="2446"/>
                    </a:cubicBezTo>
                    <a:lnTo>
                      <a:pt x="31917" y="158"/>
                    </a:lnTo>
                    <a:cubicBezTo>
                      <a:pt x="41348" y="-1021"/>
                      <a:pt x="48075" y="4457"/>
                      <a:pt x="49323" y="15067"/>
                    </a:cubicBezTo>
                    <a:lnTo>
                      <a:pt x="50571" y="25330"/>
                    </a:lnTo>
                    <a:cubicBezTo>
                      <a:pt x="51889" y="36009"/>
                      <a:pt x="46549" y="42111"/>
                      <a:pt x="37188" y="43221"/>
                    </a:cubicBezTo>
                    <a:lnTo>
                      <a:pt x="23457" y="44885"/>
                    </a:lnTo>
                    <a:cubicBezTo>
                      <a:pt x="22695" y="44954"/>
                      <a:pt x="22417" y="44885"/>
                      <a:pt x="22348" y="44192"/>
                    </a:cubicBezTo>
                    <a:lnTo>
                      <a:pt x="18465" y="12432"/>
                    </a:lnTo>
                    <a:lnTo>
                      <a:pt x="15413" y="12778"/>
                    </a:lnTo>
                    <a:cubicBezTo>
                      <a:pt x="8618" y="13610"/>
                      <a:pt x="8548" y="14651"/>
                      <a:pt x="9311" y="20684"/>
                    </a:cubicBezTo>
                    <a:lnTo>
                      <a:pt x="12016" y="42735"/>
                    </a:lnTo>
                    <a:lnTo>
                      <a:pt x="4388" y="43498"/>
                    </a:lnTo>
                    <a:close/>
                    <a:moveTo>
                      <a:pt x="33859" y="33027"/>
                    </a:moveTo>
                    <a:cubicBezTo>
                      <a:pt x="42111" y="32056"/>
                      <a:pt x="42389" y="29629"/>
                      <a:pt x="41765" y="24220"/>
                    </a:cubicBezTo>
                    <a:lnTo>
                      <a:pt x="41071" y="18465"/>
                    </a:lnTo>
                    <a:cubicBezTo>
                      <a:pt x="40378" y="12986"/>
                      <a:pt x="39684" y="9935"/>
                      <a:pt x="31224" y="10975"/>
                    </a:cubicBezTo>
                    <a:lnTo>
                      <a:pt x="26786" y="11530"/>
                    </a:lnTo>
                    <a:lnTo>
                      <a:pt x="29629" y="33582"/>
                    </a:lnTo>
                    <a:lnTo>
                      <a:pt x="33859" y="33027"/>
                    </a:lnTo>
                    <a:close/>
                  </a:path>
                </a:pathLst>
              </a:custGeom>
              <a:solidFill>
                <a:srgbClr val="006086"/>
              </a:solidFill>
              <a:ln w="6930" cap="flat">
                <a:noFill/>
                <a:prstDash val="solid"/>
                <a:miter/>
              </a:ln>
            </p:spPr>
            <p:txBody>
              <a:bodyPr rtlCol="0" anchor="ctr"/>
              <a:lstStyle/>
              <a:p>
                <a:endParaRPr lang="en-US"/>
              </a:p>
            </p:txBody>
          </p:sp>
          <p:sp>
            <p:nvSpPr>
              <p:cNvPr id="789" name="Freeform 167">
                <a:extLst>
                  <a:ext uri="{FF2B5EF4-FFF2-40B4-BE49-F238E27FC236}">
                    <a16:creationId xmlns:a16="http://schemas.microsoft.com/office/drawing/2014/main" id="{8795F66C-8992-4E00-90DF-B46177818220}"/>
                  </a:ext>
                </a:extLst>
              </p:cNvPr>
              <p:cNvSpPr/>
              <p:nvPr/>
            </p:nvSpPr>
            <p:spPr>
              <a:xfrm>
                <a:off x="7296401" y="2470714"/>
                <a:ext cx="60468" cy="15463"/>
              </a:xfrm>
              <a:custGeom>
                <a:avLst/>
                <a:gdLst>
                  <a:gd name="connsiteX0" fmla="*/ 832 w 60468"/>
                  <a:gd name="connsiteY0" fmla="*/ 15464 h 15463"/>
                  <a:gd name="connsiteX1" fmla="*/ 0 w 60468"/>
                  <a:gd name="connsiteY1" fmla="*/ 4577 h 15463"/>
                  <a:gd name="connsiteX2" fmla="*/ 59636 w 60468"/>
                  <a:gd name="connsiteY2" fmla="*/ 0 h 15463"/>
                  <a:gd name="connsiteX3" fmla="*/ 60469 w 60468"/>
                  <a:gd name="connsiteY3" fmla="*/ 10887 h 15463"/>
                  <a:gd name="connsiteX4" fmla="*/ 832 w 60468"/>
                  <a:gd name="connsiteY4" fmla="*/ 15464 h 1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68" h="15463">
                    <a:moveTo>
                      <a:pt x="832" y="15464"/>
                    </a:moveTo>
                    <a:lnTo>
                      <a:pt x="0" y="4577"/>
                    </a:lnTo>
                    <a:lnTo>
                      <a:pt x="59636" y="0"/>
                    </a:lnTo>
                    <a:lnTo>
                      <a:pt x="60469" y="10887"/>
                    </a:lnTo>
                    <a:lnTo>
                      <a:pt x="832" y="15464"/>
                    </a:lnTo>
                    <a:close/>
                  </a:path>
                </a:pathLst>
              </a:custGeom>
              <a:solidFill>
                <a:srgbClr val="006086"/>
              </a:solidFill>
              <a:ln w="6930" cap="flat">
                <a:noFill/>
                <a:prstDash val="solid"/>
                <a:miter/>
              </a:ln>
            </p:spPr>
            <p:txBody>
              <a:bodyPr rtlCol="0" anchor="ctr"/>
              <a:lstStyle/>
              <a:p>
                <a:endParaRPr lang="en-US"/>
              </a:p>
            </p:txBody>
          </p:sp>
          <p:sp>
            <p:nvSpPr>
              <p:cNvPr id="790" name="Freeform 168">
                <a:extLst>
                  <a:ext uri="{FF2B5EF4-FFF2-40B4-BE49-F238E27FC236}">
                    <a16:creationId xmlns:a16="http://schemas.microsoft.com/office/drawing/2014/main" id="{B19CC914-7263-3AD4-677E-D3C7AED3FB60}"/>
                  </a:ext>
                </a:extLst>
              </p:cNvPr>
              <p:cNvSpPr/>
              <p:nvPr/>
            </p:nvSpPr>
            <p:spPr>
              <a:xfrm>
                <a:off x="7298967" y="2491657"/>
                <a:ext cx="61092" cy="49858"/>
              </a:xfrm>
              <a:custGeom>
                <a:avLst/>
                <a:gdLst>
                  <a:gd name="connsiteX0" fmla="*/ 51731 w 61092"/>
                  <a:gd name="connsiteY0" fmla="*/ 49859 h 49858"/>
                  <a:gd name="connsiteX1" fmla="*/ 50830 w 61092"/>
                  <a:gd name="connsiteY1" fmla="*/ 30650 h 49858"/>
                  <a:gd name="connsiteX2" fmla="*/ 485 w 61092"/>
                  <a:gd name="connsiteY2" fmla="*/ 33008 h 49858"/>
                  <a:gd name="connsiteX3" fmla="*/ 0 w 61092"/>
                  <a:gd name="connsiteY3" fmla="*/ 22052 h 49858"/>
                  <a:gd name="connsiteX4" fmla="*/ 50344 w 61092"/>
                  <a:gd name="connsiteY4" fmla="*/ 19694 h 49858"/>
                  <a:gd name="connsiteX5" fmla="*/ 49443 w 61092"/>
                  <a:gd name="connsiteY5" fmla="*/ 416 h 49858"/>
                  <a:gd name="connsiteX6" fmla="*/ 58804 w 61092"/>
                  <a:gd name="connsiteY6" fmla="*/ 0 h 49858"/>
                  <a:gd name="connsiteX7" fmla="*/ 61093 w 61092"/>
                  <a:gd name="connsiteY7" fmla="*/ 49443 h 49858"/>
                  <a:gd name="connsiteX8" fmla="*/ 51731 w 61092"/>
                  <a:gd name="connsiteY8" fmla="*/ 49859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92" h="49858">
                    <a:moveTo>
                      <a:pt x="51731" y="49859"/>
                    </a:moveTo>
                    <a:lnTo>
                      <a:pt x="50830" y="30650"/>
                    </a:lnTo>
                    <a:lnTo>
                      <a:pt x="485" y="33008"/>
                    </a:lnTo>
                    <a:lnTo>
                      <a:pt x="0" y="22052"/>
                    </a:lnTo>
                    <a:lnTo>
                      <a:pt x="50344" y="19694"/>
                    </a:lnTo>
                    <a:lnTo>
                      <a:pt x="49443" y="416"/>
                    </a:lnTo>
                    <a:lnTo>
                      <a:pt x="58804" y="0"/>
                    </a:lnTo>
                    <a:lnTo>
                      <a:pt x="61093" y="49443"/>
                    </a:lnTo>
                    <a:lnTo>
                      <a:pt x="51731" y="49859"/>
                    </a:lnTo>
                    <a:close/>
                  </a:path>
                </a:pathLst>
              </a:custGeom>
              <a:solidFill>
                <a:srgbClr val="006086"/>
              </a:solidFill>
              <a:ln w="6930" cap="flat">
                <a:noFill/>
                <a:prstDash val="solid"/>
                <a:miter/>
              </a:ln>
            </p:spPr>
            <p:txBody>
              <a:bodyPr rtlCol="0" anchor="ctr"/>
              <a:lstStyle/>
              <a:p>
                <a:endParaRPr lang="en-US"/>
              </a:p>
            </p:txBody>
          </p:sp>
          <p:sp>
            <p:nvSpPr>
              <p:cNvPr id="791" name="Freeform 169">
                <a:extLst>
                  <a:ext uri="{FF2B5EF4-FFF2-40B4-BE49-F238E27FC236}">
                    <a16:creationId xmlns:a16="http://schemas.microsoft.com/office/drawing/2014/main" id="{943355D0-7599-942A-969A-5B03839FFD84}"/>
                  </a:ext>
                </a:extLst>
              </p:cNvPr>
              <p:cNvSpPr/>
              <p:nvPr/>
            </p:nvSpPr>
            <p:spPr>
              <a:xfrm>
                <a:off x="7300493" y="2571056"/>
                <a:ext cx="59775" cy="10956"/>
              </a:xfrm>
              <a:custGeom>
                <a:avLst/>
                <a:gdLst>
                  <a:gd name="connsiteX0" fmla="*/ 0 w 59775"/>
                  <a:gd name="connsiteY0" fmla="*/ 10957 h 10956"/>
                  <a:gd name="connsiteX1" fmla="*/ 0 w 59775"/>
                  <a:gd name="connsiteY1" fmla="*/ 0 h 10956"/>
                  <a:gd name="connsiteX2" fmla="*/ 59775 w 59775"/>
                  <a:gd name="connsiteY2" fmla="*/ 0 h 10956"/>
                  <a:gd name="connsiteX3" fmla="*/ 59775 w 59775"/>
                  <a:gd name="connsiteY3" fmla="*/ 10957 h 10956"/>
                  <a:gd name="connsiteX4" fmla="*/ 0 w 59775"/>
                  <a:gd name="connsiteY4" fmla="*/ 10957 h 1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5" h="10956">
                    <a:moveTo>
                      <a:pt x="0" y="10957"/>
                    </a:moveTo>
                    <a:lnTo>
                      <a:pt x="0" y="0"/>
                    </a:lnTo>
                    <a:cubicBezTo>
                      <a:pt x="0" y="0"/>
                      <a:pt x="59775" y="0"/>
                      <a:pt x="59775" y="0"/>
                    </a:cubicBezTo>
                    <a:lnTo>
                      <a:pt x="59775" y="10957"/>
                    </a:lnTo>
                    <a:cubicBezTo>
                      <a:pt x="59775" y="10957"/>
                      <a:pt x="0" y="10957"/>
                      <a:pt x="0" y="10957"/>
                    </a:cubicBezTo>
                    <a:close/>
                  </a:path>
                </a:pathLst>
              </a:custGeom>
              <a:solidFill>
                <a:srgbClr val="006086"/>
              </a:solidFill>
              <a:ln w="6930" cap="flat">
                <a:noFill/>
                <a:prstDash val="solid"/>
                <a:miter/>
              </a:ln>
            </p:spPr>
            <p:txBody>
              <a:bodyPr rtlCol="0" anchor="ctr"/>
              <a:lstStyle/>
              <a:p>
                <a:endParaRPr lang="en-US"/>
              </a:p>
            </p:txBody>
          </p:sp>
          <p:sp>
            <p:nvSpPr>
              <p:cNvPr id="792" name="Freeform 170">
                <a:extLst>
                  <a:ext uri="{FF2B5EF4-FFF2-40B4-BE49-F238E27FC236}">
                    <a16:creationId xmlns:a16="http://schemas.microsoft.com/office/drawing/2014/main" id="{0BD85D43-7233-5A6A-B625-F900FE4A57A1}"/>
                  </a:ext>
                </a:extLst>
              </p:cNvPr>
              <p:cNvSpPr/>
              <p:nvPr/>
            </p:nvSpPr>
            <p:spPr>
              <a:xfrm>
                <a:off x="7299314" y="2593316"/>
                <a:ext cx="49997" cy="43564"/>
              </a:xfrm>
              <a:custGeom>
                <a:avLst/>
                <a:gdLst>
                  <a:gd name="connsiteX0" fmla="*/ 49928 w 49997"/>
                  <a:gd name="connsiteY0" fmla="*/ 1456 h 43564"/>
                  <a:gd name="connsiteX1" fmla="*/ 49582 w 49997"/>
                  <a:gd name="connsiteY1" fmla="*/ 12066 h 43564"/>
                  <a:gd name="connsiteX2" fmla="*/ 45837 w 49997"/>
                  <a:gd name="connsiteY2" fmla="*/ 12066 h 43564"/>
                  <a:gd name="connsiteX3" fmla="*/ 49720 w 49997"/>
                  <a:gd name="connsiteY3" fmla="*/ 25658 h 43564"/>
                  <a:gd name="connsiteX4" fmla="*/ 49720 w 49997"/>
                  <a:gd name="connsiteY4" fmla="*/ 28293 h 43564"/>
                  <a:gd name="connsiteX5" fmla="*/ 35088 w 49997"/>
                  <a:gd name="connsiteY5" fmla="*/ 43549 h 43564"/>
                  <a:gd name="connsiteX6" fmla="*/ 0 w 49997"/>
                  <a:gd name="connsiteY6" fmla="*/ 42508 h 43564"/>
                  <a:gd name="connsiteX7" fmla="*/ 347 w 49997"/>
                  <a:gd name="connsiteY7" fmla="*/ 31899 h 43564"/>
                  <a:gd name="connsiteX8" fmla="*/ 33702 w 49997"/>
                  <a:gd name="connsiteY8" fmla="*/ 32870 h 43564"/>
                  <a:gd name="connsiteX9" fmla="*/ 40428 w 49997"/>
                  <a:gd name="connsiteY9" fmla="*/ 26004 h 43564"/>
                  <a:gd name="connsiteX10" fmla="*/ 40428 w 49997"/>
                  <a:gd name="connsiteY10" fmla="*/ 23647 h 43564"/>
                  <a:gd name="connsiteX11" fmla="*/ 37862 w 49997"/>
                  <a:gd name="connsiteY11" fmla="*/ 11719 h 43564"/>
                  <a:gd name="connsiteX12" fmla="*/ 971 w 49997"/>
                  <a:gd name="connsiteY12" fmla="*/ 10610 h 43564"/>
                  <a:gd name="connsiteX13" fmla="*/ 1318 w 49997"/>
                  <a:gd name="connsiteY13" fmla="*/ 0 h 43564"/>
                  <a:gd name="connsiteX14" fmla="*/ 49998 w 49997"/>
                  <a:gd name="connsiteY14" fmla="*/ 1456 h 4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997" h="43564">
                    <a:moveTo>
                      <a:pt x="49928" y="1456"/>
                    </a:moveTo>
                    <a:lnTo>
                      <a:pt x="49582" y="12066"/>
                    </a:lnTo>
                    <a:lnTo>
                      <a:pt x="45837" y="12066"/>
                    </a:lnTo>
                    <a:cubicBezTo>
                      <a:pt x="47571" y="15811"/>
                      <a:pt x="49859" y="21150"/>
                      <a:pt x="49720" y="25658"/>
                    </a:cubicBezTo>
                    <a:lnTo>
                      <a:pt x="49720" y="28293"/>
                    </a:lnTo>
                    <a:cubicBezTo>
                      <a:pt x="49304" y="38694"/>
                      <a:pt x="46669" y="43895"/>
                      <a:pt x="35088" y="43549"/>
                    </a:cubicBezTo>
                    <a:lnTo>
                      <a:pt x="0" y="42508"/>
                    </a:lnTo>
                    <a:lnTo>
                      <a:pt x="347" y="31899"/>
                    </a:lnTo>
                    <a:lnTo>
                      <a:pt x="33702" y="32870"/>
                    </a:lnTo>
                    <a:cubicBezTo>
                      <a:pt x="38902" y="33008"/>
                      <a:pt x="40289" y="30997"/>
                      <a:pt x="40428" y="26004"/>
                    </a:cubicBezTo>
                    <a:lnTo>
                      <a:pt x="40428" y="23647"/>
                    </a:lnTo>
                    <a:cubicBezTo>
                      <a:pt x="40636" y="19971"/>
                      <a:pt x="38833" y="15533"/>
                      <a:pt x="37862" y="11719"/>
                    </a:cubicBezTo>
                    <a:lnTo>
                      <a:pt x="971" y="10610"/>
                    </a:lnTo>
                    <a:lnTo>
                      <a:pt x="1318" y="0"/>
                    </a:lnTo>
                    <a:lnTo>
                      <a:pt x="49998" y="1456"/>
                    </a:lnTo>
                    <a:close/>
                  </a:path>
                </a:pathLst>
              </a:custGeom>
              <a:solidFill>
                <a:srgbClr val="006086"/>
              </a:solidFill>
              <a:ln w="6930" cap="flat">
                <a:noFill/>
                <a:prstDash val="solid"/>
                <a:miter/>
              </a:ln>
            </p:spPr>
            <p:txBody>
              <a:bodyPr rtlCol="0" anchor="ctr"/>
              <a:lstStyle/>
              <a:p>
                <a:endParaRPr lang="en-US"/>
              </a:p>
            </p:txBody>
          </p:sp>
          <p:sp>
            <p:nvSpPr>
              <p:cNvPr id="793" name="Freeform 171">
                <a:extLst>
                  <a:ext uri="{FF2B5EF4-FFF2-40B4-BE49-F238E27FC236}">
                    <a16:creationId xmlns:a16="http://schemas.microsoft.com/office/drawing/2014/main" id="{4C41105A-FAD4-A267-1D59-C8B470E91626}"/>
                  </a:ext>
                </a:extLst>
              </p:cNvPr>
              <p:cNvSpPr/>
              <p:nvPr/>
            </p:nvSpPr>
            <p:spPr>
              <a:xfrm>
                <a:off x="7297719" y="2644145"/>
                <a:ext cx="65303" cy="32245"/>
              </a:xfrm>
              <a:custGeom>
                <a:avLst/>
                <a:gdLst>
                  <a:gd name="connsiteX0" fmla="*/ 49859 w 65303"/>
                  <a:gd name="connsiteY0" fmla="*/ 555 h 32245"/>
                  <a:gd name="connsiteX1" fmla="*/ 49443 w 65303"/>
                  <a:gd name="connsiteY1" fmla="*/ 7489 h 32245"/>
                  <a:gd name="connsiteX2" fmla="*/ 53257 w 65303"/>
                  <a:gd name="connsiteY2" fmla="*/ 7767 h 32245"/>
                  <a:gd name="connsiteX3" fmla="*/ 65253 w 65303"/>
                  <a:gd name="connsiteY3" fmla="*/ 20803 h 32245"/>
                  <a:gd name="connsiteX4" fmla="*/ 63381 w 65303"/>
                  <a:gd name="connsiteY4" fmla="*/ 32245 h 32245"/>
                  <a:gd name="connsiteX5" fmla="*/ 56100 w 65303"/>
                  <a:gd name="connsiteY5" fmla="*/ 30928 h 32245"/>
                  <a:gd name="connsiteX6" fmla="*/ 56654 w 65303"/>
                  <a:gd name="connsiteY6" fmla="*/ 23369 h 32245"/>
                  <a:gd name="connsiteX7" fmla="*/ 51246 w 65303"/>
                  <a:gd name="connsiteY7" fmla="*/ 18307 h 32245"/>
                  <a:gd name="connsiteX8" fmla="*/ 48333 w 65303"/>
                  <a:gd name="connsiteY8" fmla="*/ 18099 h 32245"/>
                  <a:gd name="connsiteX9" fmla="*/ 47501 w 65303"/>
                  <a:gd name="connsiteY9" fmla="*/ 31483 h 32245"/>
                  <a:gd name="connsiteX10" fmla="*/ 38694 w 65303"/>
                  <a:gd name="connsiteY10" fmla="*/ 30928 h 32245"/>
                  <a:gd name="connsiteX11" fmla="*/ 39526 w 65303"/>
                  <a:gd name="connsiteY11" fmla="*/ 17544 h 32245"/>
                  <a:gd name="connsiteX12" fmla="*/ 0 w 65303"/>
                  <a:gd name="connsiteY12" fmla="*/ 14978 h 32245"/>
                  <a:gd name="connsiteX13" fmla="*/ 693 w 65303"/>
                  <a:gd name="connsiteY13" fmla="*/ 4369 h 32245"/>
                  <a:gd name="connsiteX14" fmla="*/ 40220 w 65303"/>
                  <a:gd name="connsiteY14" fmla="*/ 6934 h 32245"/>
                  <a:gd name="connsiteX15" fmla="*/ 40636 w 65303"/>
                  <a:gd name="connsiteY15" fmla="*/ 0 h 32245"/>
                  <a:gd name="connsiteX16" fmla="*/ 49789 w 65303"/>
                  <a:gd name="connsiteY16" fmla="*/ 555 h 3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303" h="32245">
                    <a:moveTo>
                      <a:pt x="49859" y="555"/>
                    </a:moveTo>
                    <a:lnTo>
                      <a:pt x="49443" y="7489"/>
                    </a:lnTo>
                    <a:lnTo>
                      <a:pt x="53257" y="7767"/>
                    </a:lnTo>
                    <a:cubicBezTo>
                      <a:pt x="60607" y="8252"/>
                      <a:pt x="65877" y="11442"/>
                      <a:pt x="65253" y="20803"/>
                    </a:cubicBezTo>
                    <a:cubicBezTo>
                      <a:pt x="64906" y="25727"/>
                      <a:pt x="63381" y="32245"/>
                      <a:pt x="63381" y="32245"/>
                    </a:cubicBezTo>
                    <a:lnTo>
                      <a:pt x="56100" y="30928"/>
                    </a:lnTo>
                    <a:cubicBezTo>
                      <a:pt x="56100" y="30928"/>
                      <a:pt x="56585" y="24479"/>
                      <a:pt x="56654" y="23369"/>
                    </a:cubicBezTo>
                    <a:cubicBezTo>
                      <a:pt x="56862" y="19902"/>
                      <a:pt x="56377" y="18654"/>
                      <a:pt x="51246" y="18307"/>
                    </a:cubicBezTo>
                    <a:lnTo>
                      <a:pt x="48333" y="18099"/>
                    </a:lnTo>
                    <a:lnTo>
                      <a:pt x="47501" y="31483"/>
                    </a:lnTo>
                    <a:lnTo>
                      <a:pt x="38694" y="30928"/>
                    </a:lnTo>
                    <a:lnTo>
                      <a:pt x="39526" y="17544"/>
                    </a:lnTo>
                    <a:lnTo>
                      <a:pt x="0" y="14978"/>
                    </a:lnTo>
                    <a:lnTo>
                      <a:pt x="693" y="4369"/>
                    </a:lnTo>
                    <a:lnTo>
                      <a:pt x="40220" y="6934"/>
                    </a:lnTo>
                    <a:lnTo>
                      <a:pt x="40636" y="0"/>
                    </a:lnTo>
                    <a:lnTo>
                      <a:pt x="49789" y="555"/>
                    </a:lnTo>
                    <a:close/>
                  </a:path>
                </a:pathLst>
              </a:custGeom>
              <a:solidFill>
                <a:srgbClr val="006086"/>
              </a:solidFill>
              <a:ln w="6930" cap="flat">
                <a:noFill/>
                <a:prstDash val="solid"/>
                <a:miter/>
              </a:ln>
            </p:spPr>
            <p:txBody>
              <a:bodyPr rtlCol="0" anchor="ctr"/>
              <a:lstStyle/>
              <a:p>
                <a:endParaRPr lang="en-US"/>
              </a:p>
            </p:txBody>
          </p:sp>
          <p:sp>
            <p:nvSpPr>
              <p:cNvPr id="794" name="Freeform 172">
                <a:extLst>
                  <a:ext uri="{FF2B5EF4-FFF2-40B4-BE49-F238E27FC236}">
                    <a16:creationId xmlns:a16="http://schemas.microsoft.com/office/drawing/2014/main" id="{E400E201-BBB8-20E3-73FC-16D22F9E484A}"/>
                  </a:ext>
                </a:extLst>
              </p:cNvPr>
              <p:cNvSpPr/>
              <p:nvPr/>
            </p:nvSpPr>
            <p:spPr>
              <a:xfrm>
                <a:off x="7295361" y="2679650"/>
                <a:ext cx="49511" cy="34117"/>
              </a:xfrm>
              <a:custGeom>
                <a:avLst/>
                <a:gdLst>
                  <a:gd name="connsiteX0" fmla="*/ 49512 w 49511"/>
                  <a:gd name="connsiteY0" fmla="*/ 4369 h 34117"/>
                  <a:gd name="connsiteX1" fmla="*/ 48541 w 49511"/>
                  <a:gd name="connsiteY1" fmla="*/ 14909 h 34117"/>
                  <a:gd name="connsiteX2" fmla="*/ 43964 w 49511"/>
                  <a:gd name="connsiteY2" fmla="*/ 14493 h 34117"/>
                  <a:gd name="connsiteX3" fmla="*/ 47709 w 49511"/>
                  <a:gd name="connsiteY3" fmla="*/ 28501 h 34117"/>
                  <a:gd name="connsiteX4" fmla="*/ 47154 w 49511"/>
                  <a:gd name="connsiteY4" fmla="*/ 34118 h 34117"/>
                  <a:gd name="connsiteX5" fmla="*/ 37723 w 49511"/>
                  <a:gd name="connsiteY5" fmla="*/ 33285 h 34117"/>
                  <a:gd name="connsiteX6" fmla="*/ 38417 w 49511"/>
                  <a:gd name="connsiteY6" fmla="*/ 26004 h 34117"/>
                  <a:gd name="connsiteX7" fmla="*/ 36337 w 49511"/>
                  <a:gd name="connsiteY7" fmla="*/ 13869 h 34117"/>
                  <a:gd name="connsiteX8" fmla="*/ 0 w 49511"/>
                  <a:gd name="connsiteY8" fmla="*/ 10540 h 34117"/>
                  <a:gd name="connsiteX9" fmla="*/ 971 w 49511"/>
                  <a:gd name="connsiteY9" fmla="*/ 0 h 34117"/>
                  <a:gd name="connsiteX10" fmla="*/ 49443 w 49511"/>
                  <a:gd name="connsiteY10" fmla="*/ 4438 h 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511" h="34117">
                    <a:moveTo>
                      <a:pt x="49512" y="4369"/>
                    </a:moveTo>
                    <a:lnTo>
                      <a:pt x="48541" y="14909"/>
                    </a:lnTo>
                    <a:lnTo>
                      <a:pt x="43964" y="14493"/>
                    </a:lnTo>
                    <a:cubicBezTo>
                      <a:pt x="45767" y="18446"/>
                      <a:pt x="48125" y="23993"/>
                      <a:pt x="47709" y="28501"/>
                    </a:cubicBezTo>
                    <a:lnTo>
                      <a:pt x="47154" y="34118"/>
                    </a:lnTo>
                    <a:lnTo>
                      <a:pt x="37723" y="33285"/>
                    </a:lnTo>
                    <a:lnTo>
                      <a:pt x="38417" y="26004"/>
                    </a:lnTo>
                    <a:cubicBezTo>
                      <a:pt x="38764" y="22329"/>
                      <a:pt x="37793" y="17891"/>
                      <a:pt x="36337" y="13869"/>
                    </a:cubicBezTo>
                    <a:lnTo>
                      <a:pt x="0" y="10540"/>
                    </a:lnTo>
                    <a:lnTo>
                      <a:pt x="971" y="0"/>
                    </a:lnTo>
                    <a:lnTo>
                      <a:pt x="49443" y="4438"/>
                    </a:lnTo>
                    <a:close/>
                  </a:path>
                </a:pathLst>
              </a:custGeom>
              <a:solidFill>
                <a:srgbClr val="006086"/>
              </a:solidFill>
              <a:ln w="6930" cap="flat">
                <a:noFill/>
                <a:prstDash val="solid"/>
                <a:miter/>
              </a:ln>
            </p:spPr>
            <p:txBody>
              <a:bodyPr rtlCol="0" anchor="ctr"/>
              <a:lstStyle/>
              <a:p>
                <a:endParaRPr lang="en-US"/>
              </a:p>
            </p:txBody>
          </p:sp>
          <p:sp>
            <p:nvSpPr>
              <p:cNvPr id="795" name="Freeform 173">
                <a:extLst>
                  <a:ext uri="{FF2B5EF4-FFF2-40B4-BE49-F238E27FC236}">
                    <a16:creationId xmlns:a16="http://schemas.microsoft.com/office/drawing/2014/main" id="{C0D9D0DC-A922-CB56-7ABD-26B85AE70F6F}"/>
                  </a:ext>
                </a:extLst>
              </p:cNvPr>
              <p:cNvSpPr/>
              <p:nvPr/>
            </p:nvSpPr>
            <p:spPr>
              <a:xfrm>
                <a:off x="7288357" y="2711015"/>
                <a:ext cx="52424" cy="46034"/>
              </a:xfrm>
              <a:custGeom>
                <a:avLst/>
                <a:gdLst>
                  <a:gd name="connsiteX0" fmla="*/ 50830 w 52424"/>
                  <a:gd name="connsiteY0" fmla="*/ 30698 h 46034"/>
                  <a:gd name="connsiteX1" fmla="*/ 34672 w 52424"/>
                  <a:gd name="connsiteY1" fmla="*/ 45816 h 46034"/>
                  <a:gd name="connsiteX2" fmla="*/ 0 w 52424"/>
                  <a:gd name="connsiteY2" fmla="*/ 41516 h 46034"/>
                  <a:gd name="connsiteX3" fmla="*/ 1318 w 52424"/>
                  <a:gd name="connsiteY3" fmla="*/ 30976 h 46034"/>
                  <a:gd name="connsiteX4" fmla="*/ 5201 w 52424"/>
                  <a:gd name="connsiteY4" fmla="*/ 31461 h 46034"/>
                  <a:gd name="connsiteX5" fmla="*/ 2566 w 52424"/>
                  <a:gd name="connsiteY5" fmla="*/ 17454 h 46034"/>
                  <a:gd name="connsiteX6" fmla="*/ 2982 w 52424"/>
                  <a:gd name="connsiteY6" fmla="*/ 14264 h 46034"/>
                  <a:gd name="connsiteX7" fmla="*/ 19000 w 52424"/>
                  <a:gd name="connsiteY7" fmla="*/ 325 h 46034"/>
                  <a:gd name="connsiteX8" fmla="*/ 23647 w 52424"/>
                  <a:gd name="connsiteY8" fmla="*/ 880 h 46034"/>
                  <a:gd name="connsiteX9" fmla="*/ 34464 w 52424"/>
                  <a:gd name="connsiteY9" fmla="*/ 18147 h 46034"/>
                  <a:gd name="connsiteX10" fmla="*/ 33771 w 52424"/>
                  <a:gd name="connsiteY10" fmla="*/ 23903 h 46034"/>
                  <a:gd name="connsiteX11" fmla="*/ 30720 w 52424"/>
                  <a:gd name="connsiteY11" fmla="*/ 34651 h 46034"/>
                  <a:gd name="connsiteX12" fmla="*/ 34256 w 52424"/>
                  <a:gd name="connsiteY12" fmla="*/ 35067 h 46034"/>
                  <a:gd name="connsiteX13" fmla="*/ 42577 w 52424"/>
                  <a:gd name="connsiteY13" fmla="*/ 28895 h 46034"/>
                  <a:gd name="connsiteX14" fmla="*/ 44935 w 52424"/>
                  <a:gd name="connsiteY14" fmla="*/ 8508 h 46034"/>
                  <a:gd name="connsiteX15" fmla="*/ 52425 w 52424"/>
                  <a:gd name="connsiteY15" fmla="*/ 9410 h 46034"/>
                  <a:gd name="connsiteX16" fmla="*/ 50830 w 52424"/>
                  <a:gd name="connsiteY16" fmla="*/ 30629 h 46034"/>
                  <a:gd name="connsiteX17" fmla="*/ 26004 w 52424"/>
                  <a:gd name="connsiteY17" fmla="*/ 23833 h 46034"/>
                  <a:gd name="connsiteX18" fmla="*/ 26628 w 52424"/>
                  <a:gd name="connsiteY18" fmla="*/ 18771 h 46034"/>
                  <a:gd name="connsiteX19" fmla="*/ 21011 w 52424"/>
                  <a:gd name="connsiteY19" fmla="*/ 10866 h 46034"/>
                  <a:gd name="connsiteX20" fmla="*/ 18515 w 52424"/>
                  <a:gd name="connsiteY20" fmla="*/ 10588 h 46034"/>
                  <a:gd name="connsiteX21" fmla="*/ 11164 w 52424"/>
                  <a:gd name="connsiteY21" fmla="*/ 16899 h 46034"/>
                  <a:gd name="connsiteX22" fmla="*/ 10748 w 52424"/>
                  <a:gd name="connsiteY22" fmla="*/ 20297 h 46034"/>
                  <a:gd name="connsiteX23" fmla="*/ 12274 w 52424"/>
                  <a:gd name="connsiteY23" fmla="*/ 32432 h 46034"/>
                  <a:gd name="connsiteX24" fmla="*/ 24063 w 52424"/>
                  <a:gd name="connsiteY24" fmla="*/ 33888 h 46034"/>
                  <a:gd name="connsiteX25" fmla="*/ 26004 w 52424"/>
                  <a:gd name="connsiteY25" fmla="*/ 23903 h 46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24" h="46034">
                    <a:moveTo>
                      <a:pt x="50830" y="30698"/>
                    </a:moveTo>
                    <a:cubicBezTo>
                      <a:pt x="49581" y="41377"/>
                      <a:pt x="46322" y="47272"/>
                      <a:pt x="34672" y="45816"/>
                    </a:cubicBezTo>
                    <a:lnTo>
                      <a:pt x="0" y="41516"/>
                    </a:lnTo>
                    <a:lnTo>
                      <a:pt x="1318" y="30976"/>
                    </a:lnTo>
                    <a:lnTo>
                      <a:pt x="5201" y="31461"/>
                    </a:lnTo>
                    <a:cubicBezTo>
                      <a:pt x="3814" y="27508"/>
                      <a:pt x="2011" y="21961"/>
                      <a:pt x="2566" y="17454"/>
                    </a:cubicBezTo>
                    <a:lnTo>
                      <a:pt x="2982" y="14264"/>
                    </a:lnTo>
                    <a:cubicBezTo>
                      <a:pt x="4369" y="3862"/>
                      <a:pt x="5131" y="-1408"/>
                      <a:pt x="19000" y="325"/>
                    </a:cubicBezTo>
                    <a:lnTo>
                      <a:pt x="23647" y="880"/>
                    </a:lnTo>
                    <a:cubicBezTo>
                      <a:pt x="35435" y="2337"/>
                      <a:pt x="35782" y="7745"/>
                      <a:pt x="34464" y="18147"/>
                    </a:cubicBezTo>
                    <a:lnTo>
                      <a:pt x="33771" y="23903"/>
                    </a:lnTo>
                    <a:cubicBezTo>
                      <a:pt x="33077" y="29242"/>
                      <a:pt x="32245" y="30837"/>
                      <a:pt x="30720" y="34651"/>
                    </a:cubicBezTo>
                    <a:lnTo>
                      <a:pt x="34256" y="35067"/>
                    </a:lnTo>
                    <a:cubicBezTo>
                      <a:pt x="40151" y="35691"/>
                      <a:pt x="41884" y="34651"/>
                      <a:pt x="42577" y="28895"/>
                    </a:cubicBezTo>
                    <a:lnTo>
                      <a:pt x="44935" y="8508"/>
                    </a:lnTo>
                    <a:lnTo>
                      <a:pt x="52425" y="9410"/>
                    </a:lnTo>
                    <a:cubicBezTo>
                      <a:pt x="52425" y="9410"/>
                      <a:pt x="52425" y="17523"/>
                      <a:pt x="50830" y="30629"/>
                    </a:cubicBezTo>
                    <a:close/>
                    <a:moveTo>
                      <a:pt x="26004" y="23833"/>
                    </a:moveTo>
                    <a:lnTo>
                      <a:pt x="26628" y="18771"/>
                    </a:lnTo>
                    <a:cubicBezTo>
                      <a:pt x="27322" y="13154"/>
                      <a:pt x="27252" y="11629"/>
                      <a:pt x="21011" y="10866"/>
                    </a:cubicBezTo>
                    <a:lnTo>
                      <a:pt x="18515" y="10588"/>
                    </a:lnTo>
                    <a:cubicBezTo>
                      <a:pt x="13383" y="9964"/>
                      <a:pt x="11858" y="11837"/>
                      <a:pt x="11164" y="16899"/>
                    </a:cubicBezTo>
                    <a:lnTo>
                      <a:pt x="10748" y="20297"/>
                    </a:lnTo>
                    <a:cubicBezTo>
                      <a:pt x="10263" y="23972"/>
                      <a:pt x="11650" y="28479"/>
                      <a:pt x="12274" y="32432"/>
                    </a:cubicBezTo>
                    <a:lnTo>
                      <a:pt x="24063" y="33888"/>
                    </a:lnTo>
                    <a:cubicBezTo>
                      <a:pt x="24964" y="30144"/>
                      <a:pt x="25519" y="27508"/>
                      <a:pt x="26004" y="23903"/>
                    </a:cubicBezTo>
                    <a:close/>
                  </a:path>
                </a:pathLst>
              </a:custGeom>
              <a:solidFill>
                <a:srgbClr val="006086"/>
              </a:solidFill>
              <a:ln w="6930" cap="flat">
                <a:noFill/>
                <a:prstDash val="solid"/>
                <a:miter/>
              </a:ln>
            </p:spPr>
            <p:txBody>
              <a:bodyPr rtlCol="0" anchor="ctr"/>
              <a:lstStyle/>
              <a:p>
                <a:endParaRPr lang="en-US"/>
              </a:p>
            </p:txBody>
          </p:sp>
          <p:sp>
            <p:nvSpPr>
              <p:cNvPr id="796" name="Freeform 174">
                <a:extLst>
                  <a:ext uri="{FF2B5EF4-FFF2-40B4-BE49-F238E27FC236}">
                    <a16:creationId xmlns:a16="http://schemas.microsoft.com/office/drawing/2014/main" id="{90D224D6-CEEE-4127-5298-59E6024580E2}"/>
                  </a:ext>
                </a:extLst>
              </p:cNvPr>
              <p:cNvSpPr/>
              <p:nvPr/>
            </p:nvSpPr>
            <p:spPr>
              <a:xfrm>
                <a:off x="7282279" y="2760298"/>
                <a:ext cx="51654" cy="45143"/>
              </a:xfrm>
              <a:custGeom>
                <a:avLst/>
                <a:gdLst>
                  <a:gd name="connsiteX0" fmla="*/ 41513 w 51654"/>
                  <a:gd name="connsiteY0" fmla="*/ 23369 h 45143"/>
                  <a:gd name="connsiteX1" fmla="*/ 39919 w 51654"/>
                  <a:gd name="connsiteY1" fmla="*/ 16781 h 45143"/>
                  <a:gd name="connsiteX2" fmla="*/ 38046 w 51654"/>
                  <a:gd name="connsiteY2" fmla="*/ 16504 h 45143"/>
                  <a:gd name="connsiteX3" fmla="*/ 34579 w 51654"/>
                  <a:gd name="connsiteY3" fmla="*/ 18446 h 45143"/>
                  <a:gd name="connsiteX4" fmla="*/ 29378 w 51654"/>
                  <a:gd name="connsiteY4" fmla="*/ 32661 h 45143"/>
                  <a:gd name="connsiteX5" fmla="*/ 15717 w 51654"/>
                  <a:gd name="connsiteY5" fmla="*/ 43618 h 45143"/>
                  <a:gd name="connsiteX6" fmla="*/ 11695 w 51654"/>
                  <a:gd name="connsiteY6" fmla="*/ 42924 h 45143"/>
                  <a:gd name="connsiteX7" fmla="*/ 531 w 51654"/>
                  <a:gd name="connsiteY7" fmla="*/ 24271 h 45143"/>
                  <a:gd name="connsiteX8" fmla="*/ 5662 w 51654"/>
                  <a:gd name="connsiteY8" fmla="*/ 0 h 45143"/>
                  <a:gd name="connsiteX9" fmla="*/ 13776 w 51654"/>
                  <a:gd name="connsiteY9" fmla="*/ 1387 h 45143"/>
                  <a:gd name="connsiteX10" fmla="*/ 10031 w 51654"/>
                  <a:gd name="connsiteY10" fmla="*/ 24340 h 45143"/>
                  <a:gd name="connsiteX11" fmla="*/ 13914 w 51654"/>
                  <a:gd name="connsiteY11" fmla="*/ 33493 h 45143"/>
                  <a:gd name="connsiteX12" fmla="*/ 15856 w 51654"/>
                  <a:gd name="connsiteY12" fmla="*/ 33840 h 45143"/>
                  <a:gd name="connsiteX13" fmla="*/ 19947 w 51654"/>
                  <a:gd name="connsiteY13" fmla="*/ 31552 h 45143"/>
                  <a:gd name="connsiteX14" fmla="*/ 26396 w 51654"/>
                  <a:gd name="connsiteY14" fmla="*/ 12482 h 45143"/>
                  <a:gd name="connsiteX15" fmla="*/ 37630 w 51654"/>
                  <a:gd name="connsiteY15" fmla="*/ 5686 h 45143"/>
                  <a:gd name="connsiteX16" fmla="*/ 41444 w 51654"/>
                  <a:gd name="connsiteY16" fmla="*/ 6310 h 45143"/>
                  <a:gd name="connsiteX17" fmla="*/ 50875 w 51654"/>
                  <a:gd name="connsiteY17" fmla="*/ 24271 h 45143"/>
                  <a:gd name="connsiteX18" fmla="*/ 46784 w 51654"/>
                  <a:gd name="connsiteY18" fmla="*/ 45143 h 45143"/>
                  <a:gd name="connsiteX19" fmla="*/ 38254 w 51654"/>
                  <a:gd name="connsiteY19" fmla="*/ 43756 h 45143"/>
                  <a:gd name="connsiteX20" fmla="*/ 41583 w 51654"/>
                  <a:gd name="connsiteY20" fmla="*/ 23439 h 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54" h="45143">
                    <a:moveTo>
                      <a:pt x="41513" y="23369"/>
                    </a:moveTo>
                    <a:cubicBezTo>
                      <a:pt x="42276" y="18931"/>
                      <a:pt x="42554" y="17198"/>
                      <a:pt x="39919" y="16781"/>
                    </a:cubicBezTo>
                    <a:lnTo>
                      <a:pt x="38046" y="16504"/>
                    </a:lnTo>
                    <a:cubicBezTo>
                      <a:pt x="35619" y="16088"/>
                      <a:pt x="35272" y="16643"/>
                      <a:pt x="34579" y="18446"/>
                    </a:cubicBezTo>
                    <a:lnTo>
                      <a:pt x="29378" y="32661"/>
                    </a:lnTo>
                    <a:cubicBezTo>
                      <a:pt x="26466" y="40497"/>
                      <a:pt x="24801" y="45074"/>
                      <a:pt x="15717" y="43618"/>
                    </a:cubicBezTo>
                    <a:lnTo>
                      <a:pt x="11695" y="42924"/>
                    </a:lnTo>
                    <a:cubicBezTo>
                      <a:pt x="1294" y="41191"/>
                      <a:pt x="-1272" y="34811"/>
                      <a:pt x="531" y="24271"/>
                    </a:cubicBezTo>
                    <a:cubicBezTo>
                      <a:pt x="2681" y="11095"/>
                      <a:pt x="5662" y="0"/>
                      <a:pt x="5662" y="0"/>
                    </a:cubicBezTo>
                    <a:lnTo>
                      <a:pt x="13776" y="1387"/>
                    </a:lnTo>
                    <a:lnTo>
                      <a:pt x="10031" y="24340"/>
                    </a:lnTo>
                    <a:cubicBezTo>
                      <a:pt x="9060" y="30165"/>
                      <a:pt x="9962" y="32800"/>
                      <a:pt x="13914" y="33493"/>
                    </a:cubicBezTo>
                    <a:lnTo>
                      <a:pt x="15856" y="33840"/>
                    </a:lnTo>
                    <a:cubicBezTo>
                      <a:pt x="17798" y="34187"/>
                      <a:pt x="18976" y="34256"/>
                      <a:pt x="19947" y="31552"/>
                    </a:cubicBezTo>
                    <a:cubicBezTo>
                      <a:pt x="21612" y="26767"/>
                      <a:pt x="24732" y="17198"/>
                      <a:pt x="26396" y="12482"/>
                    </a:cubicBezTo>
                    <a:cubicBezTo>
                      <a:pt x="28407" y="7004"/>
                      <a:pt x="30280" y="4438"/>
                      <a:pt x="37630" y="5686"/>
                    </a:cubicBezTo>
                    <a:lnTo>
                      <a:pt x="41444" y="6310"/>
                    </a:lnTo>
                    <a:cubicBezTo>
                      <a:pt x="51846" y="8044"/>
                      <a:pt x="52747" y="13591"/>
                      <a:pt x="50875" y="24271"/>
                    </a:cubicBezTo>
                    <a:cubicBezTo>
                      <a:pt x="48725" y="37307"/>
                      <a:pt x="46784" y="45143"/>
                      <a:pt x="46784" y="45143"/>
                    </a:cubicBezTo>
                    <a:lnTo>
                      <a:pt x="38254" y="43756"/>
                    </a:lnTo>
                    <a:lnTo>
                      <a:pt x="41583" y="23439"/>
                    </a:lnTo>
                    <a:close/>
                  </a:path>
                </a:pathLst>
              </a:custGeom>
              <a:solidFill>
                <a:srgbClr val="006086"/>
              </a:solidFill>
              <a:ln w="6930" cap="flat">
                <a:noFill/>
                <a:prstDash val="solid"/>
                <a:miter/>
              </a:ln>
            </p:spPr>
            <p:txBody>
              <a:bodyPr rtlCol="0" anchor="ctr"/>
              <a:lstStyle/>
              <a:p>
                <a:endParaRPr lang="en-US"/>
              </a:p>
            </p:txBody>
          </p:sp>
          <p:sp>
            <p:nvSpPr>
              <p:cNvPr id="797" name="Freeform 175">
                <a:extLst>
                  <a:ext uri="{FF2B5EF4-FFF2-40B4-BE49-F238E27FC236}">
                    <a16:creationId xmlns:a16="http://schemas.microsoft.com/office/drawing/2014/main" id="{6E0D3611-D78C-545F-AEE1-B2937CDEBC75}"/>
                  </a:ext>
                </a:extLst>
              </p:cNvPr>
              <p:cNvSpPr/>
              <p:nvPr/>
            </p:nvSpPr>
            <p:spPr>
              <a:xfrm>
                <a:off x="7275043" y="2811890"/>
                <a:ext cx="62202" cy="32106"/>
              </a:xfrm>
              <a:custGeom>
                <a:avLst/>
                <a:gdLst>
                  <a:gd name="connsiteX0" fmla="*/ 52702 w 62202"/>
                  <a:gd name="connsiteY0" fmla="*/ 1734 h 32106"/>
                  <a:gd name="connsiteX1" fmla="*/ 51384 w 62202"/>
                  <a:gd name="connsiteY1" fmla="*/ 8529 h 32106"/>
                  <a:gd name="connsiteX2" fmla="*/ 62202 w 62202"/>
                  <a:gd name="connsiteY2" fmla="*/ 10679 h 32106"/>
                  <a:gd name="connsiteX3" fmla="*/ 60191 w 62202"/>
                  <a:gd name="connsiteY3" fmla="*/ 21081 h 32106"/>
                  <a:gd name="connsiteX4" fmla="*/ 49304 w 62202"/>
                  <a:gd name="connsiteY4" fmla="*/ 18931 h 32106"/>
                  <a:gd name="connsiteX5" fmla="*/ 46738 w 62202"/>
                  <a:gd name="connsiteY5" fmla="*/ 32107 h 32106"/>
                  <a:gd name="connsiteX6" fmla="*/ 37793 w 62202"/>
                  <a:gd name="connsiteY6" fmla="*/ 30304 h 32106"/>
                  <a:gd name="connsiteX7" fmla="*/ 40359 w 62202"/>
                  <a:gd name="connsiteY7" fmla="*/ 17128 h 32106"/>
                  <a:gd name="connsiteX8" fmla="*/ 15395 w 62202"/>
                  <a:gd name="connsiteY8" fmla="*/ 12205 h 32106"/>
                  <a:gd name="connsiteX9" fmla="*/ 9362 w 62202"/>
                  <a:gd name="connsiteY9" fmla="*/ 15811 h 32106"/>
                  <a:gd name="connsiteX10" fmla="*/ 7697 w 62202"/>
                  <a:gd name="connsiteY10" fmla="*/ 24964 h 32106"/>
                  <a:gd name="connsiteX11" fmla="*/ 0 w 62202"/>
                  <a:gd name="connsiteY11" fmla="*/ 23369 h 32106"/>
                  <a:gd name="connsiteX12" fmla="*/ 1040 w 62202"/>
                  <a:gd name="connsiteY12" fmla="*/ 10194 h 32106"/>
                  <a:gd name="connsiteX13" fmla="*/ 15811 w 62202"/>
                  <a:gd name="connsiteY13" fmla="*/ 1526 h 32106"/>
                  <a:gd name="connsiteX14" fmla="*/ 42370 w 62202"/>
                  <a:gd name="connsiteY14" fmla="*/ 6796 h 32106"/>
                  <a:gd name="connsiteX15" fmla="*/ 43687 w 62202"/>
                  <a:gd name="connsiteY15" fmla="*/ 0 h 32106"/>
                  <a:gd name="connsiteX16" fmla="*/ 52702 w 62202"/>
                  <a:gd name="connsiteY16" fmla="*/ 1803 h 3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02" h="32106">
                    <a:moveTo>
                      <a:pt x="52702" y="1734"/>
                    </a:moveTo>
                    <a:lnTo>
                      <a:pt x="51384" y="8529"/>
                    </a:lnTo>
                    <a:lnTo>
                      <a:pt x="62202" y="10679"/>
                    </a:lnTo>
                    <a:lnTo>
                      <a:pt x="60191" y="21081"/>
                    </a:lnTo>
                    <a:lnTo>
                      <a:pt x="49304" y="18931"/>
                    </a:lnTo>
                    <a:lnTo>
                      <a:pt x="46738" y="32107"/>
                    </a:lnTo>
                    <a:lnTo>
                      <a:pt x="37793" y="30304"/>
                    </a:lnTo>
                    <a:lnTo>
                      <a:pt x="40359" y="17128"/>
                    </a:lnTo>
                    <a:lnTo>
                      <a:pt x="15395" y="12205"/>
                    </a:lnTo>
                    <a:cubicBezTo>
                      <a:pt x="11719" y="11442"/>
                      <a:pt x="10055" y="12343"/>
                      <a:pt x="9362" y="15811"/>
                    </a:cubicBezTo>
                    <a:cubicBezTo>
                      <a:pt x="9154" y="16920"/>
                      <a:pt x="7697" y="24964"/>
                      <a:pt x="7697" y="24964"/>
                    </a:cubicBezTo>
                    <a:lnTo>
                      <a:pt x="0" y="23369"/>
                    </a:lnTo>
                    <a:cubicBezTo>
                      <a:pt x="0" y="23369"/>
                      <a:pt x="69" y="15048"/>
                      <a:pt x="1040" y="10194"/>
                    </a:cubicBezTo>
                    <a:cubicBezTo>
                      <a:pt x="2843" y="971"/>
                      <a:pt x="8668" y="139"/>
                      <a:pt x="15811" y="1526"/>
                    </a:cubicBezTo>
                    <a:lnTo>
                      <a:pt x="42370" y="6796"/>
                    </a:lnTo>
                    <a:lnTo>
                      <a:pt x="43687" y="0"/>
                    </a:lnTo>
                    <a:lnTo>
                      <a:pt x="52702" y="1803"/>
                    </a:lnTo>
                    <a:close/>
                  </a:path>
                </a:pathLst>
              </a:custGeom>
              <a:solidFill>
                <a:srgbClr val="006086"/>
              </a:solidFill>
              <a:ln w="6930" cap="flat">
                <a:noFill/>
                <a:prstDash val="solid"/>
                <a:miter/>
              </a:ln>
            </p:spPr>
            <p:txBody>
              <a:bodyPr rtlCol="0" anchor="ctr"/>
              <a:lstStyle/>
              <a:p>
                <a:endParaRPr lang="en-US"/>
              </a:p>
            </p:txBody>
          </p:sp>
          <p:sp>
            <p:nvSpPr>
              <p:cNvPr id="798" name="Freeform 176">
                <a:extLst>
                  <a:ext uri="{FF2B5EF4-FFF2-40B4-BE49-F238E27FC236}">
                    <a16:creationId xmlns:a16="http://schemas.microsoft.com/office/drawing/2014/main" id="{98D320DA-ADF3-A9D5-101B-9A4432D91345}"/>
                  </a:ext>
                </a:extLst>
              </p:cNvPr>
              <p:cNvSpPr/>
              <p:nvPr/>
            </p:nvSpPr>
            <p:spPr>
              <a:xfrm>
                <a:off x="7269981" y="2842263"/>
                <a:ext cx="49858" cy="39942"/>
              </a:xfrm>
              <a:custGeom>
                <a:avLst/>
                <a:gdLst>
                  <a:gd name="connsiteX0" fmla="*/ 49789 w 49858"/>
                  <a:gd name="connsiteY0" fmla="*/ 10818 h 39942"/>
                  <a:gd name="connsiteX1" fmla="*/ 47432 w 49858"/>
                  <a:gd name="connsiteY1" fmla="*/ 21150 h 39942"/>
                  <a:gd name="connsiteX2" fmla="*/ 42924 w 49858"/>
                  <a:gd name="connsiteY2" fmla="*/ 20110 h 39942"/>
                  <a:gd name="connsiteX3" fmla="*/ 44866 w 49858"/>
                  <a:gd name="connsiteY3" fmla="*/ 34464 h 39942"/>
                  <a:gd name="connsiteX4" fmla="*/ 43618 w 49858"/>
                  <a:gd name="connsiteY4" fmla="*/ 39942 h 39942"/>
                  <a:gd name="connsiteX5" fmla="*/ 34395 w 49858"/>
                  <a:gd name="connsiteY5" fmla="*/ 37862 h 39942"/>
                  <a:gd name="connsiteX6" fmla="*/ 35990 w 49858"/>
                  <a:gd name="connsiteY6" fmla="*/ 30720 h 39942"/>
                  <a:gd name="connsiteX7" fmla="*/ 35574 w 49858"/>
                  <a:gd name="connsiteY7" fmla="*/ 18446 h 39942"/>
                  <a:gd name="connsiteX8" fmla="*/ 0 w 49858"/>
                  <a:gd name="connsiteY8" fmla="*/ 10332 h 39942"/>
                  <a:gd name="connsiteX9" fmla="*/ 2358 w 49858"/>
                  <a:gd name="connsiteY9" fmla="*/ 0 h 39942"/>
                  <a:gd name="connsiteX10" fmla="*/ 49859 w 49858"/>
                  <a:gd name="connsiteY10" fmla="*/ 10818 h 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58" h="39942">
                    <a:moveTo>
                      <a:pt x="49789" y="10818"/>
                    </a:moveTo>
                    <a:lnTo>
                      <a:pt x="47432" y="21150"/>
                    </a:lnTo>
                    <a:lnTo>
                      <a:pt x="42924" y="20110"/>
                    </a:lnTo>
                    <a:cubicBezTo>
                      <a:pt x="44172" y="24271"/>
                      <a:pt x="45837" y="30096"/>
                      <a:pt x="44866" y="34464"/>
                    </a:cubicBezTo>
                    <a:lnTo>
                      <a:pt x="43618" y="39942"/>
                    </a:lnTo>
                    <a:lnTo>
                      <a:pt x="34395" y="37862"/>
                    </a:lnTo>
                    <a:lnTo>
                      <a:pt x="35990" y="30720"/>
                    </a:lnTo>
                    <a:cubicBezTo>
                      <a:pt x="36822" y="27114"/>
                      <a:pt x="36475" y="22606"/>
                      <a:pt x="35574" y="18446"/>
                    </a:cubicBezTo>
                    <a:lnTo>
                      <a:pt x="0" y="10332"/>
                    </a:lnTo>
                    <a:lnTo>
                      <a:pt x="2358" y="0"/>
                    </a:lnTo>
                    <a:lnTo>
                      <a:pt x="49859" y="10818"/>
                    </a:lnTo>
                    <a:close/>
                  </a:path>
                </a:pathLst>
              </a:custGeom>
              <a:solidFill>
                <a:srgbClr val="006086"/>
              </a:solidFill>
              <a:ln w="6930" cap="flat">
                <a:noFill/>
                <a:prstDash val="solid"/>
                <a:miter/>
              </a:ln>
            </p:spPr>
            <p:txBody>
              <a:bodyPr rtlCol="0" anchor="ctr"/>
              <a:lstStyle/>
              <a:p>
                <a:endParaRPr lang="en-US"/>
              </a:p>
            </p:txBody>
          </p:sp>
          <p:sp>
            <p:nvSpPr>
              <p:cNvPr id="799" name="Freeform 177">
                <a:extLst>
                  <a:ext uri="{FF2B5EF4-FFF2-40B4-BE49-F238E27FC236}">
                    <a16:creationId xmlns:a16="http://schemas.microsoft.com/office/drawing/2014/main" id="{6D653406-FCC8-FC54-E3C1-38A17BF4FD4E}"/>
                  </a:ext>
                </a:extLst>
              </p:cNvPr>
              <p:cNvSpPr/>
              <p:nvPr/>
            </p:nvSpPr>
            <p:spPr>
              <a:xfrm>
                <a:off x="7253408" y="2879011"/>
                <a:ext cx="58041" cy="51458"/>
              </a:xfrm>
              <a:custGeom>
                <a:avLst/>
                <a:gdLst>
                  <a:gd name="connsiteX0" fmla="*/ 69 w 58041"/>
                  <a:gd name="connsiteY0" fmla="*/ 38976 h 51458"/>
                  <a:gd name="connsiteX1" fmla="*/ 2774 w 58041"/>
                  <a:gd name="connsiteY1" fmla="*/ 28713 h 51458"/>
                  <a:gd name="connsiteX2" fmla="*/ 6380 w 58041"/>
                  <a:gd name="connsiteY2" fmla="*/ 29684 h 51458"/>
                  <a:gd name="connsiteX3" fmla="*/ 5825 w 58041"/>
                  <a:gd name="connsiteY3" fmla="*/ 15052 h 51458"/>
                  <a:gd name="connsiteX4" fmla="*/ 6449 w 58041"/>
                  <a:gd name="connsiteY4" fmla="*/ 12556 h 51458"/>
                  <a:gd name="connsiteX5" fmla="*/ 24201 w 58041"/>
                  <a:gd name="connsiteY5" fmla="*/ 906 h 51458"/>
                  <a:gd name="connsiteX6" fmla="*/ 58041 w 58041"/>
                  <a:gd name="connsiteY6" fmla="*/ 9851 h 51458"/>
                  <a:gd name="connsiteX7" fmla="*/ 55337 w 58041"/>
                  <a:gd name="connsiteY7" fmla="*/ 20114 h 51458"/>
                  <a:gd name="connsiteX8" fmla="*/ 23092 w 58041"/>
                  <a:gd name="connsiteY8" fmla="*/ 11585 h 51458"/>
                  <a:gd name="connsiteX9" fmla="*/ 14909 w 58041"/>
                  <a:gd name="connsiteY9" fmla="*/ 16855 h 51458"/>
                  <a:gd name="connsiteX10" fmla="*/ 14354 w 58041"/>
                  <a:gd name="connsiteY10" fmla="*/ 19074 h 51458"/>
                  <a:gd name="connsiteX11" fmla="*/ 14077 w 58041"/>
                  <a:gd name="connsiteY11" fmla="*/ 31764 h 51458"/>
                  <a:gd name="connsiteX12" fmla="*/ 49789 w 58041"/>
                  <a:gd name="connsiteY12" fmla="*/ 41195 h 51458"/>
                  <a:gd name="connsiteX13" fmla="*/ 47085 w 58041"/>
                  <a:gd name="connsiteY13" fmla="*/ 51458 h 51458"/>
                  <a:gd name="connsiteX14" fmla="*/ 0 w 58041"/>
                  <a:gd name="connsiteY14" fmla="*/ 39045 h 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41" h="51458">
                    <a:moveTo>
                      <a:pt x="69" y="38976"/>
                    </a:moveTo>
                    <a:lnTo>
                      <a:pt x="2774" y="28713"/>
                    </a:lnTo>
                    <a:lnTo>
                      <a:pt x="6380" y="29684"/>
                    </a:lnTo>
                    <a:cubicBezTo>
                      <a:pt x="5617" y="25592"/>
                      <a:pt x="4646" y="19421"/>
                      <a:pt x="5825" y="15052"/>
                    </a:cubicBezTo>
                    <a:lnTo>
                      <a:pt x="6449" y="12556"/>
                    </a:lnTo>
                    <a:cubicBezTo>
                      <a:pt x="9154" y="2431"/>
                      <a:pt x="12898" y="-2076"/>
                      <a:pt x="24201" y="906"/>
                    </a:cubicBezTo>
                    <a:lnTo>
                      <a:pt x="58041" y="9851"/>
                    </a:lnTo>
                    <a:lnTo>
                      <a:pt x="55337" y="20114"/>
                    </a:lnTo>
                    <a:lnTo>
                      <a:pt x="23092" y="11585"/>
                    </a:lnTo>
                    <a:cubicBezTo>
                      <a:pt x="17960" y="10198"/>
                      <a:pt x="16227" y="11862"/>
                      <a:pt x="14909" y="16855"/>
                    </a:cubicBezTo>
                    <a:lnTo>
                      <a:pt x="14354" y="19074"/>
                    </a:lnTo>
                    <a:cubicBezTo>
                      <a:pt x="13383" y="22680"/>
                      <a:pt x="14077" y="27742"/>
                      <a:pt x="14077" y="31764"/>
                    </a:cubicBezTo>
                    <a:lnTo>
                      <a:pt x="49789" y="41195"/>
                    </a:lnTo>
                    <a:lnTo>
                      <a:pt x="47085" y="51458"/>
                    </a:lnTo>
                    <a:lnTo>
                      <a:pt x="0" y="39045"/>
                    </a:lnTo>
                    <a:close/>
                  </a:path>
                </a:pathLst>
              </a:custGeom>
              <a:solidFill>
                <a:srgbClr val="006086"/>
              </a:solidFill>
              <a:ln w="6930" cap="flat">
                <a:noFill/>
                <a:prstDash val="solid"/>
                <a:miter/>
              </a:ln>
            </p:spPr>
            <p:txBody>
              <a:bodyPr rtlCol="0" anchor="ctr"/>
              <a:lstStyle/>
              <a:p>
                <a:endParaRPr lang="en-US"/>
              </a:p>
            </p:txBody>
          </p:sp>
          <p:sp>
            <p:nvSpPr>
              <p:cNvPr id="800" name="Freeform 178">
                <a:extLst>
                  <a:ext uri="{FF2B5EF4-FFF2-40B4-BE49-F238E27FC236}">
                    <a16:creationId xmlns:a16="http://schemas.microsoft.com/office/drawing/2014/main" id="{8EA59268-6C8F-6495-48AF-5496CC51DC89}"/>
                  </a:ext>
                </a:extLst>
              </p:cNvPr>
              <p:cNvSpPr/>
              <p:nvPr/>
            </p:nvSpPr>
            <p:spPr>
              <a:xfrm>
                <a:off x="7240510" y="2929874"/>
                <a:ext cx="54100" cy="47403"/>
              </a:xfrm>
              <a:custGeom>
                <a:avLst/>
                <a:gdLst>
                  <a:gd name="connsiteX0" fmla="*/ 0 w 54100"/>
                  <a:gd name="connsiteY0" fmla="*/ 33326 h 47403"/>
                  <a:gd name="connsiteX1" fmla="*/ 5409 w 54100"/>
                  <a:gd name="connsiteY1" fmla="*/ 12038 h 47403"/>
                  <a:gd name="connsiteX2" fmla="*/ 24895 w 54100"/>
                  <a:gd name="connsiteY2" fmla="*/ 1220 h 47403"/>
                  <a:gd name="connsiteX3" fmla="*/ 42647 w 54100"/>
                  <a:gd name="connsiteY3" fmla="*/ 6698 h 47403"/>
                  <a:gd name="connsiteX4" fmla="*/ 52702 w 54100"/>
                  <a:gd name="connsiteY4" fmla="*/ 26600 h 47403"/>
                  <a:gd name="connsiteX5" fmla="*/ 45629 w 54100"/>
                  <a:gd name="connsiteY5" fmla="*/ 47403 h 47403"/>
                  <a:gd name="connsiteX6" fmla="*/ 37377 w 54100"/>
                  <a:gd name="connsiteY6" fmla="*/ 44837 h 47403"/>
                  <a:gd name="connsiteX7" fmla="*/ 43340 w 54100"/>
                  <a:gd name="connsiteY7" fmla="*/ 25421 h 47403"/>
                  <a:gd name="connsiteX8" fmla="*/ 38833 w 54100"/>
                  <a:gd name="connsiteY8" fmla="*/ 16614 h 47403"/>
                  <a:gd name="connsiteX9" fmla="*/ 22606 w 54100"/>
                  <a:gd name="connsiteY9" fmla="*/ 11622 h 47403"/>
                  <a:gd name="connsiteX10" fmla="*/ 13938 w 54100"/>
                  <a:gd name="connsiteY10" fmla="*/ 16337 h 47403"/>
                  <a:gd name="connsiteX11" fmla="*/ 7975 w 54100"/>
                  <a:gd name="connsiteY11" fmla="*/ 35753 h 47403"/>
                  <a:gd name="connsiteX12" fmla="*/ 139 w 54100"/>
                  <a:gd name="connsiteY12" fmla="*/ 33326 h 4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00" h="47403">
                    <a:moveTo>
                      <a:pt x="0" y="33326"/>
                    </a:moveTo>
                    <a:cubicBezTo>
                      <a:pt x="0" y="33326"/>
                      <a:pt x="1526" y="24589"/>
                      <a:pt x="5409" y="12038"/>
                    </a:cubicBezTo>
                    <a:cubicBezTo>
                      <a:pt x="8460" y="1775"/>
                      <a:pt x="13661" y="-2247"/>
                      <a:pt x="24895" y="1220"/>
                    </a:cubicBezTo>
                    <a:lnTo>
                      <a:pt x="42647" y="6698"/>
                    </a:lnTo>
                    <a:cubicBezTo>
                      <a:pt x="53881" y="10165"/>
                      <a:pt x="55961" y="16406"/>
                      <a:pt x="52702" y="26600"/>
                    </a:cubicBezTo>
                    <a:cubicBezTo>
                      <a:pt x="48818" y="39359"/>
                      <a:pt x="45629" y="47403"/>
                      <a:pt x="45629" y="47403"/>
                    </a:cubicBezTo>
                    <a:lnTo>
                      <a:pt x="37377" y="44837"/>
                    </a:lnTo>
                    <a:lnTo>
                      <a:pt x="43340" y="25421"/>
                    </a:lnTo>
                    <a:cubicBezTo>
                      <a:pt x="44797" y="20636"/>
                      <a:pt x="43826" y="18140"/>
                      <a:pt x="38833" y="16614"/>
                    </a:cubicBezTo>
                    <a:lnTo>
                      <a:pt x="22606" y="11622"/>
                    </a:lnTo>
                    <a:cubicBezTo>
                      <a:pt x="17613" y="10096"/>
                      <a:pt x="15395" y="11622"/>
                      <a:pt x="13938" y="16337"/>
                    </a:cubicBezTo>
                    <a:lnTo>
                      <a:pt x="7975" y="35753"/>
                    </a:lnTo>
                    <a:lnTo>
                      <a:pt x="139" y="33326"/>
                    </a:lnTo>
                    <a:close/>
                  </a:path>
                </a:pathLst>
              </a:custGeom>
              <a:solidFill>
                <a:srgbClr val="006086"/>
              </a:solidFill>
              <a:ln w="6930" cap="flat">
                <a:noFill/>
                <a:prstDash val="solid"/>
                <a:miter/>
              </a:ln>
            </p:spPr>
            <p:txBody>
              <a:bodyPr rtlCol="0" anchor="ctr"/>
              <a:lstStyle/>
              <a:p>
                <a:endParaRPr lang="en-US"/>
              </a:p>
            </p:txBody>
          </p:sp>
          <p:sp>
            <p:nvSpPr>
              <p:cNvPr id="801" name="Freeform 179">
                <a:extLst>
                  <a:ext uri="{FF2B5EF4-FFF2-40B4-BE49-F238E27FC236}">
                    <a16:creationId xmlns:a16="http://schemas.microsoft.com/office/drawing/2014/main" id="{78F10064-5D98-6C25-27DF-649E9459889E}"/>
                  </a:ext>
                </a:extLst>
              </p:cNvPr>
              <p:cNvSpPr/>
              <p:nvPr/>
            </p:nvSpPr>
            <p:spPr>
              <a:xfrm>
                <a:off x="7229553" y="2975895"/>
                <a:ext cx="63381" cy="35776"/>
              </a:xfrm>
              <a:custGeom>
                <a:avLst/>
                <a:gdLst>
                  <a:gd name="connsiteX0" fmla="*/ 55198 w 63381"/>
                  <a:gd name="connsiteY0" fmla="*/ 6513 h 35776"/>
                  <a:gd name="connsiteX1" fmla="*/ 52979 w 63381"/>
                  <a:gd name="connsiteY1" fmla="*/ 13101 h 35776"/>
                  <a:gd name="connsiteX2" fmla="*/ 63381 w 63381"/>
                  <a:gd name="connsiteY2" fmla="*/ 16638 h 35776"/>
                  <a:gd name="connsiteX3" fmla="*/ 59983 w 63381"/>
                  <a:gd name="connsiteY3" fmla="*/ 26693 h 35776"/>
                  <a:gd name="connsiteX4" fmla="*/ 49443 w 63381"/>
                  <a:gd name="connsiteY4" fmla="*/ 23087 h 35776"/>
                  <a:gd name="connsiteX5" fmla="*/ 45143 w 63381"/>
                  <a:gd name="connsiteY5" fmla="*/ 35777 h 35776"/>
                  <a:gd name="connsiteX6" fmla="*/ 36475 w 63381"/>
                  <a:gd name="connsiteY6" fmla="*/ 32795 h 35776"/>
                  <a:gd name="connsiteX7" fmla="*/ 40844 w 63381"/>
                  <a:gd name="connsiteY7" fmla="*/ 20105 h 35776"/>
                  <a:gd name="connsiteX8" fmla="*/ 16712 w 63381"/>
                  <a:gd name="connsiteY8" fmla="*/ 11853 h 35776"/>
                  <a:gd name="connsiteX9" fmla="*/ 10263 w 63381"/>
                  <a:gd name="connsiteY9" fmla="*/ 14627 h 35776"/>
                  <a:gd name="connsiteX10" fmla="*/ 7420 w 63381"/>
                  <a:gd name="connsiteY10" fmla="*/ 23503 h 35776"/>
                  <a:gd name="connsiteX11" fmla="*/ 0 w 63381"/>
                  <a:gd name="connsiteY11" fmla="*/ 20868 h 35776"/>
                  <a:gd name="connsiteX12" fmla="*/ 2774 w 63381"/>
                  <a:gd name="connsiteY12" fmla="*/ 7900 h 35776"/>
                  <a:gd name="connsiteX13" fmla="*/ 18584 w 63381"/>
                  <a:gd name="connsiteY13" fmla="*/ 1313 h 35776"/>
                  <a:gd name="connsiteX14" fmla="*/ 44242 w 63381"/>
                  <a:gd name="connsiteY14" fmla="*/ 10050 h 35776"/>
                  <a:gd name="connsiteX15" fmla="*/ 46461 w 63381"/>
                  <a:gd name="connsiteY15" fmla="*/ 3532 h 35776"/>
                  <a:gd name="connsiteX16" fmla="*/ 55198 w 63381"/>
                  <a:gd name="connsiteY16" fmla="*/ 6513 h 3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81" h="35776">
                    <a:moveTo>
                      <a:pt x="55198" y="6513"/>
                    </a:moveTo>
                    <a:lnTo>
                      <a:pt x="52979" y="13101"/>
                    </a:lnTo>
                    <a:lnTo>
                      <a:pt x="63381" y="16638"/>
                    </a:lnTo>
                    <a:lnTo>
                      <a:pt x="59983" y="26693"/>
                    </a:lnTo>
                    <a:lnTo>
                      <a:pt x="49443" y="23087"/>
                    </a:lnTo>
                    <a:lnTo>
                      <a:pt x="45143" y="35777"/>
                    </a:lnTo>
                    <a:lnTo>
                      <a:pt x="36475" y="32795"/>
                    </a:lnTo>
                    <a:lnTo>
                      <a:pt x="40844" y="20105"/>
                    </a:lnTo>
                    <a:lnTo>
                      <a:pt x="16712" y="11853"/>
                    </a:lnTo>
                    <a:cubicBezTo>
                      <a:pt x="13175" y="10674"/>
                      <a:pt x="11373" y="11298"/>
                      <a:pt x="10263" y="14627"/>
                    </a:cubicBezTo>
                    <a:cubicBezTo>
                      <a:pt x="9916" y="15667"/>
                      <a:pt x="7420" y="23503"/>
                      <a:pt x="7420" y="23503"/>
                    </a:cubicBezTo>
                    <a:lnTo>
                      <a:pt x="0" y="20868"/>
                    </a:lnTo>
                    <a:cubicBezTo>
                      <a:pt x="0" y="20868"/>
                      <a:pt x="1179" y="12616"/>
                      <a:pt x="2774" y="7900"/>
                    </a:cubicBezTo>
                    <a:cubicBezTo>
                      <a:pt x="5825" y="-976"/>
                      <a:pt x="11719" y="-1045"/>
                      <a:pt x="18584" y="1313"/>
                    </a:cubicBezTo>
                    <a:lnTo>
                      <a:pt x="44242" y="10050"/>
                    </a:lnTo>
                    <a:lnTo>
                      <a:pt x="46461" y="3532"/>
                    </a:lnTo>
                    <a:lnTo>
                      <a:pt x="55198" y="6513"/>
                    </a:lnTo>
                    <a:close/>
                  </a:path>
                </a:pathLst>
              </a:custGeom>
              <a:solidFill>
                <a:srgbClr val="006086"/>
              </a:solidFill>
              <a:ln w="6930" cap="flat">
                <a:noFill/>
                <a:prstDash val="solid"/>
                <a:miter/>
              </a:ln>
            </p:spPr>
            <p:txBody>
              <a:bodyPr rtlCol="0" anchor="ctr"/>
              <a:lstStyle/>
              <a:p>
                <a:endParaRPr lang="en-US"/>
              </a:p>
            </p:txBody>
          </p:sp>
          <p:sp>
            <p:nvSpPr>
              <p:cNvPr id="802" name="Freeform 180">
                <a:extLst>
                  <a:ext uri="{FF2B5EF4-FFF2-40B4-BE49-F238E27FC236}">
                    <a16:creationId xmlns:a16="http://schemas.microsoft.com/office/drawing/2014/main" id="{1D2D40D1-77C6-19E2-01E1-EBA8F6C735E1}"/>
                  </a:ext>
                </a:extLst>
              </p:cNvPr>
              <p:cNvSpPr/>
              <p:nvPr/>
            </p:nvSpPr>
            <p:spPr>
              <a:xfrm>
                <a:off x="7210969" y="3005617"/>
                <a:ext cx="60745" cy="54318"/>
              </a:xfrm>
              <a:custGeom>
                <a:avLst/>
                <a:gdLst>
                  <a:gd name="connsiteX0" fmla="*/ 0 w 60745"/>
                  <a:gd name="connsiteY0" fmla="*/ 36914 h 54318"/>
                  <a:gd name="connsiteX1" fmla="*/ 3745 w 60745"/>
                  <a:gd name="connsiteY1" fmla="*/ 26997 h 54318"/>
                  <a:gd name="connsiteX2" fmla="*/ 7281 w 60745"/>
                  <a:gd name="connsiteY2" fmla="*/ 28315 h 54318"/>
                  <a:gd name="connsiteX3" fmla="*/ 8321 w 60745"/>
                  <a:gd name="connsiteY3" fmla="*/ 13683 h 54318"/>
                  <a:gd name="connsiteX4" fmla="*/ 9223 w 60745"/>
                  <a:gd name="connsiteY4" fmla="*/ 11325 h 54318"/>
                  <a:gd name="connsiteX5" fmla="*/ 28084 w 60745"/>
                  <a:gd name="connsiteY5" fmla="*/ 1617 h 54318"/>
                  <a:gd name="connsiteX6" fmla="*/ 60746 w 60745"/>
                  <a:gd name="connsiteY6" fmla="*/ 14099 h 54318"/>
                  <a:gd name="connsiteX7" fmla="*/ 57001 w 60745"/>
                  <a:gd name="connsiteY7" fmla="*/ 24015 h 54318"/>
                  <a:gd name="connsiteX8" fmla="*/ 25866 w 60745"/>
                  <a:gd name="connsiteY8" fmla="*/ 12158 h 54318"/>
                  <a:gd name="connsiteX9" fmla="*/ 17198 w 60745"/>
                  <a:gd name="connsiteY9" fmla="*/ 16526 h 54318"/>
                  <a:gd name="connsiteX10" fmla="*/ 16365 w 60745"/>
                  <a:gd name="connsiteY10" fmla="*/ 18676 h 54318"/>
                  <a:gd name="connsiteX11" fmla="*/ 14770 w 60745"/>
                  <a:gd name="connsiteY11" fmla="*/ 31227 h 54318"/>
                  <a:gd name="connsiteX12" fmla="*/ 49235 w 60745"/>
                  <a:gd name="connsiteY12" fmla="*/ 44403 h 54318"/>
                  <a:gd name="connsiteX13" fmla="*/ 45490 w 60745"/>
                  <a:gd name="connsiteY13" fmla="*/ 54319 h 54318"/>
                  <a:gd name="connsiteX14" fmla="*/ 0 w 60745"/>
                  <a:gd name="connsiteY14" fmla="*/ 36983 h 5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5" h="54318">
                    <a:moveTo>
                      <a:pt x="0" y="36914"/>
                    </a:moveTo>
                    <a:lnTo>
                      <a:pt x="3745" y="26997"/>
                    </a:lnTo>
                    <a:lnTo>
                      <a:pt x="7281" y="28315"/>
                    </a:lnTo>
                    <a:cubicBezTo>
                      <a:pt x="6934" y="24154"/>
                      <a:pt x="6657" y="17913"/>
                      <a:pt x="8321" y="13683"/>
                    </a:cubicBezTo>
                    <a:lnTo>
                      <a:pt x="9223" y="11325"/>
                    </a:lnTo>
                    <a:cubicBezTo>
                      <a:pt x="12967" y="1548"/>
                      <a:pt x="17198" y="-2544"/>
                      <a:pt x="28084" y="1617"/>
                    </a:cubicBezTo>
                    <a:lnTo>
                      <a:pt x="60746" y="14099"/>
                    </a:lnTo>
                    <a:lnTo>
                      <a:pt x="57001" y="24015"/>
                    </a:lnTo>
                    <a:lnTo>
                      <a:pt x="25866" y="12158"/>
                    </a:lnTo>
                    <a:cubicBezTo>
                      <a:pt x="20942" y="10285"/>
                      <a:pt x="19000" y="11741"/>
                      <a:pt x="17198" y="16526"/>
                    </a:cubicBezTo>
                    <a:lnTo>
                      <a:pt x="16365" y="18676"/>
                    </a:lnTo>
                    <a:cubicBezTo>
                      <a:pt x="15048" y="22212"/>
                      <a:pt x="15186" y="27275"/>
                      <a:pt x="14770" y="31227"/>
                    </a:cubicBezTo>
                    <a:lnTo>
                      <a:pt x="49235" y="44403"/>
                    </a:lnTo>
                    <a:lnTo>
                      <a:pt x="45490" y="54319"/>
                    </a:lnTo>
                    <a:lnTo>
                      <a:pt x="0" y="36983"/>
                    </a:lnTo>
                    <a:close/>
                  </a:path>
                </a:pathLst>
              </a:custGeom>
              <a:solidFill>
                <a:srgbClr val="006086"/>
              </a:solidFill>
              <a:ln w="6930" cap="flat">
                <a:noFill/>
                <a:prstDash val="solid"/>
                <a:miter/>
              </a:ln>
            </p:spPr>
            <p:txBody>
              <a:bodyPr rtlCol="0" anchor="ctr"/>
              <a:lstStyle/>
              <a:p>
                <a:endParaRPr lang="en-US"/>
              </a:p>
            </p:txBody>
          </p:sp>
          <p:sp>
            <p:nvSpPr>
              <p:cNvPr id="803" name="Freeform 181">
                <a:extLst>
                  <a:ext uri="{FF2B5EF4-FFF2-40B4-BE49-F238E27FC236}">
                    <a16:creationId xmlns:a16="http://schemas.microsoft.com/office/drawing/2014/main" id="{130306E9-07EB-E9E9-9E02-C0BEFA3312B1}"/>
                  </a:ext>
                </a:extLst>
              </p:cNvPr>
              <p:cNvSpPr/>
              <p:nvPr/>
            </p:nvSpPr>
            <p:spPr>
              <a:xfrm>
                <a:off x="7202855" y="3052100"/>
                <a:ext cx="48957" cy="46599"/>
              </a:xfrm>
              <a:custGeom>
                <a:avLst/>
                <a:gdLst>
                  <a:gd name="connsiteX0" fmla="*/ 48958 w 48957"/>
                  <a:gd name="connsiteY0" fmla="*/ 18931 h 46599"/>
                  <a:gd name="connsiteX1" fmla="*/ 44797 w 48957"/>
                  <a:gd name="connsiteY1" fmla="*/ 28709 h 46599"/>
                  <a:gd name="connsiteX2" fmla="*/ 40567 w 48957"/>
                  <a:gd name="connsiteY2" fmla="*/ 26906 h 46599"/>
                  <a:gd name="connsiteX3" fmla="*/ 39943 w 48957"/>
                  <a:gd name="connsiteY3" fmla="*/ 41399 h 46599"/>
                  <a:gd name="connsiteX4" fmla="*/ 37723 w 48957"/>
                  <a:gd name="connsiteY4" fmla="*/ 46600 h 46599"/>
                  <a:gd name="connsiteX5" fmla="*/ 28986 w 48957"/>
                  <a:gd name="connsiteY5" fmla="*/ 42924 h 46599"/>
                  <a:gd name="connsiteX6" fmla="*/ 31829 w 48957"/>
                  <a:gd name="connsiteY6" fmla="*/ 36129 h 46599"/>
                  <a:gd name="connsiteX7" fmla="*/ 33563 w 48957"/>
                  <a:gd name="connsiteY7" fmla="*/ 23993 h 46599"/>
                  <a:gd name="connsiteX8" fmla="*/ 0 w 48957"/>
                  <a:gd name="connsiteY8" fmla="*/ 9778 h 46599"/>
                  <a:gd name="connsiteX9" fmla="*/ 4092 w 48957"/>
                  <a:gd name="connsiteY9" fmla="*/ 0 h 46599"/>
                  <a:gd name="connsiteX10" fmla="*/ 48888 w 48957"/>
                  <a:gd name="connsiteY10" fmla="*/ 19001 h 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57" h="46599">
                    <a:moveTo>
                      <a:pt x="48958" y="18931"/>
                    </a:moveTo>
                    <a:lnTo>
                      <a:pt x="44797" y="28709"/>
                    </a:lnTo>
                    <a:lnTo>
                      <a:pt x="40567" y="26906"/>
                    </a:lnTo>
                    <a:cubicBezTo>
                      <a:pt x="41052" y="31205"/>
                      <a:pt x="41676" y="37238"/>
                      <a:pt x="39943" y="41399"/>
                    </a:cubicBezTo>
                    <a:lnTo>
                      <a:pt x="37723" y="46600"/>
                    </a:lnTo>
                    <a:lnTo>
                      <a:pt x="28986" y="42924"/>
                    </a:lnTo>
                    <a:lnTo>
                      <a:pt x="31829" y="36129"/>
                    </a:lnTo>
                    <a:cubicBezTo>
                      <a:pt x="33286" y="32731"/>
                      <a:pt x="33702" y="28223"/>
                      <a:pt x="33563" y="23993"/>
                    </a:cubicBezTo>
                    <a:lnTo>
                      <a:pt x="0" y="9778"/>
                    </a:lnTo>
                    <a:lnTo>
                      <a:pt x="4092" y="0"/>
                    </a:lnTo>
                    <a:lnTo>
                      <a:pt x="48888" y="19001"/>
                    </a:lnTo>
                    <a:close/>
                  </a:path>
                </a:pathLst>
              </a:custGeom>
              <a:solidFill>
                <a:srgbClr val="006086"/>
              </a:solidFill>
              <a:ln w="6930" cap="flat">
                <a:noFill/>
                <a:prstDash val="solid"/>
                <a:miter/>
              </a:ln>
            </p:spPr>
            <p:txBody>
              <a:bodyPr rtlCol="0" anchor="ctr"/>
              <a:lstStyle/>
              <a:p>
                <a:endParaRPr lang="en-US"/>
              </a:p>
            </p:txBody>
          </p:sp>
          <p:sp>
            <p:nvSpPr>
              <p:cNvPr id="804" name="Freeform 182">
                <a:extLst>
                  <a:ext uri="{FF2B5EF4-FFF2-40B4-BE49-F238E27FC236}">
                    <a16:creationId xmlns:a16="http://schemas.microsoft.com/office/drawing/2014/main" id="{B5310FEF-F777-9E11-65E6-E0926063D86B}"/>
                  </a:ext>
                </a:extLst>
              </p:cNvPr>
              <p:cNvSpPr/>
              <p:nvPr/>
            </p:nvSpPr>
            <p:spPr>
              <a:xfrm>
                <a:off x="7177129" y="3088431"/>
                <a:ext cx="55325" cy="51526"/>
              </a:xfrm>
              <a:custGeom>
                <a:avLst/>
                <a:gdLst>
                  <a:gd name="connsiteX0" fmla="*/ 0 w 55325"/>
                  <a:gd name="connsiteY0" fmla="*/ 32528 h 51526"/>
                  <a:gd name="connsiteX1" fmla="*/ 8946 w 55325"/>
                  <a:gd name="connsiteY1" fmla="*/ 10615 h 51526"/>
                  <a:gd name="connsiteX2" fmla="*/ 28986 w 55325"/>
                  <a:gd name="connsiteY2" fmla="*/ 2224 h 51526"/>
                  <a:gd name="connsiteX3" fmla="*/ 46322 w 55325"/>
                  <a:gd name="connsiteY3" fmla="*/ 10338 h 51526"/>
                  <a:gd name="connsiteX4" fmla="*/ 53187 w 55325"/>
                  <a:gd name="connsiteY4" fmla="*/ 32181 h 51526"/>
                  <a:gd name="connsiteX5" fmla="*/ 48819 w 55325"/>
                  <a:gd name="connsiteY5" fmla="*/ 41543 h 51526"/>
                  <a:gd name="connsiteX6" fmla="*/ 28015 w 55325"/>
                  <a:gd name="connsiteY6" fmla="*/ 49656 h 51526"/>
                  <a:gd name="connsiteX7" fmla="*/ 15464 w 55325"/>
                  <a:gd name="connsiteY7" fmla="*/ 43831 h 51526"/>
                  <a:gd name="connsiteX8" fmla="*/ 14909 w 55325"/>
                  <a:gd name="connsiteY8" fmla="*/ 42652 h 51526"/>
                  <a:gd name="connsiteX9" fmla="*/ 28431 w 55325"/>
                  <a:gd name="connsiteY9" fmla="*/ 13666 h 51526"/>
                  <a:gd name="connsiteX10" fmla="*/ 25658 w 55325"/>
                  <a:gd name="connsiteY10" fmla="*/ 12349 h 51526"/>
                  <a:gd name="connsiteX11" fmla="*/ 16296 w 55325"/>
                  <a:gd name="connsiteY11" fmla="*/ 15816 h 51526"/>
                  <a:gd name="connsiteX12" fmla="*/ 6934 w 55325"/>
                  <a:gd name="connsiteY12" fmla="*/ 35926 h 51526"/>
                  <a:gd name="connsiteX13" fmla="*/ 0 w 55325"/>
                  <a:gd name="connsiteY13" fmla="*/ 32528 h 51526"/>
                  <a:gd name="connsiteX14" fmla="*/ 30650 w 55325"/>
                  <a:gd name="connsiteY14" fmla="*/ 39116 h 51526"/>
                  <a:gd name="connsiteX15" fmla="*/ 41954 w 55325"/>
                  <a:gd name="connsiteY15" fmla="*/ 35787 h 51526"/>
                  <a:gd name="connsiteX16" fmla="*/ 44381 w 55325"/>
                  <a:gd name="connsiteY16" fmla="*/ 30517 h 51526"/>
                  <a:gd name="connsiteX17" fmla="*/ 39943 w 55325"/>
                  <a:gd name="connsiteY17" fmla="*/ 18936 h 51526"/>
                  <a:gd name="connsiteX18" fmla="*/ 35920 w 55325"/>
                  <a:gd name="connsiteY18" fmla="*/ 17064 h 51526"/>
                  <a:gd name="connsiteX19" fmla="*/ 26698 w 55325"/>
                  <a:gd name="connsiteY19" fmla="*/ 37244 h 51526"/>
                  <a:gd name="connsiteX20" fmla="*/ 30581 w 55325"/>
                  <a:gd name="connsiteY20" fmla="*/ 39047 h 5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25" h="51526">
                    <a:moveTo>
                      <a:pt x="0" y="32528"/>
                    </a:moveTo>
                    <a:cubicBezTo>
                      <a:pt x="0" y="32528"/>
                      <a:pt x="3467" y="22542"/>
                      <a:pt x="8946" y="10615"/>
                    </a:cubicBezTo>
                    <a:cubicBezTo>
                      <a:pt x="13383" y="907"/>
                      <a:pt x="18307" y="-2768"/>
                      <a:pt x="28986" y="2224"/>
                    </a:cubicBezTo>
                    <a:lnTo>
                      <a:pt x="46322" y="10338"/>
                    </a:lnTo>
                    <a:cubicBezTo>
                      <a:pt x="54921" y="14360"/>
                      <a:pt x="57695" y="22542"/>
                      <a:pt x="53187" y="32181"/>
                    </a:cubicBezTo>
                    <a:lnTo>
                      <a:pt x="48819" y="41543"/>
                    </a:lnTo>
                    <a:cubicBezTo>
                      <a:pt x="44242" y="51320"/>
                      <a:pt x="36614" y="53678"/>
                      <a:pt x="28015" y="49656"/>
                    </a:cubicBezTo>
                    <a:lnTo>
                      <a:pt x="15464" y="43831"/>
                    </a:lnTo>
                    <a:cubicBezTo>
                      <a:pt x="14770" y="43484"/>
                      <a:pt x="14562" y="43346"/>
                      <a:pt x="14909" y="42652"/>
                    </a:cubicBezTo>
                    <a:lnTo>
                      <a:pt x="28431" y="13666"/>
                    </a:lnTo>
                    <a:lnTo>
                      <a:pt x="25658" y="12349"/>
                    </a:lnTo>
                    <a:cubicBezTo>
                      <a:pt x="19486" y="9436"/>
                      <a:pt x="18862" y="10338"/>
                      <a:pt x="16296" y="15816"/>
                    </a:cubicBezTo>
                    <a:lnTo>
                      <a:pt x="6934" y="35926"/>
                    </a:lnTo>
                    <a:lnTo>
                      <a:pt x="0" y="32528"/>
                    </a:lnTo>
                    <a:close/>
                    <a:moveTo>
                      <a:pt x="30650" y="39116"/>
                    </a:moveTo>
                    <a:cubicBezTo>
                      <a:pt x="38140" y="42583"/>
                      <a:pt x="39665" y="40780"/>
                      <a:pt x="41954" y="35787"/>
                    </a:cubicBezTo>
                    <a:lnTo>
                      <a:pt x="44381" y="30517"/>
                    </a:lnTo>
                    <a:cubicBezTo>
                      <a:pt x="46738" y="25524"/>
                      <a:pt x="47709" y="22542"/>
                      <a:pt x="39943" y="18936"/>
                    </a:cubicBezTo>
                    <a:lnTo>
                      <a:pt x="35920" y="17064"/>
                    </a:lnTo>
                    <a:lnTo>
                      <a:pt x="26698" y="37244"/>
                    </a:lnTo>
                    <a:lnTo>
                      <a:pt x="30581" y="39047"/>
                    </a:lnTo>
                    <a:close/>
                  </a:path>
                </a:pathLst>
              </a:custGeom>
              <a:solidFill>
                <a:srgbClr val="006086"/>
              </a:solidFill>
              <a:ln w="6930" cap="flat">
                <a:noFill/>
                <a:prstDash val="solid"/>
                <a:miter/>
              </a:ln>
            </p:spPr>
            <p:txBody>
              <a:bodyPr rtlCol="0" anchor="ctr"/>
              <a:lstStyle/>
              <a:p>
                <a:endParaRPr lang="en-US"/>
              </a:p>
            </p:txBody>
          </p:sp>
        </p:grpSp>
        <p:grpSp>
          <p:nvGrpSpPr>
            <p:cNvPr id="598" name="Graphic 10">
              <a:extLst>
                <a:ext uri="{FF2B5EF4-FFF2-40B4-BE49-F238E27FC236}">
                  <a16:creationId xmlns:a16="http://schemas.microsoft.com/office/drawing/2014/main" id="{BFFF8850-0BF0-5773-3E26-5BD8C1EC2003}"/>
                </a:ext>
              </a:extLst>
            </p:cNvPr>
            <p:cNvGrpSpPr/>
            <p:nvPr/>
          </p:nvGrpSpPr>
          <p:grpSpPr>
            <a:xfrm>
              <a:off x="4736425" y="2013111"/>
              <a:ext cx="185824" cy="1129136"/>
              <a:chOff x="4736425" y="2013111"/>
              <a:chExt cx="185824" cy="1129136"/>
            </a:xfrm>
            <a:solidFill>
              <a:srgbClr val="006086"/>
            </a:solidFill>
          </p:grpSpPr>
          <p:sp>
            <p:nvSpPr>
              <p:cNvPr id="755" name="Freeform 186">
                <a:extLst>
                  <a:ext uri="{FF2B5EF4-FFF2-40B4-BE49-F238E27FC236}">
                    <a16:creationId xmlns:a16="http://schemas.microsoft.com/office/drawing/2014/main" id="{D5C761FE-1227-4909-8876-A1E4A29CF5D8}"/>
                  </a:ext>
                </a:extLst>
              </p:cNvPr>
              <p:cNvSpPr/>
              <p:nvPr/>
            </p:nvSpPr>
            <p:spPr>
              <a:xfrm>
                <a:off x="4840214" y="3058618"/>
                <a:ext cx="81063" cy="83629"/>
              </a:xfrm>
              <a:custGeom>
                <a:avLst/>
                <a:gdLst>
                  <a:gd name="connsiteX0" fmla="*/ 6726 w 81063"/>
                  <a:gd name="connsiteY0" fmla="*/ 37932 h 83629"/>
                  <a:gd name="connsiteX1" fmla="*/ 5756 w 81063"/>
                  <a:gd name="connsiteY1" fmla="*/ 37377 h 83629"/>
                  <a:gd name="connsiteX2" fmla="*/ 0 w 81063"/>
                  <a:gd name="connsiteY2" fmla="*/ 24479 h 83629"/>
                  <a:gd name="connsiteX3" fmla="*/ 54574 w 81063"/>
                  <a:gd name="connsiteY3" fmla="*/ 0 h 83629"/>
                  <a:gd name="connsiteX4" fmla="*/ 59082 w 81063"/>
                  <a:gd name="connsiteY4" fmla="*/ 9986 h 83629"/>
                  <a:gd name="connsiteX5" fmla="*/ 21636 w 81063"/>
                  <a:gd name="connsiteY5" fmla="*/ 26767 h 83629"/>
                  <a:gd name="connsiteX6" fmla="*/ 21913 w 81063"/>
                  <a:gd name="connsiteY6" fmla="*/ 27391 h 83629"/>
                  <a:gd name="connsiteX7" fmla="*/ 64352 w 81063"/>
                  <a:gd name="connsiteY7" fmla="*/ 24132 h 83629"/>
                  <a:gd name="connsiteX8" fmla="*/ 65669 w 81063"/>
                  <a:gd name="connsiteY8" fmla="*/ 24756 h 83629"/>
                  <a:gd name="connsiteX9" fmla="*/ 69969 w 81063"/>
                  <a:gd name="connsiteY9" fmla="*/ 34395 h 83629"/>
                  <a:gd name="connsiteX10" fmla="*/ 69553 w 81063"/>
                  <a:gd name="connsiteY10" fmla="*/ 35782 h 83629"/>
                  <a:gd name="connsiteX11" fmla="*/ 38902 w 81063"/>
                  <a:gd name="connsiteY11" fmla="*/ 65323 h 83629"/>
                  <a:gd name="connsiteX12" fmla="*/ 39180 w 81063"/>
                  <a:gd name="connsiteY12" fmla="*/ 65947 h 83629"/>
                  <a:gd name="connsiteX13" fmla="*/ 76626 w 81063"/>
                  <a:gd name="connsiteY13" fmla="*/ 49165 h 83629"/>
                  <a:gd name="connsiteX14" fmla="*/ 81064 w 81063"/>
                  <a:gd name="connsiteY14" fmla="*/ 59151 h 83629"/>
                  <a:gd name="connsiteX15" fmla="*/ 26490 w 81063"/>
                  <a:gd name="connsiteY15" fmla="*/ 83630 h 83629"/>
                  <a:gd name="connsiteX16" fmla="*/ 20665 w 81063"/>
                  <a:gd name="connsiteY16" fmla="*/ 70662 h 83629"/>
                  <a:gd name="connsiteX17" fmla="*/ 20942 w 81063"/>
                  <a:gd name="connsiteY17" fmla="*/ 69622 h 83629"/>
                  <a:gd name="connsiteX18" fmla="*/ 53950 w 81063"/>
                  <a:gd name="connsiteY18" fmla="*/ 36267 h 83629"/>
                  <a:gd name="connsiteX19" fmla="*/ 53603 w 81063"/>
                  <a:gd name="connsiteY19" fmla="*/ 35435 h 83629"/>
                  <a:gd name="connsiteX20" fmla="*/ 6796 w 81063"/>
                  <a:gd name="connsiteY20" fmla="*/ 37862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63" h="83629">
                    <a:moveTo>
                      <a:pt x="6726" y="37932"/>
                    </a:moveTo>
                    <a:cubicBezTo>
                      <a:pt x="6726" y="37932"/>
                      <a:pt x="6033" y="38070"/>
                      <a:pt x="5756" y="37377"/>
                    </a:cubicBezTo>
                    <a:lnTo>
                      <a:pt x="0" y="24479"/>
                    </a:lnTo>
                    <a:lnTo>
                      <a:pt x="54574" y="0"/>
                    </a:lnTo>
                    <a:lnTo>
                      <a:pt x="59082" y="9986"/>
                    </a:lnTo>
                    <a:lnTo>
                      <a:pt x="21636" y="26767"/>
                    </a:lnTo>
                    <a:lnTo>
                      <a:pt x="21913" y="27391"/>
                    </a:lnTo>
                    <a:lnTo>
                      <a:pt x="64352" y="24132"/>
                    </a:lnTo>
                    <a:cubicBezTo>
                      <a:pt x="64352" y="24132"/>
                      <a:pt x="65323" y="23993"/>
                      <a:pt x="65669" y="24756"/>
                    </a:cubicBezTo>
                    <a:lnTo>
                      <a:pt x="69969" y="34395"/>
                    </a:lnTo>
                    <a:cubicBezTo>
                      <a:pt x="70385" y="35227"/>
                      <a:pt x="69553" y="35782"/>
                      <a:pt x="69553" y="35782"/>
                    </a:cubicBezTo>
                    <a:lnTo>
                      <a:pt x="38902" y="65323"/>
                    </a:lnTo>
                    <a:lnTo>
                      <a:pt x="39180" y="65947"/>
                    </a:lnTo>
                    <a:lnTo>
                      <a:pt x="76626" y="49165"/>
                    </a:lnTo>
                    <a:lnTo>
                      <a:pt x="81064" y="59151"/>
                    </a:lnTo>
                    <a:lnTo>
                      <a:pt x="26490" y="83630"/>
                    </a:lnTo>
                    <a:lnTo>
                      <a:pt x="20665" y="70662"/>
                    </a:lnTo>
                    <a:cubicBezTo>
                      <a:pt x="20387" y="70038"/>
                      <a:pt x="20942" y="69622"/>
                      <a:pt x="20942" y="69622"/>
                    </a:cubicBezTo>
                    <a:lnTo>
                      <a:pt x="53950" y="36267"/>
                    </a:lnTo>
                    <a:lnTo>
                      <a:pt x="53603" y="35435"/>
                    </a:lnTo>
                    <a:lnTo>
                      <a:pt x="6796" y="37862"/>
                    </a:lnTo>
                    <a:close/>
                  </a:path>
                </a:pathLst>
              </a:custGeom>
              <a:solidFill>
                <a:srgbClr val="006086"/>
              </a:solidFill>
              <a:ln w="6930" cap="flat">
                <a:noFill/>
                <a:prstDash val="solid"/>
                <a:miter/>
              </a:ln>
            </p:spPr>
            <p:txBody>
              <a:bodyPr rtlCol="0" anchor="ctr"/>
              <a:lstStyle/>
              <a:p>
                <a:endParaRPr lang="en-US"/>
              </a:p>
            </p:txBody>
          </p:sp>
          <p:sp>
            <p:nvSpPr>
              <p:cNvPr id="756" name="Freeform 187">
                <a:extLst>
                  <a:ext uri="{FF2B5EF4-FFF2-40B4-BE49-F238E27FC236}">
                    <a16:creationId xmlns:a16="http://schemas.microsoft.com/office/drawing/2014/main" id="{7FC4090A-BD88-08DD-AE51-AF9A85707E7C}"/>
                  </a:ext>
                </a:extLst>
              </p:cNvPr>
              <p:cNvSpPr/>
              <p:nvPr/>
            </p:nvSpPr>
            <p:spPr>
              <a:xfrm>
                <a:off x="4833530" y="3012374"/>
                <a:ext cx="54073" cy="50605"/>
              </a:xfrm>
              <a:custGeom>
                <a:avLst/>
                <a:gdLst>
                  <a:gd name="connsiteX0" fmla="*/ 11123 w 54073"/>
                  <a:gd name="connsiteY0" fmla="*/ 7966 h 50605"/>
                  <a:gd name="connsiteX1" fmla="*/ 27072 w 54073"/>
                  <a:gd name="connsiteY1" fmla="*/ 1794 h 50605"/>
                  <a:gd name="connsiteX2" fmla="*/ 48153 w 54073"/>
                  <a:gd name="connsiteY2" fmla="*/ 10948 h 50605"/>
                  <a:gd name="connsiteX3" fmla="*/ 52314 w 54073"/>
                  <a:gd name="connsiteY3" fmla="*/ 21765 h 50605"/>
                  <a:gd name="connsiteX4" fmla="*/ 42883 w 54073"/>
                  <a:gd name="connsiteY4" fmla="*/ 42638 h 50605"/>
                  <a:gd name="connsiteX5" fmla="*/ 26933 w 54073"/>
                  <a:gd name="connsiteY5" fmla="*/ 48810 h 50605"/>
                  <a:gd name="connsiteX6" fmla="*/ 5922 w 54073"/>
                  <a:gd name="connsiteY6" fmla="*/ 39726 h 50605"/>
                  <a:gd name="connsiteX7" fmla="*/ 1761 w 54073"/>
                  <a:gd name="connsiteY7" fmla="*/ 28908 h 50605"/>
                  <a:gd name="connsiteX8" fmla="*/ 11123 w 54073"/>
                  <a:gd name="connsiteY8" fmla="*/ 7966 h 50605"/>
                  <a:gd name="connsiteX9" fmla="*/ 30955 w 54073"/>
                  <a:gd name="connsiteY9" fmla="*/ 11710 h 50605"/>
                  <a:gd name="connsiteX10" fmla="*/ 14452 w 54073"/>
                  <a:gd name="connsiteY10" fmla="*/ 18090 h 50605"/>
                  <a:gd name="connsiteX11" fmla="*/ 10568 w 54073"/>
                  <a:gd name="connsiteY11" fmla="*/ 27313 h 50605"/>
                  <a:gd name="connsiteX12" fmla="*/ 13619 w 54073"/>
                  <a:gd name="connsiteY12" fmla="*/ 35149 h 50605"/>
                  <a:gd name="connsiteX13" fmla="*/ 22634 w 54073"/>
                  <a:gd name="connsiteY13" fmla="*/ 39240 h 50605"/>
                  <a:gd name="connsiteX14" fmla="*/ 39138 w 54073"/>
                  <a:gd name="connsiteY14" fmla="*/ 32861 h 50605"/>
                  <a:gd name="connsiteX15" fmla="*/ 43091 w 54073"/>
                  <a:gd name="connsiteY15" fmla="*/ 23707 h 50605"/>
                  <a:gd name="connsiteX16" fmla="*/ 40040 w 54073"/>
                  <a:gd name="connsiteY16" fmla="*/ 15871 h 50605"/>
                  <a:gd name="connsiteX17" fmla="*/ 30886 w 54073"/>
                  <a:gd name="connsiteY17" fmla="*/ 11710 h 5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4073" h="50605">
                    <a:moveTo>
                      <a:pt x="11123" y="7966"/>
                    </a:moveTo>
                    <a:lnTo>
                      <a:pt x="27072" y="1794"/>
                    </a:lnTo>
                    <a:cubicBezTo>
                      <a:pt x="38098" y="-2436"/>
                      <a:pt x="44200" y="893"/>
                      <a:pt x="48153" y="10948"/>
                    </a:cubicBezTo>
                    <a:lnTo>
                      <a:pt x="52314" y="21765"/>
                    </a:lnTo>
                    <a:cubicBezTo>
                      <a:pt x="56197" y="31751"/>
                      <a:pt x="53909" y="38408"/>
                      <a:pt x="42883" y="42638"/>
                    </a:cubicBezTo>
                    <a:lnTo>
                      <a:pt x="26933" y="48810"/>
                    </a:lnTo>
                    <a:cubicBezTo>
                      <a:pt x="15908" y="53040"/>
                      <a:pt x="9736" y="49711"/>
                      <a:pt x="5922" y="39726"/>
                    </a:cubicBezTo>
                    <a:lnTo>
                      <a:pt x="1761" y="28908"/>
                    </a:lnTo>
                    <a:cubicBezTo>
                      <a:pt x="-2122" y="18853"/>
                      <a:pt x="166" y="12196"/>
                      <a:pt x="11123" y="7966"/>
                    </a:cubicBezTo>
                    <a:close/>
                    <a:moveTo>
                      <a:pt x="30955" y="11710"/>
                    </a:moveTo>
                    <a:lnTo>
                      <a:pt x="14452" y="18090"/>
                    </a:lnTo>
                    <a:cubicBezTo>
                      <a:pt x="9597" y="19963"/>
                      <a:pt x="8765" y="22528"/>
                      <a:pt x="10568" y="27313"/>
                    </a:cubicBezTo>
                    <a:lnTo>
                      <a:pt x="13619" y="35149"/>
                    </a:lnTo>
                    <a:cubicBezTo>
                      <a:pt x="15422" y="39864"/>
                      <a:pt x="17780" y="41182"/>
                      <a:pt x="22634" y="39240"/>
                    </a:cubicBezTo>
                    <a:lnTo>
                      <a:pt x="39138" y="32861"/>
                    </a:lnTo>
                    <a:cubicBezTo>
                      <a:pt x="44062" y="30919"/>
                      <a:pt x="44963" y="28423"/>
                      <a:pt x="43091" y="23707"/>
                    </a:cubicBezTo>
                    <a:lnTo>
                      <a:pt x="40040" y="15871"/>
                    </a:lnTo>
                    <a:cubicBezTo>
                      <a:pt x="38167" y="11086"/>
                      <a:pt x="35879" y="9769"/>
                      <a:pt x="30886" y="11710"/>
                    </a:cubicBezTo>
                    <a:close/>
                  </a:path>
                </a:pathLst>
              </a:custGeom>
              <a:solidFill>
                <a:srgbClr val="006086"/>
              </a:solidFill>
              <a:ln w="6930" cap="flat">
                <a:noFill/>
                <a:prstDash val="solid"/>
                <a:miter/>
              </a:ln>
            </p:spPr>
            <p:txBody>
              <a:bodyPr rtlCol="0" anchor="ctr"/>
              <a:lstStyle/>
              <a:p>
                <a:endParaRPr lang="en-US"/>
              </a:p>
            </p:txBody>
          </p:sp>
          <p:sp>
            <p:nvSpPr>
              <p:cNvPr id="757" name="Freeform 188">
                <a:extLst>
                  <a:ext uri="{FF2B5EF4-FFF2-40B4-BE49-F238E27FC236}">
                    <a16:creationId xmlns:a16="http://schemas.microsoft.com/office/drawing/2014/main" id="{374429E5-0D97-12F3-21A2-62EF6E7FCBDD}"/>
                  </a:ext>
                </a:extLst>
              </p:cNvPr>
              <p:cNvSpPr/>
              <p:nvPr/>
            </p:nvSpPr>
            <p:spPr>
              <a:xfrm>
                <a:off x="4799370" y="2960218"/>
                <a:ext cx="70236" cy="53012"/>
              </a:xfrm>
              <a:custGeom>
                <a:avLst/>
                <a:gdLst>
                  <a:gd name="connsiteX0" fmla="*/ 3398 w 70236"/>
                  <a:gd name="connsiteY0" fmla="*/ 30304 h 53012"/>
                  <a:gd name="connsiteX1" fmla="*/ 0 w 70236"/>
                  <a:gd name="connsiteY1" fmla="*/ 20249 h 53012"/>
                  <a:gd name="connsiteX2" fmla="*/ 59428 w 70236"/>
                  <a:gd name="connsiteY2" fmla="*/ 0 h 53012"/>
                  <a:gd name="connsiteX3" fmla="*/ 62826 w 70236"/>
                  <a:gd name="connsiteY3" fmla="*/ 10055 h 53012"/>
                  <a:gd name="connsiteX4" fmla="*/ 59082 w 70236"/>
                  <a:gd name="connsiteY4" fmla="*/ 11303 h 53012"/>
                  <a:gd name="connsiteX5" fmla="*/ 67611 w 70236"/>
                  <a:gd name="connsiteY5" fmla="*/ 22745 h 53012"/>
                  <a:gd name="connsiteX6" fmla="*/ 68512 w 70236"/>
                  <a:gd name="connsiteY6" fmla="*/ 25450 h 53012"/>
                  <a:gd name="connsiteX7" fmla="*/ 60122 w 70236"/>
                  <a:gd name="connsiteY7" fmla="*/ 44866 h 53012"/>
                  <a:gd name="connsiteX8" fmla="*/ 40081 w 70236"/>
                  <a:gd name="connsiteY8" fmla="*/ 51662 h 53012"/>
                  <a:gd name="connsiteX9" fmla="*/ 21566 w 70236"/>
                  <a:gd name="connsiteY9" fmla="*/ 41330 h 53012"/>
                  <a:gd name="connsiteX10" fmla="*/ 20665 w 70236"/>
                  <a:gd name="connsiteY10" fmla="*/ 38625 h 53012"/>
                  <a:gd name="connsiteX11" fmla="*/ 20318 w 70236"/>
                  <a:gd name="connsiteY11" fmla="*/ 24409 h 53012"/>
                  <a:gd name="connsiteX12" fmla="*/ 3329 w 70236"/>
                  <a:gd name="connsiteY12" fmla="*/ 30165 h 53012"/>
                  <a:gd name="connsiteX13" fmla="*/ 51523 w 70236"/>
                  <a:gd name="connsiteY13" fmla="*/ 13869 h 53012"/>
                  <a:gd name="connsiteX14" fmla="*/ 28015 w 70236"/>
                  <a:gd name="connsiteY14" fmla="*/ 21844 h 53012"/>
                  <a:gd name="connsiteX15" fmla="*/ 28986 w 70236"/>
                  <a:gd name="connsiteY15" fmla="*/ 34048 h 53012"/>
                  <a:gd name="connsiteX16" fmla="*/ 29818 w 70236"/>
                  <a:gd name="connsiteY16" fmla="*/ 36475 h 53012"/>
                  <a:gd name="connsiteX17" fmla="*/ 38348 w 70236"/>
                  <a:gd name="connsiteY17" fmla="*/ 41052 h 53012"/>
                  <a:gd name="connsiteX18" fmla="*/ 55198 w 70236"/>
                  <a:gd name="connsiteY18" fmla="*/ 35296 h 53012"/>
                  <a:gd name="connsiteX19" fmla="*/ 59082 w 70236"/>
                  <a:gd name="connsiteY19" fmla="*/ 26490 h 53012"/>
                  <a:gd name="connsiteX20" fmla="*/ 58250 w 70236"/>
                  <a:gd name="connsiteY20" fmla="*/ 24063 h 53012"/>
                  <a:gd name="connsiteX21" fmla="*/ 51592 w 70236"/>
                  <a:gd name="connsiteY21" fmla="*/ 13800 h 5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0236" h="53012">
                    <a:moveTo>
                      <a:pt x="3398" y="30304"/>
                    </a:moveTo>
                    <a:lnTo>
                      <a:pt x="0" y="20249"/>
                    </a:lnTo>
                    <a:lnTo>
                      <a:pt x="59428" y="0"/>
                    </a:lnTo>
                    <a:lnTo>
                      <a:pt x="62826" y="10055"/>
                    </a:lnTo>
                    <a:lnTo>
                      <a:pt x="59082" y="11303"/>
                    </a:lnTo>
                    <a:cubicBezTo>
                      <a:pt x="62063" y="14285"/>
                      <a:pt x="66155" y="18446"/>
                      <a:pt x="67611" y="22745"/>
                    </a:cubicBezTo>
                    <a:lnTo>
                      <a:pt x="68512" y="25450"/>
                    </a:lnTo>
                    <a:cubicBezTo>
                      <a:pt x="71772" y="35366"/>
                      <a:pt x="71148" y="41122"/>
                      <a:pt x="60122" y="44866"/>
                    </a:cubicBezTo>
                    <a:lnTo>
                      <a:pt x="40081" y="51662"/>
                    </a:lnTo>
                    <a:cubicBezTo>
                      <a:pt x="28986" y="55407"/>
                      <a:pt x="25033" y="51176"/>
                      <a:pt x="21566" y="41330"/>
                    </a:cubicBezTo>
                    <a:lnTo>
                      <a:pt x="20665" y="38625"/>
                    </a:lnTo>
                    <a:cubicBezTo>
                      <a:pt x="19208" y="34326"/>
                      <a:pt x="19763" y="28570"/>
                      <a:pt x="20318" y="24409"/>
                    </a:cubicBezTo>
                    <a:lnTo>
                      <a:pt x="3329" y="30165"/>
                    </a:lnTo>
                    <a:close/>
                    <a:moveTo>
                      <a:pt x="51523" y="13869"/>
                    </a:moveTo>
                    <a:lnTo>
                      <a:pt x="28015" y="21844"/>
                    </a:lnTo>
                    <a:cubicBezTo>
                      <a:pt x="28223" y="25866"/>
                      <a:pt x="27807" y="30512"/>
                      <a:pt x="28986" y="34048"/>
                    </a:cubicBezTo>
                    <a:lnTo>
                      <a:pt x="29818" y="36475"/>
                    </a:lnTo>
                    <a:cubicBezTo>
                      <a:pt x="31413" y="41260"/>
                      <a:pt x="33285" y="42786"/>
                      <a:pt x="38348" y="41052"/>
                    </a:cubicBezTo>
                    <a:lnTo>
                      <a:pt x="55198" y="35296"/>
                    </a:lnTo>
                    <a:cubicBezTo>
                      <a:pt x="60122" y="33632"/>
                      <a:pt x="60677" y="31274"/>
                      <a:pt x="59082" y="26490"/>
                    </a:cubicBezTo>
                    <a:lnTo>
                      <a:pt x="58250" y="24063"/>
                    </a:lnTo>
                    <a:cubicBezTo>
                      <a:pt x="57071" y="20526"/>
                      <a:pt x="53881" y="17059"/>
                      <a:pt x="51592" y="13800"/>
                    </a:cubicBezTo>
                    <a:close/>
                  </a:path>
                </a:pathLst>
              </a:custGeom>
              <a:solidFill>
                <a:srgbClr val="006086"/>
              </a:solidFill>
              <a:ln w="6930" cap="flat">
                <a:noFill/>
                <a:prstDash val="solid"/>
                <a:miter/>
              </a:ln>
            </p:spPr>
            <p:txBody>
              <a:bodyPr rtlCol="0" anchor="ctr"/>
              <a:lstStyle/>
              <a:p>
                <a:endParaRPr lang="en-US"/>
              </a:p>
            </p:txBody>
          </p:sp>
          <p:sp>
            <p:nvSpPr>
              <p:cNvPr id="758" name="Freeform 189">
                <a:extLst>
                  <a:ext uri="{FF2B5EF4-FFF2-40B4-BE49-F238E27FC236}">
                    <a16:creationId xmlns:a16="http://schemas.microsoft.com/office/drawing/2014/main" id="{4157D7CC-6E09-C354-B7FA-1503EBD395CC}"/>
                  </a:ext>
                </a:extLst>
              </p:cNvPr>
              <p:cNvSpPr/>
              <p:nvPr/>
            </p:nvSpPr>
            <p:spPr>
              <a:xfrm>
                <a:off x="4800399" y="2913480"/>
                <a:ext cx="52869" cy="48153"/>
              </a:xfrm>
              <a:custGeom>
                <a:avLst/>
                <a:gdLst>
                  <a:gd name="connsiteX0" fmla="*/ 43629 w 52869"/>
                  <a:gd name="connsiteY0" fmla="*/ 0 h 48153"/>
                  <a:gd name="connsiteX1" fmla="*/ 51396 w 52869"/>
                  <a:gd name="connsiteY1" fmla="*/ 22398 h 48153"/>
                  <a:gd name="connsiteX2" fmla="*/ 41896 w 52869"/>
                  <a:gd name="connsiteY2" fmla="*/ 41953 h 48153"/>
                  <a:gd name="connsiteX3" fmla="*/ 23520 w 52869"/>
                  <a:gd name="connsiteY3" fmla="*/ 47362 h 48153"/>
                  <a:gd name="connsiteX4" fmla="*/ 3895 w 52869"/>
                  <a:gd name="connsiteY4" fmla="*/ 35504 h 48153"/>
                  <a:gd name="connsiteX5" fmla="*/ 983 w 52869"/>
                  <a:gd name="connsiteY5" fmla="*/ 25588 h 48153"/>
                  <a:gd name="connsiteX6" fmla="*/ 11246 w 52869"/>
                  <a:gd name="connsiteY6" fmla="*/ 5756 h 48153"/>
                  <a:gd name="connsiteX7" fmla="*/ 24560 w 52869"/>
                  <a:gd name="connsiteY7" fmla="*/ 1872 h 48153"/>
                  <a:gd name="connsiteX8" fmla="*/ 25808 w 52869"/>
                  <a:gd name="connsiteY8" fmla="*/ 2427 h 48153"/>
                  <a:gd name="connsiteX9" fmla="*/ 34823 w 52869"/>
                  <a:gd name="connsiteY9" fmla="*/ 33077 h 48153"/>
                  <a:gd name="connsiteX10" fmla="*/ 37805 w 52869"/>
                  <a:gd name="connsiteY10" fmla="*/ 32245 h 48153"/>
                  <a:gd name="connsiteX11" fmla="*/ 42520 w 52869"/>
                  <a:gd name="connsiteY11" fmla="*/ 23439 h 48153"/>
                  <a:gd name="connsiteX12" fmla="*/ 36210 w 52869"/>
                  <a:gd name="connsiteY12" fmla="*/ 2150 h 48153"/>
                  <a:gd name="connsiteX13" fmla="*/ 43629 w 52869"/>
                  <a:gd name="connsiteY13" fmla="*/ 139 h 48153"/>
                  <a:gd name="connsiteX14" fmla="*/ 16238 w 52869"/>
                  <a:gd name="connsiteY14" fmla="*/ 15256 h 48153"/>
                  <a:gd name="connsiteX15" fmla="*/ 9928 w 52869"/>
                  <a:gd name="connsiteY15" fmla="*/ 25242 h 48153"/>
                  <a:gd name="connsiteX16" fmla="*/ 11592 w 52869"/>
                  <a:gd name="connsiteY16" fmla="*/ 30789 h 48153"/>
                  <a:gd name="connsiteX17" fmla="*/ 22549 w 52869"/>
                  <a:gd name="connsiteY17" fmla="*/ 36545 h 48153"/>
                  <a:gd name="connsiteX18" fmla="*/ 26779 w 52869"/>
                  <a:gd name="connsiteY18" fmla="*/ 35296 h 48153"/>
                  <a:gd name="connsiteX19" fmla="*/ 20330 w 52869"/>
                  <a:gd name="connsiteY19" fmla="*/ 14008 h 48153"/>
                  <a:gd name="connsiteX20" fmla="*/ 16238 w 52869"/>
                  <a:gd name="connsiteY20" fmla="*/ 15186 h 4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869" h="48153">
                    <a:moveTo>
                      <a:pt x="43629" y="0"/>
                    </a:moveTo>
                    <a:cubicBezTo>
                      <a:pt x="43629" y="0"/>
                      <a:pt x="47651" y="9778"/>
                      <a:pt x="51396" y="22398"/>
                    </a:cubicBezTo>
                    <a:cubicBezTo>
                      <a:pt x="54517" y="32592"/>
                      <a:pt x="53268" y="38625"/>
                      <a:pt x="41896" y="41953"/>
                    </a:cubicBezTo>
                    <a:lnTo>
                      <a:pt x="23520" y="47362"/>
                    </a:lnTo>
                    <a:cubicBezTo>
                      <a:pt x="14435" y="50067"/>
                      <a:pt x="6946" y="45768"/>
                      <a:pt x="3895" y="35504"/>
                    </a:cubicBezTo>
                    <a:lnTo>
                      <a:pt x="983" y="25588"/>
                    </a:lnTo>
                    <a:cubicBezTo>
                      <a:pt x="-2069" y="15256"/>
                      <a:pt x="2161" y="8391"/>
                      <a:pt x="11246" y="5756"/>
                    </a:cubicBezTo>
                    <a:lnTo>
                      <a:pt x="24560" y="1872"/>
                    </a:lnTo>
                    <a:cubicBezTo>
                      <a:pt x="25322" y="1664"/>
                      <a:pt x="25531" y="1664"/>
                      <a:pt x="25808" y="2427"/>
                    </a:cubicBezTo>
                    <a:lnTo>
                      <a:pt x="34823" y="33077"/>
                    </a:lnTo>
                    <a:lnTo>
                      <a:pt x="37805" y="32245"/>
                    </a:lnTo>
                    <a:cubicBezTo>
                      <a:pt x="44392" y="30304"/>
                      <a:pt x="44254" y="29263"/>
                      <a:pt x="42520" y="23439"/>
                    </a:cubicBezTo>
                    <a:lnTo>
                      <a:pt x="36210" y="2150"/>
                    </a:lnTo>
                    <a:lnTo>
                      <a:pt x="43629" y="139"/>
                    </a:lnTo>
                    <a:close/>
                    <a:moveTo>
                      <a:pt x="16238" y="15256"/>
                    </a:moveTo>
                    <a:cubicBezTo>
                      <a:pt x="8264" y="17614"/>
                      <a:pt x="8402" y="19971"/>
                      <a:pt x="9928" y="25242"/>
                    </a:cubicBezTo>
                    <a:lnTo>
                      <a:pt x="11592" y="30789"/>
                    </a:lnTo>
                    <a:cubicBezTo>
                      <a:pt x="13187" y="36128"/>
                      <a:pt x="14366" y="38972"/>
                      <a:pt x="22549" y="36545"/>
                    </a:cubicBezTo>
                    <a:lnTo>
                      <a:pt x="26779" y="35296"/>
                    </a:lnTo>
                    <a:lnTo>
                      <a:pt x="20330" y="14008"/>
                    </a:lnTo>
                    <a:lnTo>
                      <a:pt x="16238" y="15186"/>
                    </a:lnTo>
                    <a:close/>
                  </a:path>
                </a:pathLst>
              </a:custGeom>
              <a:solidFill>
                <a:srgbClr val="006086"/>
              </a:solidFill>
              <a:ln w="6930" cap="flat">
                <a:noFill/>
                <a:prstDash val="solid"/>
                <a:miter/>
              </a:ln>
            </p:spPr>
            <p:txBody>
              <a:bodyPr rtlCol="0" anchor="ctr"/>
              <a:lstStyle/>
              <a:p>
                <a:endParaRPr lang="en-US"/>
              </a:p>
            </p:txBody>
          </p:sp>
          <p:sp>
            <p:nvSpPr>
              <p:cNvPr id="759" name="Freeform 190">
                <a:extLst>
                  <a:ext uri="{FF2B5EF4-FFF2-40B4-BE49-F238E27FC236}">
                    <a16:creationId xmlns:a16="http://schemas.microsoft.com/office/drawing/2014/main" id="{6798FBC1-0896-4896-5E42-4250DC3588C0}"/>
                  </a:ext>
                </a:extLst>
              </p:cNvPr>
              <p:cNvSpPr/>
              <p:nvPr/>
            </p:nvSpPr>
            <p:spPr>
              <a:xfrm>
                <a:off x="4786542" y="2882205"/>
                <a:ext cx="55059" cy="31205"/>
              </a:xfrm>
              <a:custGeom>
                <a:avLst/>
                <a:gdLst>
                  <a:gd name="connsiteX0" fmla="*/ 7836 w 55059"/>
                  <a:gd name="connsiteY0" fmla="*/ 31205 h 31205"/>
                  <a:gd name="connsiteX1" fmla="*/ 5201 w 55059"/>
                  <a:gd name="connsiteY1" fmla="*/ 20942 h 31205"/>
                  <a:gd name="connsiteX2" fmla="*/ 9639 w 55059"/>
                  <a:gd name="connsiteY2" fmla="*/ 19763 h 31205"/>
                  <a:gd name="connsiteX3" fmla="*/ 1387 w 55059"/>
                  <a:gd name="connsiteY3" fmla="*/ 7836 h 31205"/>
                  <a:gd name="connsiteX4" fmla="*/ 0 w 55059"/>
                  <a:gd name="connsiteY4" fmla="*/ 2358 h 31205"/>
                  <a:gd name="connsiteX5" fmla="*/ 9223 w 55059"/>
                  <a:gd name="connsiteY5" fmla="*/ 0 h 31205"/>
                  <a:gd name="connsiteX6" fmla="*/ 11026 w 55059"/>
                  <a:gd name="connsiteY6" fmla="*/ 7142 h 31205"/>
                  <a:gd name="connsiteX7" fmla="*/ 17059 w 55059"/>
                  <a:gd name="connsiteY7" fmla="*/ 17891 h 31205"/>
                  <a:gd name="connsiteX8" fmla="*/ 52425 w 55059"/>
                  <a:gd name="connsiteY8" fmla="*/ 8807 h 31205"/>
                  <a:gd name="connsiteX9" fmla="*/ 55060 w 55059"/>
                  <a:gd name="connsiteY9" fmla="*/ 19070 h 31205"/>
                  <a:gd name="connsiteX10" fmla="*/ 7836 w 55059"/>
                  <a:gd name="connsiteY10" fmla="*/ 31205 h 3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059" h="31205">
                    <a:moveTo>
                      <a:pt x="7836" y="31205"/>
                    </a:moveTo>
                    <a:lnTo>
                      <a:pt x="5201" y="20942"/>
                    </a:lnTo>
                    <a:lnTo>
                      <a:pt x="9639" y="19763"/>
                    </a:lnTo>
                    <a:cubicBezTo>
                      <a:pt x="6657" y="16643"/>
                      <a:pt x="2496" y="12274"/>
                      <a:pt x="1387" y="7836"/>
                    </a:cubicBezTo>
                    <a:lnTo>
                      <a:pt x="0" y="2358"/>
                    </a:lnTo>
                    <a:lnTo>
                      <a:pt x="9223" y="0"/>
                    </a:lnTo>
                    <a:lnTo>
                      <a:pt x="11026" y="7142"/>
                    </a:lnTo>
                    <a:cubicBezTo>
                      <a:pt x="11927" y="10679"/>
                      <a:pt x="14354" y="14562"/>
                      <a:pt x="17059" y="17891"/>
                    </a:cubicBezTo>
                    <a:lnTo>
                      <a:pt x="52425" y="8807"/>
                    </a:lnTo>
                    <a:lnTo>
                      <a:pt x="55060" y="19070"/>
                    </a:lnTo>
                    <a:lnTo>
                      <a:pt x="7836" y="31205"/>
                    </a:lnTo>
                    <a:close/>
                  </a:path>
                </a:pathLst>
              </a:custGeom>
              <a:solidFill>
                <a:srgbClr val="006086"/>
              </a:solidFill>
              <a:ln w="6930" cap="flat">
                <a:noFill/>
                <a:prstDash val="solid"/>
                <a:miter/>
              </a:ln>
            </p:spPr>
            <p:txBody>
              <a:bodyPr rtlCol="0" anchor="ctr"/>
              <a:lstStyle/>
              <a:p>
                <a:endParaRPr lang="en-US"/>
              </a:p>
            </p:txBody>
          </p:sp>
          <p:sp>
            <p:nvSpPr>
              <p:cNvPr id="760" name="Freeform 191">
                <a:extLst>
                  <a:ext uri="{FF2B5EF4-FFF2-40B4-BE49-F238E27FC236}">
                    <a16:creationId xmlns:a16="http://schemas.microsoft.com/office/drawing/2014/main" id="{2E4C9A6B-A163-C75C-E6C8-A4944A3F7AD5}"/>
                  </a:ext>
                </a:extLst>
              </p:cNvPr>
              <p:cNvSpPr/>
              <p:nvPr/>
            </p:nvSpPr>
            <p:spPr>
              <a:xfrm>
                <a:off x="4778072" y="2825273"/>
                <a:ext cx="54722" cy="52008"/>
              </a:xfrm>
              <a:custGeom>
                <a:avLst/>
                <a:gdLst>
                  <a:gd name="connsiteX0" fmla="*/ 7152 w 54722"/>
                  <a:gd name="connsiteY0" fmla="*/ 51939 h 52008"/>
                  <a:gd name="connsiteX1" fmla="*/ 4863 w 54722"/>
                  <a:gd name="connsiteY1" fmla="*/ 41607 h 52008"/>
                  <a:gd name="connsiteX2" fmla="*/ 8539 w 54722"/>
                  <a:gd name="connsiteY2" fmla="*/ 40775 h 52008"/>
                  <a:gd name="connsiteX3" fmla="*/ 1466 w 54722"/>
                  <a:gd name="connsiteY3" fmla="*/ 28431 h 52008"/>
                  <a:gd name="connsiteX4" fmla="*/ 911 w 54722"/>
                  <a:gd name="connsiteY4" fmla="*/ 25866 h 52008"/>
                  <a:gd name="connsiteX5" fmla="*/ 11313 w 54722"/>
                  <a:gd name="connsiteY5" fmla="*/ 7489 h 52008"/>
                  <a:gd name="connsiteX6" fmla="*/ 45569 w 54722"/>
                  <a:gd name="connsiteY6" fmla="*/ 0 h 52008"/>
                  <a:gd name="connsiteX7" fmla="*/ 47857 w 54722"/>
                  <a:gd name="connsiteY7" fmla="*/ 10332 h 52008"/>
                  <a:gd name="connsiteX8" fmla="*/ 15265 w 54722"/>
                  <a:gd name="connsiteY8" fmla="*/ 17475 h 52008"/>
                  <a:gd name="connsiteX9" fmla="*/ 10411 w 54722"/>
                  <a:gd name="connsiteY9" fmla="*/ 25796 h 52008"/>
                  <a:gd name="connsiteX10" fmla="*/ 10896 w 54722"/>
                  <a:gd name="connsiteY10" fmla="*/ 28154 h 52008"/>
                  <a:gd name="connsiteX11" fmla="*/ 16375 w 54722"/>
                  <a:gd name="connsiteY11" fmla="*/ 39110 h 52008"/>
                  <a:gd name="connsiteX12" fmla="*/ 52434 w 54722"/>
                  <a:gd name="connsiteY12" fmla="*/ 31205 h 52008"/>
                  <a:gd name="connsiteX13" fmla="*/ 54722 w 54722"/>
                  <a:gd name="connsiteY13" fmla="*/ 41537 h 52008"/>
                  <a:gd name="connsiteX14" fmla="*/ 7152 w 54722"/>
                  <a:gd name="connsiteY14" fmla="*/ 52008 h 5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722" h="52008">
                    <a:moveTo>
                      <a:pt x="7152" y="51939"/>
                    </a:moveTo>
                    <a:lnTo>
                      <a:pt x="4863" y="41607"/>
                    </a:lnTo>
                    <a:lnTo>
                      <a:pt x="8539" y="40775"/>
                    </a:lnTo>
                    <a:cubicBezTo>
                      <a:pt x="5904" y="37515"/>
                      <a:pt x="2436" y="32869"/>
                      <a:pt x="1466" y="28431"/>
                    </a:cubicBezTo>
                    <a:lnTo>
                      <a:pt x="911" y="25866"/>
                    </a:lnTo>
                    <a:cubicBezTo>
                      <a:pt x="-1308" y="15672"/>
                      <a:pt x="-60" y="9986"/>
                      <a:pt x="11313" y="7489"/>
                    </a:cubicBezTo>
                    <a:lnTo>
                      <a:pt x="45569" y="0"/>
                    </a:lnTo>
                    <a:lnTo>
                      <a:pt x="47857" y="10332"/>
                    </a:lnTo>
                    <a:lnTo>
                      <a:pt x="15265" y="17475"/>
                    </a:lnTo>
                    <a:cubicBezTo>
                      <a:pt x="10203" y="18584"/>
                      <a:pt x="9371" y="20873"/>
                      <a:pt x="10411" y="25796"/>
                    </a:cubicBezTo>
                    <a:lnTo>
                      <a:pt x="10896" y="28154"/>
                    </a:lnTo>
                    <a:cubicBezTo>
                      <a:pt x="11659" y="31760"/>
                      <a:pt x="14433" y="35574"/>
                      <a:pt x="16375" y="39110"/>
                    </a:cubicBezTo>
                    <a:lnTo>
                      <a:pt x="52434" y="31205"/>
                    </a:lnTo>
                    <a:lnTo>
                      <a:pt x="54722" y="41537"/>
                    </a:lnTo>
                    <a:lnTo>
                      <a:pt x="7152" y="52008"/>
                    </a:lnTo>
                    <a:close/>
                  </a:path>
                </a:pathLst>
              </a:custGeom>
              <a:solidFill>
                <a:srgbClr val="006086"/>
              </a:solidFill>
              <a:ln w="6930" cap="flat">
                <a:noFill/>
                <a:prstDash val="solid"/>
                <a:miter/>
              </a:ln>
            </p:spPr>
            <p:txBody>
              <a:bodyPr rtlCol="0" anchor="ctr"/>
              <a:lstStyle/>
              <a:p>
                <a:endParaRPr lang="en-US"/>
              </a:p>
            </p:txBody>
          </p:sp>
          <p:sp>
            <p:nvSpPr>
              <p:cNvPr id="761" name="Freeform 192">
                <a:extLst>
                  <a:ext uri="{FF2B5EF4-FFF2-40B4-BE49-F238E27FC236}">
                    <a16:creationId xmlns:a16="http://schemas.microsoft.com/office/drawing/2014/main" id="{A4118C37-950C-13DF-EA90-1092264E85FD}"/>
                  </a:ext>
                </a:extLst>
              </p:cNvPr>
              <p:cNvSpPr/>
              <p:nvPr/>
            </p:nvSpPr>
            <p:spPr>
              <a:xfrm>
                <a:off x="4754038" y="2805233"/>
                <a:ext cx="67869" cy="22439"/>
              </a:xfrm>
              <a:custGeom>
                <a:avLst/>
                <a:gdLst>
                  <a:gd name="connsiteX0" fmla="*/ 119 w 67869"/>
                  <a:gd name="connsiteY0" fmla="*/ 17752 h 22439"/>
                  <a:gd name="connsiteX1" fmla="*/ 4557 w 67869"/>
                  <a:gd name="connsiteY1" fmla="*/ 11026 h 22439"/>
                  <a:gd name="connsiteX2" fmla="*/ 11076 w 67869"/>
                  <a:gd name="connsiteY2" fmla="*/ 15672 h 22439"/>
                  <a:gd name="connsiteX3" fmla="*/ 6707 w 67869"/>
                  <a:gd name="connsiteY3" fmla="*/ 22329 h 22439"/>
                  <a:gd name="connsiteX4" fmla="*/ 119 w 67869"/>
                  <a:gd name="connsiteY4" fmla="*/ 17752 h 22439"/>
                  <a:gd name="connsiteX5" fmla="*/ 65927 w 67869"/>
                  <a:gd name="connsiteY5" fmla="*/ 0 h 22439"/>
                  <a:gd name="connsiteX6" fmla="*/ 67869 w 67869"/>
                  <a:gd name="connsiteY6" fmla="*/ 10402 h 22439"/>
                  <a:gd name="connsiteX7" fmla="*/ 20021 w 67869"/>
                  <a:gd name="connsiteY7" fmla="*/ 19416 h 22439"/>
                  <a:gd name="connsiteX8" fmla="*/ 18080 w 67869"/>
                  <a:gd name="connsiteY8" fmla="*/ 9015 h 22439"/>
                  <a:gd name="connsiteX9" fmla="*/ 65927 w 67869"/>
                  <a:gd name="connsiteY9" fmla="*/ 0 h 2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869" h="22439">
                    <a:moveTo>
                      <a:pt x="119" y="17752"/>
                    </a:moveTo>
                    <a:cubicBezTo>
                      <a:pt x="-505" y="14562"/>
                      <a:pt x="1368" y="11580"/>
                      <a:pt x="4557" y="11026"/>
                    </a:cubicBezTo>
                    <a:cubicBezTo>
                      <a:pt x="7678" y="10471"/>
                      <a:pt x="10521" y="12482"/>
                      <a:pt x="11076" y="15672"/>
                    </a:cubicBezTo>
                    <a:cubicBezTo>
                      <a:pt x="11700" y="18792"/>
                      <a:pt x="9758" y="21705"/>
                      <a:pt x="6707" y="22329"/>
                    </a:cubicBezTo>
                    <a:cubicBezTo>
                      <a:pt x="3517" y="22953"/>
                      <a:pt x="674" y="20873"/>
                      <a:pt x="119" y="17752"/>
                    </a:cubicBezTo>
                    <a:close/>
                    <a:moveTo>
                      <a:pt x="65927" y="0"/>
                    </a:moveTo>
                    <a:lnTo>
                      <a:pt x="67869" y="10402"/>
                    </a:lnTo>
                    <a:lnTo>
                      <a:pt x="20021" y="19416"/>
                    </a:lnTo>
                    <a:lnTo>
                      <a:pt x="18080" y="9015"/>
                    </a:lnTo>
                    <a:lnTo>
                      <a:pt x="65927" y="0"/>
                    </a:lnTo>
                    <a:close/>
                  </a:path>
                </a:pathLst>
              </a:custGeom>
              <a:solidFill>
                <a:srgbClr val="006086"/>
              </a:solidFill>
              <a:ln w="6930" cap="flat">
                <a:noFill/>
                <a:prstDash val="solid"/>
                <a:miter/>
              </a:ln>
            </p:spPr>
            <p:txBody>
              <a:bodyPr rtlCol="0" anchor="ctr"/>
              <a:lstStyle/>
              <a:p>
                <a:endParaRPr lang="en-US"/>
              </a:p>
            </p:txBody>
          </p:sp>
          <p:sp>
            <p:nvSpPr>
              <p:cNvPr id="762" name="Freeform 193">
                <a:extLst>
                  <a:ext uri="{FF2B5EF4-FFF2-40B4-BE49-F238E27FC236}">
                    <a16:creationId xmlns:a16="http://schemas.microsoft.com/office/drawing/2014/main" id="{D4169846-B143-8052-5A9A-6DDE44A765A5}"/>
                  </a:ext>
                </a:extLst>
              </p:cNvPr>
              <p:cNvSpPr/>
              <p:nvPr/>
            </p:nvSpPr>
            <p:spPr>
              <a:xfrm>
                <a:off x="4763519" y="2755721"/>
                <a:ext cx="54851" cy="47570"/>
              </a:xfrm>
              <a:custGeom>
                <a:avLst/>
                <a:gdLst>
                  <a:gd name="connsiteX0" fmla="*/ 6449 w 54851"/>
                  <a:gd name="connsiteY0" fmla="*/ 47571 h 47570"/>
                  <a:gd name="connsiteX1" fmla="*/ 0 w 54851"/>
                  <a:gd name="connsiteY1" fmla="*/ 7767 h 47570"/>
                  <a:gd name="connsiteX2" fmla="*/ 7697 w 54851"/>
                  <a:gd name="connsiteY2" fmla="*/ 6518 h 47570"/>
                  <a:gd name="connsiteX3" fmla="*/ 43132 w 54851"/>
                  <a:gd name="connsiteY3" fmla="*/ 27668 h 47570"/>
                  <a:gd name="connsiteX4" fmla="*/ 38902 w 54851"/>
                  <a:gd name="connsiteY4" fmla="*/ 1456 h 47570"/>
                  <a:gd name="connsiteX5" fmla="*/ 48125 w 54851"/>
                  <a:gd name="connsiteY5" fmla="*/ 0 h 47570"/>
                  <a:gd name="connsiteX6" fmla="*/ 54852 w 54851"/>
                  <a:gd name="connsiteY6" fmla="*/ 41468 h 47570"/>
                  <a:gd name="connsiteX7" fmla="*/ 47085 w 54851"/>
                  <a:gd name="connsiteY7" fmla="*/ 42716 h 47570"/>
                  <a:gd name="connsiteX8" fmla="*/ 11581 w 54851"/>
                  <a:gd name="connsiteY8" fmla="*/ 20595 h 47570"/>
                  <a:gd name="connsiteX9" fmla="*/ 15672 w 54851"/>
                  <a:gd name="connsiteY9" fmla="*/ 46045 h 47570"/>
                  <a:gd name="connsiteX10" fmla="*/ 6449 w 54851"/>
                  <a:gd name="connsiteY10" fmla="*/ 47501 h 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51" h="47570">
                    <a:moveTo>
                      <a:pt x="6449" y="47571"/>
                    </a:moveTo>
                    <a:lnTo>
                      <a:pt x="0" y="7767"/>
                    </a:lnTo>
                    <a:lnTo>
                      <a:pt x="7697" y="6518"/>
                    </a:lnTo>
                    <a:lnTo>
                      <a:pt x="43132" y="27668"/>
                    </a:lnTo>
                    <a:lnTo>
                      <a:pt x="38902" y="1456"/>
                    </a:lnTo>
                    <a:lnTo>
                      <a:pt x="48125" y="0"/>
                    </a:lnTo>
                    <a:lnTo>
                      <a:pt x="54852" y="41468"/>
                    </a:lnTo>
                    <a:lnTo>
                      <a:pt x="47085" y="42716"/>
                    </a:lnTo>
                    <a:lnTo>
                      <a:pt x="11581" y="20595"/>
                    </a:lnTo>
                    <a:lnTo>
                      <a:pt x="15672" y="46045"/>
                    </a:lnTo>
                    <a:lnTo>
                      <a:pt x="6449" y="47501"/>
                    </a:lnTo>
                    <a:close/>
                  </a:path>
                </a:pathLst>
              </a:custGeom>
              <a:solidFill>
                <a:srgbClr val="006086"/>
              </a:solidFill>
              <a:ln w="6930" cap="flat">
                <a:noFill/>
                <a:prstDash val="solid"/>
                <a:miter/>
              </a:ln>
            </p:spPr>
            <p:txBody>
              <a:bodyPr rtlCol="0" anchor="ctr"/>
              <a:lstStyle/>
              <a:p>
                <a:endParaRPr lang="en-US"/>
              </a:p>
            </p:txBody>
          </p:sp>
          <p:sp>
            <p:nvSpPr>
              <p:cNvPr id="763" name="Freeform 194">
                <a:extLst>
                  <a:ext uri="{FF2B5EF4-FFF2-40B4-BE49-F238E27FC236}">
                    <a16:creationId xmlns:a16="http://schemas.microsoft.com/office/drawing/2014/main" id="{2C23979A-DBC2-3D99-B5C2-0D3F44109515}"/>
                  </a:ext>
                </a:extLst>
              </p:cNvPr>
              <p:cNvSpPr/>
              <p:nvPr/>
            </p:nvSpPr>
            <p:spPr>
              <a:xfrm>
                <a:off x="4758673" y="2708892"/>
                <a:ext cx="50771" cy="44906"/>
              </a:xfrm>
              <a:custGeom>
                <a:avLst/>
                <a:gdLst>
                  <a:gd name="connsiteX0" fmla="*/ 46453 w 50771"/>
                  <a:gd name="connsiteY0" fmla="*/ 1339 h 44906"/>
                  <a:gd name="connsiteX1" fmla="*/ 50406 w 50771"/>
                  <a:gd name="connsiteY1" fmla="*/ 24708 h 44906"/>
                  <a:gd name="connsiteX2" fmla="*/ 37854 w 50771"/>
                  <a:gd name="connsiteY2" fmla="*/ 42460 h 44906"/>
                  <a:gd name="connsiteX3" fmla="*/ 18854 w 50771"/>
                  <a:gd name="connsiteY3" fmla="*/ 44749 h 44906"/>
                  <a:gd name="connsiteX4" fmla="*/ 1448 w 50771"/>
                  <a:gd name="connsiteY4" fmla="*/ 29839 h 44906"/>
                  <a:gd name="connsiteX5" fmla="*/ 200 w 50771"/>
                  <a:gd name="connsiteY5" fmla="*/ 19576 h 44906"/>
                  <a:gd name="connsiteX6" fmla="*/ 13584 w 50771"/>
                  <a:gd name="connsiteY6" fmla="*/ 1685 h 44906"/>
                  <a:gd name="connsiteX7" fmla="*/ 27314 w 50771"/>
                  <a:gd name="connsiteY7" fmla="*/ 21 h 44906"/>
                  <a:gd name="connsiteX8" fmla="*/ 28423 w 50771"/>
                  <a:gd name="connsiteY8" fmla="*/ 715 h 44906"/>
                  <a:gd name="connsiteX9" fmla="*/ 32307 w 50771"/>
                  <a:gd name="connsiteY9" fmla="*/ 32474 h 44906"/>
                  <a:gd name="connsiteX10" fmla="*/ 35358 w 50771"/>
                  <a:gd name="connsiteY10" fmla="*/ 32128 h 44906"/>
                  <a:gd name="connsiteX11" fmla="*/ 41460 w 50771"/>
                  <a:gd name="connsiteY11" fmla="*/ 24222 h 44906"/>
                  <a:gd name="connsiteX12" fmla="*/ 38756 w 50771"/>
                  <a:gd name="connsiteY12" fmla="*/ 2171 h 44906"/>
                  <a:gd name="connsiteX13" fmla="*/ 46384 w 50771"/>
                  <a:gd name="connsiteY13" fmla="*/ 1408 h 44906"/>
                  <a:gd name="connsiteX14" fmla="*/ 16982 w 50771"/>
                  <a:gd name="connsiteY14" fmla="*/ 11879 h 44906"/>
                  <a:gd name="connsiteX15" fmla="*/ 9076 w 50771"/>
                  <a:gd name="connsiteY15" fmla="*/ 20686 h 44906"/>
                  <a:gd name="connsiteX16" fmla="*/ 9770 w 50771"/>
                  <a:gd name="connsiteY16" fmla="*/ 26441 h 44906"/>
                  <a:gd name="connsiteX17" fmla="*/ 19617 w 50771"/>
                  <a:gd name="connsiteY17" fmla="*/ 33931 h 44906"/>
                  <a:gd name="connsiteX18" fmla="*/ 24055 w 50771"/>
                  <a:gd name="connsiteY18" fmla="*/ 33376 h 44906"/>
                  <a:gd name="connsiteX19" fmla="*/ 21212 w 50771"/>
                  <a:gd name="connsiteY19" fmla="*/ 11324 h 44906"/>
                  <a:gd name="connsiteX20" fmla="*/ 16982 w 50771"/>
                  <a:gd name="connsiteY20" fmla="*/ 11879 h 44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771" h="44906">
                    <a:moveTo>
                      <a:pt x="46453" y="1339"/>
                    </a:moveTo>
                    <a:cubicBezTo>
                      <a:pt x="46453" y="1339"/>
                      <a:pt x="48811" y="11671"/>
                      <a:pt x="50406" y="24708"/>
                    </a:cubicBezTo>
                    <a:cubicBezTo>
                      <a:pt x="51793" y="35318"/>
                      <a:pt x="49574" y="41004"/>
                      <a:pt x="37854" y="42460"/>
                    </a:cubicBezTo>
                    <a:lnTo>
                      <a:pt x="18854" y="44749"/>
                    </a:lnTo>
                    <a:cubicBezTo>
                      <a:pt x="9423" y="45927"/>
                      <a:pt x="2766" y="40449"/>
                      <a:pt x="1448" y="29839"/>
                    </a:cubicBezTo>
                    <a:lnTo>
                      <a:pt x="200" y="19576"/>
                    </a:lnTo>
                    <a:cubicBezTo>
                      <a:pt x="-1117" y="8897"/>
                      <a:pt x="4153" y="2795"/>
                      <a:pt x="13584" y="1685"/>
                    </a:cubicBezTo>
                    <a:lnTo>
                      <a:pt x="27314" y="21"/>
                    </a:lnTo>
                    <a:cubicBezTo>
                      <a:pt x="28077" y="-48"/>
                      <a:pt x="28354" y="21"/>
                      <a:pt x="28423" y="715"/>
                    </a:cubicBezTo>
                    <a:lnTo>
                      <a:pt x="32307" y="32474"/>
                    </a:lnTo>
                    <a:lnTo>
                      <a:pt x="35358" y="32128"/>
                    </a:lnTo>
                    <a:cubicBezTo>
                      <a:pt x="42154" y="31296"/>
                      <a:pt x="42223" y="30256"/>
                      <a:pt x="41460" y="24222"/>
                    </a:cubicBezTo>
                    <a:lnTo>
                      <a:pt x="38756" y="2171"/>
                    </a:lnTo>
                    <a:lnTo>
                      <a:pt x="46384" y="1408"/>
                    </a:lnTo>
                    <a:close/>
                    <a:moveTo>
                      <a:pt x="16982" y="11879"/>
                    </a:moveTo>
                    <a:cubicBezTo>
                      <a:pt x="8730" y="12919"/>
                      <a:pt x="8452" y="15277"/>
                      <a:pt x="9076" y="20686"/>
                    </a:cubicBezTo>
                    <a:lnTo>
                      <a:pt x="9770" y="26441"/>
                    </a:lnTo>
                    <a:cubicBezTo>
                      <a:pt x="10463" y="31989"/>
                      <a:pt x="11157" y="34971"/>
                      <a:pt x="19617" y="33931"/>
                    </a:cubicBezTo>
                    <a:lnTo>
                      <a:pt x="24055" y="33376"/>
                    </a:lnTo>
                    <a:lnTo>
                      <a:pt x="21212" y="11324"/>
                    </a:lnTo>
                    <a:lnTo>
                      <a:pt x="16982" y="11879"/>
                    </a:lnTo>
                    <a:close/>
                  </a:path>
                </a:pathLst>
              </a:custGeom>
              <a:solidFill>
                <a:srgbClr val="006086"/>
              </a:solidFill>
              <a:ln w="6930" cap="flat">
                <a:noFill/>
                <a:prstDash val="solid"/>
                <a:miter/>
              </a:ln>
            </p:spPr>
            <p:txBody>
              <a:bodyPr rtlCol="0" anchor="ctr"/>
              <a:lstStyle/>
              <a:p>
                <a:endParaRPr lang="en-US"/>
              </a:p>
            </p:txBody>
          </p:sp>
          <p:sp>
            <p:nvSpPr>
              <p:cNvPr id="764" name="Freeform 195">
                <a:extLst>
                  <a:ext uri="{FF2B5EF4-FFF2-40B4-BE49-F238E27FC236}">
                    <a16:creationId xmlns:a16="http://schemas.microsoft.com/office/drawing/2014/main" id="{0B3BDE73-CE48-0B44-6220-0BE200799EB9}"/>
                  </a:ext>
                </a:extLst>
              </p:cNvPr>
              <p:cNvSpPr/>
              <p:nvPr/>
            </p:nvSpPr>
            <p:spPr>
              <a:xfrm>
                <a:off x="4742577" y="2666890"/>
                <a:ext cx="60468" cy="15463"/>
              </a:xfrm>
              <a:custGeom>
                <a:avLst/>
                <a:gdLst>
                  <a:gd name="connsiteX0" fmla="*/ 59636 w 60468"/>
                  <a:gd name="connsiteY0" fmla="*/ 0 h 15463"/>
                  <a:gd name="connsiteX1" fmla="*/ 60469 w 60468"/>
                  <a:gd name="connsiteY1" fmla="*/ 10887 h 15463"/>
                  <a:gd name="connsiteX2" fmla="*/ 832 w 60468"/>
                  <a:gd name="connsiteY2" fmla="*/ 15464 h 15463"/>
                  <a:gd name="connsiteX3" fmla="*/ 0 w 60468"/>
                  <a:gd name="connsiteY3" fmla="*/ 4577 h 15463"/>
                  <a:gd name="connsiteX4" fmla="*/ 59636 w 60468"/>
                  <a:gd name="connsiteY4" fmla="*/ 69 h 15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68" h="15463">
                    <a:moveTo>
                      <a:pt x="59636" y="0"/>
                    </a:moveTo>
                    <a:lnTo>
                      <a:pt x="60469" y="10887"/>
                    </a:lnTo>
                    <a:lnTo>
                      <a:pt x="832" y="15464"/>
                    </a:lnTo>
                    <a:lnTo>
                      <a:pt x="0" y="4577"/>
                    </a:lnTo>
                    <a:lnTo>
                      <a:pt x="59636" y="69"/>
                    </a:lnTo>
                    <a:close/>
                  </a:path>
                </a:pathLst>
              </a:custGeom>
              <a:solidFill>
                <a:srgbClr val="006086"/>
              </a:solidFill>
              <a:ln w="6930" cap="flat">
                <a:noFill/>
                <a:prstDash val="solid"/>
                <a:miter/>
              </a:ln>
            </p:spPr>
            <p:txBody>
              <a:bodyPr rtlCol="0" anchor="ctr"/>
              <a:lstStyle/>
              <a:p>
                <a:endParaRPr lang="en-US"/>
              </a:p>
            </p:txBody>
          </p:sp>
          <p:sp>
            <p:nvSpPr>
              <p:cNvPr id="765" name="Freeform 196">
                <a:extLst>
                  <a:ext uri="{FF2B5EF4-FFF2-40B4-BE49-F238E27FC236}">
                    <a16:creationId xmlns:a16="http://schemas.microsoft.com/office/drawing/2014/main" id="{50C66E87-B3E6-8E91-84AC-96492C8EE261}"/>
                  </a:ext>
                </a:extLst>
              </p:cNvPr>
              <p:cNvSpPr/>
              <p:nvPr/>
            </p:nvSpPr>
            <p:spPr>
              <a:xfrm>
                <a:off x="4739387" y="2611553"/>
                <a:ext cx="61092" cy="49858"/>
              </a:xfrm>
              <a:custGeom>
                <a:avLst/>
                <a:gdLst>
                  <a:gd name="connsiteX0" fmla="*/ 9362 w 61092"/>
                  <a:gd name="connsiteY0" fmla="*/ 0 h 49858"/>
                  <a:gd name="connsiteX1" fmla="*/ 10263 w 61092"/>
                  <a:gd name="connsiteY1" fmla="*/ 19209 h 49858"/>
                  <a:gd name="connsiteX2" fmla="*/ 60607 w 61092"/>
                  <a:gd name="connsiteY2" fmla="*/ 16851 h 49858"/>
                  <a:gd name="connsiteX3" fmla="*/ 61093 w 61092"/>
                  <a:gd name="connsiteY3" fmla="*/ 27807 h 49858"/>
                  <a:gd name="connsiteX4" fmla="*/ 10748 w 61092"/>
                  <a:gd name="connsiteY4" fmla="*/ 30165 h 49858"/>
                  <a:gd name="connsiteX5" fmla="*/ 11650 w 61092"/>
                  <a:gd name="connsiteY5" fmla="*/ 49443 h 49858"/>
                  <a:gd name="connsiteX6" fmla="*/ 2288 w 61092"/>
                  <a:gd name="connsiteY6" fmla="*/ 49859 h 49858"/>
                  <a:gd name="connsiteX7" fmla="*/ 0 w 61092"/>
                  <a:gd name="connsiteY7" fmla="*/ 416 h 49858"/>
                  <a:gd name="connsiteX8" fmla="*/ 9362 w 61092"/>
                  <a:gd name="connsiteY8" fmla="*/ 0 h 49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92" h="49858">
                    <a:moveTo>
                      <a:pt x="9362" y="0"/>
                    </a:moveTo>
                    <a:lnTo>
                      <a:pt x="10263" y="19209"/>
                    </a:lnTo>
                    <a:lnTo>
                      <a:pt x="60607" y="16851"/>
                    </a:lnTo>
                    <a:lnTo>
                      <a:pt x="61093" y="27807"/>
                    </a:lnTo>
                    <a:lnTo>
                      <a:pt x="10748" y="30165"/>
                    </a:lnTo>
                    <a:lnTo>
                      <a:pt x="11650" y="49443"/>
                    </a:lnTo>
                    <a:lnTo>
                      <a:pt x="2288" y="49859"/>
                    </a:lnTo>
                    <a:lnTo>
                      <a:pt x="0" y="416"/>
                    </a:lnTo>
                    <a:lnTo>
                      <a:pt x="9362" y="0"/>
                    </a:lnTo>
                    <a:close/>
                  </a:path>
                </a:pathLst>
              </a:custGeom>
              <a:solidFill>
                <a:srgbClr val="006086"/>
              </a:solidFill>
              <a:ln w="6930" cap="flat">
                <a:noFill/>
                <a:prstDash val="solid"/>
                <a:miter/>
              </a:ln>
            </p:spPr>
            <p:txBody>
              <a:bodyPr rtlCol="0" anchor="ctr"/>
              <a:lstStyle/>
              <a:p>
                <a:endParaRPr lang="en-US"/>
              </a:p>
            </p:txBody>
          </p:sp>
          <p:sp>
            <p:nvSpPr>
              <p:cNvPr id="766" name="Freeform 197">
                <a:extLst>
                  <a:ext uri="{FF2B5EF4-FFF2-40B4-BE49-F238E27FC236}">
                    <a16:creationId xmlns:a16="http://schemas.microsoft.com/office/drawing/2014/main" id="{D81F22F3-F14F-9700-D569-0A22E575BD0D}"/>
                  </a:ext>
                </a:extLst>
              </p:cNvPr>
              <p:cNvSpPr/>
              <p:nvPr/>
            </p:nvSpPr>
            <p:spPr>
              <a:xfrm>
                <a:off x="4739110" y="2571056"/>
                <a:ext cx="59775" cy="10956"/>
              </a:xfrm>
              <a:custGeom>
                <a:avLst/>
                <a:gdLst>
                  <a:gd name="connsiteX0" fmla="*/ 59775 w 59775"/>
                  <a:gd name="connsiteY0" fmla="*/ 0 h 10956"/>
                  <a:gd name="connsiteX1" fmla="*/ 59775 w 59775"/>
                  <a:gd name="connsiteY1" fmla="*/ 10957 h 10956"/>
                  <a:gd name="connsiteX2" fmla="*/ 0 w 59775"/>
                  <a:gd name="connsiteY2" fmla="*/ 10957 h 10956"/>
                  <a:gd name="connsiteX3" fmla="*/ 0 w 59775"/>
                  <a:gd name="connsiteY3" fmla="*/ 0 h 10956"/>
                  <a:gd name="connsiteX4" fmla="*/ 59775 w 59775"/>
                  <a:gd name="connsiteY4" fmla="*/ 0 h 10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75" h="10956">
                    <a:moveTo>
                      <a:pt x="59775" y="0"/>
                    </a:moveTo>
                    <a:lnTo>
                      <a:pt x="59775" y="10957"/>
                    </a:lnTo>
                    <a:cubicBezTo>
                      <a:pt x="59775" y="10957"/>
                      <a:pt x="0" y="10957"/>
                      <a:pt x="0" y="10957"/>
                    </a:cubicBezTo>
                    <a:lnTo>
                      <a:pt x="0" y="0"/>
                    </a:lnTo>
                    <a:cubicBezTo>
                      <a:pt x="0" y="0"/>
                      <a:pt x="59775" y="0"/>
                      <a:pt x="59775" y="0"/>
                    </a:cubicBezTo>
                    <a:close/>
                  </a:path>
                </a:pathLst>
              </a:custGeom>
              <a:solidFill>
                <a:srgbClr val="006086"/>
              </a:solidFill>
              <a:ln w="6930" cap="flat">
                <a:noFill/>
                <a:prstDash val="solid"/>
                <a:miter/>
              </a:ln>
            </p:spPr>
            <p:txBody>
              <a:bodyPr rtlCol="0" anchor="ctr"/>
              <a:lstStyle/>
              <a:p>
                <a:endParaRPr lang="en-US"/>
              </a:p>
            </p:txBody>
          </p:sp>
          <p:sp>
            <p:nvSpPr>
              <p:cNvPr id="767" name="Freeform 198">
                <a:extLst>
                  <a:ext uri="{FF2B5EF4-FFF2-40B4-BE49-F238E27FC236}">
                    <a16:creationId xmlns:a16="http://schemas.microsoft.com/office/drawing/2014/main" id="{61F6A22C-6219-1664-B314-281D6B0B5CD1}"/>
                  </a:ext>
                </a:extLst>
              </p:cNvPr>
              <p:cNvSpPr/>
              <p:nvPr/>
            </p:nvSpPr>
            <p:spPr>
              <a:xfrm>
                <a:off x="4750136" y="2516258"/>
                <a:ext cx="49997" cy="43634"/>
              </a:xfrm>
              <a:custGeom>
                <a:avLst/>
                <a:gdLst>
                  <a:gd name="connsiteX0" fmla="*/ 69 w 49997"/>
                  <a:gd name="connsiteY0" fmla="*/ 42039 h 43634"/>
                  <a:gd name="connsiteX1" fmla="*/ 416 w 49997"/>
                  <a:gd name="connsiteY1" fmla="*/ 31429 h 43634"/>
                  <a:gd name="connsiteX2" fmla="*/ 4161 w 49997"/>
                  <a:gd name="connsiteY2" fmla="*/ 31568 h 43634"/>
                  <a:gd name="connsiteX3" fmla="*/ 277 w 49997"/>
                  <a:gd name="connsiteY3" fmla="*/ 17907 h 43634"/>
                  <a:gd name="connsiteX4" fmla="*/ 277 w 49997"/>
                  <a:gd name="connsiteY4" fmla="*/ 15272 h 43634"/>
                  <a:gd name="connsiteX5" fmla="*/ 14909 w 49997"/>
                  <a:gd name="connsiteY5" fmla="*/ 16 h 43634"/>
                  <a:gd name="connsiteX6" fmla="*/ 49997 w 49997"/>
                  <a:gd name="connsiteY6" fmla="*/ 1056 h 43634"/>
                  <a:gd name="connsiteX7" fmla="*/ 49651 w 49997"/>
                  <a:gd name="connsiteY7" fmla="*/ 11666 h 43634"/>
                  <a:gd name="connsiteX8" fmla="*/ 16296 w 49997"/>
                  <a:gd name="connsiteY8" fmla="*/ 10695 h 43634"/>
                  <a:gd name="connsiteX9" fmla="*/ 9570 w 49997"/>
                  <a:gd name="connsiteY9" fmla="*/ 17560 h 43634"/>
                  <a:gd name="connsiteX10" fmla="*/ 9570 w 49997"/>
                  <a:gd name="connsiteY10" fmla="*/ 19988 h 43634"/>
                  <a:gd name="connsiteX11" fmla="*/ 12135 w 49997"/>
                  <a:gd name="connsiteY11" fmla="*/ 31915 h 43634"/>
                  <a:gd name="connsiteX12" fmla="*/ 49027 w 49997"/>
                  <a:gd name="connsiteY12" fmla="*/ 33024 h 43634"/>
                  <a:gd name="connsiteX13" fmla="*/ 48680 w 49997"/>
                  <a:gd name="connsiteY13" fmla="*/ 43634 h 43634"/>
                  <a:gd name="connsiteX14" fmla="*/ 0 w 49997"/>
                  <a:gd name="connsiteY14" fmla="*/ 42178 h 4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997" h="43634">
                    <a:moveTo>
                      <a:pt x="69" y="42039"/>
                    </a:moveTo>
                    <a:lnTo>
                      <a:pt x="416" y="31429"/>
                    </a:lnTo>
                    <a:lnTo>
                      <a:pt x="4161" y="31568"/>
                    </a:lnTo>
                    <a:cubicBezTo>
                      <a:pt x="2427" y="27754"/>
                      <a:pt x="139" y="22415"/>
                      <a:pt x="277" y="17907"/>
                    </a:cubicBezTo>
                    <a:lnTo>
                      <a:pt x="277" y="15272"/>
                    </a:lnTo>
                    <a:cubicBezTo>
                      <a:pt x="693" y="4870"/>
                      <a:pt x="3329" y="-330"/>
                      <a:pt x="14909" y="16"/>
                    </a:cubicBezTo>
                    <a:lnTo>
                      <a:pt x="49997" y="1056"/>
                    </a:lnTo>
                    <a:lnTo>
                      <a:pt x="49651" y="11666"/>
                    </a:lnTo>
                    <a:lnTo>
                      <a:pt x="16296" y="10695"/>
                    </a:lnTo>
                    <a:cubicBezTo>
                      <a:pt x="11095" y="10557"/>
                      <a:pt x="9708" y="12568"/>
                      <a:pt x="9570" y="17560"/>
                    </a:cubicBezTo>
                    <a:lnTo>
                      <a:pt x="9570" y="19988"/>
                    </a:lnTo>
                    <a:cubicBezTo>
                      <a:pt x="9362" y="23663"/>
                      <a:pt x="11164" y="28101"/>
                      <a:pt x="12135" y="31915"/>
                    </a:cubicBezTo>
                    <a:lnTo>
                      <a:pt x="49027" y="33024"/>
                    </a:lnTo>
                    <a:lnTo>
                      <a:pt x="48680" y="43634"/>
                    </a:lnTo>
                    <a:lnTo>
                      <a:pt x="0" y="42178"/>
                    </a:lnTo>
                    <a:close/>
                  </a:path>
                </a:pathLst>
              </a:custGeom>
              <a:solidFill>
                <a:srgbClr val="006086"/>
              </a:solidFill>
              <a:ln w="6930" cap="flat">
                <a:noFill/>
                <a:prstDash val="solid"/>
                <a:miter/>
              </a:ln>
            </p:spPr>
            <p:txBody>
              <a:bodyPr rtlCol="0" anchor="ctr"/>
              <a:lstStyle/>
              <a:p>
                <a:endParaRPr lang="en-US"/>
              </a:p>
            </p:txBody>
          </p:sp>
          <p:sp>
            <p:nvSpPr>
              <p:cNvPr id="768" name="Freeform 199">
                <a:extLst>
                  <a:ext uri="{FF2B5EF4-FFF2-40B4-BE49-F238E27FC236}">
                    <a16:creationId xmlns:a16="http://schemas.microsoft.com/office/drawing/2014/main" id="{8C6BAA3E-9EFD-C236-DB3E-6BB6FBA2D14C}"/>
                  </a:ext>
                </a:extLst>
              </p:cNvPr>
              <p:cNvSpPr/>
              <p:nvPr/>
            </p:nvSpPr>
            <p:spPr>
              <a:xfrm>
                <a:off x="4736425" y="2476747"/>
                <a:ext cx="65234" cy="32245"/>
              </a:xfrm>
              <a:custGeom>
                <a:avLst/>
                <a:gdLst>
                  <a:gd name="connsiteX0" fmla="*/ 15445 w 65234"/>
                  <a:gd name="connsiteY0" fmla="*/ 31691 h 32245"/>
                  <a:gd name="connsiteX1" fmla="*/ 15861 w 65234"/>
                  <a:gd name="connsiteY1" fmla="*/ 24756 h 32245"/>
                  <a:gd name="connsiteX2" fmla="*/ 12047 w 65234"/>
                  <a:gd name="connsiteY2" fmla="*/ 24479 h 32245"/>
                  <a:gd name="connsiteX3" fmla="*/ 50 w 65234"/>
                  <a:gd name="connsiteY3" fmla="*/ 11442 h 32245"/>
                  <a:gd name="connsiteX4" fmla="*/ 1922 w 65234"/>
                  <a:gd name="connsiteY4" fmla="*/ 0 h 32245"/>
                  <a:gd name="connsiteX5" fmla="*/ 9204 w 65234"/>
                  <a:gd name="connsiteY5" fmla="*/ 1318 h 32245"/>
                  <a:gd name="connsiteX6" fmla="*/ 8649 w 65234"/>
                  <a:gd name="connsiteY6" fmla="*/ 8876 h 32245"/>
                  <a:gd name="connsiteX7" fmla="*/ 14058 w 65234"/>
                  <a:gd name="connsiteY7" fmla="*/ 13938 h 32245"/>
                  <a:gd name="connsiteX8" fmla="*/ 16970 w 65234"/>
                  <a:gd name="connsiteY8" fmla="*/ 14146 h 32245"/>
                  <a:gd name="connsiteX9" fmla="*/ 17802 w 65234"/>
                  <a:gd name="connsiteY9" fmla="*/ 763 h 32245"/>
                  <a:gd name="connsiteX10" fmla="*/ 26609 w 65234"/>
                  <a:gd name="connsiteY10" fmla="*/ 1318 h 32245"/>
                  <a:gd name="connsiteX11" fmla="*/ 25777 w 65234"/>
                  <a:gd name="connsiteY11" fmla="*/ 14701 h 32245"/>
                  <a:gd name="connsiteX12" fmla="*/ 65234 w 65234"/>
                  <a:gd name="connsiteY12" fmla="*/ 17267 h 32245"/>
                  <a:gd name="connsiteX13" fmla="*/ 64541 w 65234"/>
                  <a:gd name="connsiteY13" fmla="*/ 27877 h 32245"/>
                  <a:gd name="connsiteX14" fmla="*/ 25014 w 65234"/>
                  <a:gd name="connsiteY14" fmla="*/ 25311 h 32245"/>
                  <a:gd name="connsiteX15" fmla="*/ 24598 w 65234"/>
                  <a:gd name="connsiteY15" fmla="*/ 32245 h 32245"/>
                  <a:gd name="connsiteX16" fmla="*/ 15445 w 65234"/>
                  <a:gd name="connsiteY16" fmla="*/ 31691 h 3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5234" h="32245">
                    <a:moveTo>
                      <a:pt x="15445" y="31691"/>
                    </a:moveTo>
                    <a:lnTo>
                      <a:pt x="15861" y="24756"/>
                    </a:lnTo>
                    <a:lnTo>
                      <a:pt x="12047" y="24479"/>
                    </a:lnTo>
                    <a:cubicBezTo>
                      <a:pt x="4696" y="23993"/>
                      <a:pt x="-574" y="20803"/>
                      <a:pt x="50" y="11442"/>
                    </a:cubicBezTo>
                    <a:cubicBezTo>
                      <a:pt x="397" y="6518"/>
                      <a:pt x="1922" y="0"/>
                      <a:pt x="1922" y="0"/>
                    </a:cubicBezTo>
                    <a:lnTo>
                      <a:pt x="9204" y="1318"/>
                    </a:lnTo>
                    <a:cubicBezTo>
                      <a:pt x="9204" y="1318"/>
                      <a:pt x="8718" y="7767"/>
                      <a:pt x="8649" y="8876"/>
                    </a:cubicBezTo>
                    <a:cubicBezTo>
                      <a:pt x="8441" y="12343"/>
                      <a:pt x="8926" y="13592"/>
                      <a:pt x="14058" y="13938"/>
                    </a:cubicBezTo>
                    <a:lnTo>
                      <a:pt x="16970" y="14146"/>
                    </a:lnTo>
                    <a:lnTo>
                      <a:pt x="17802" y="763"/>
                    </a:lnTo>
                    <a:lnTo>
                      <a:pt x="26609" y="1318"/>
                    </a:lnTo>
                    <a:lnTo>
                      <a:pt x="25777" y="14701"/>
                    </a:lnTo>
                    <a:lnTo>
                      <a:pt x="65234" y="17267"/>
                    </a:lnTo>
                    <a:lnTo>
                      <a:pt x="64541" y="27877"/>
                    </a:lnTo>
                    <a:lnTo>
                      <a:pt x="25014" y="25311"/>
                    </a:lnTo>
                    <a:lnTo>
                      <a:pt x="24598" y="32245"/>
                    </a:lnTo>
                    <a:lnTo>
                      <a:pt x="15445" y="31691"/>
                    </a:lnTo>
                    <a:close/>
                  </a:path>
                </a:pathLst>
              </a:custGeom>
              <a:solidFill>
                <a:srgbClr val="006086"/>
              </a:solidFill>
              <a:ln w="6930" cap="flat">
                <a:noFill/>
                <a:prstDash val="solid"/>
                <a:miter/>
              </a:ln>
            </p:spPr>
            <p:txBody>
              <a:bodyPr rtlCol="0" anchor="ctr"/>
              <a:lstStyle/>
              <a:p>
                <a:endParaRPr lang="en-US"/>
              </a:p>
            </p:txBody>
          </p:sp>
          <p:sp>
            <p:nvSpPr>
              <p:cNvPr id="769" name="Freeform 200">
                <a:extLst>
                  <a:ext uri="{FF2B5EF4-FFF2-40B4-BE49-F238E27FC236}">
                    <a16:creationId xmlns:a16="http://schemas.microsoft.com/office/drawing/2014/main" id="{1EDF9199-F57C-4ED2-0026-1C704265283E}"/>
                  </a:ext>
                </a:extLst>
              </p:cNvPr>
              <p:cNvSpPr/>
              <p:nvPr/>
            </p:nvSpPr>
            <p:spPr>
              <a:xfrm>
                <a:off x="4754574" y="2439301"/>
                <a:ext cx="49442" cy="34117"/>
              </a:xfrm>
              <a:custGeom>
                <a:avLst/>
                <a:gdLst>
                  <a:gd name="connsiteX0" fmla="*/ 0 w 49442"/>
                  <a:gd name="connsiteY0" fmla="*/ 29749 h 34117"/>
                  <a:gd name="connsiteX1" fmla="*/ 971 w 49442"/>
                  <a:gd name="connsiteY1" fmla="*/ 19209 h 34117"/>
                  <a:gd name="connsiteX2" fmla="*/ 5548 w 49442"/>
                  <a:gd name="connsiteY2" fmla="*/ 19625 h 34117"/>
                  <a:gd name="connsiteX3" fmla="*/ 1803 w 49442"/>
                  <a:gd name="connsiteY3" fmla="*/ 5617 h 34117"/>
                  <a:gd name="connsiteX4" fmla="*/ 2288 w 49442"/>
                  <a:gd name="connsiteY4" fmla="*/ 0 h 34117"/>
                  <a:gd name="connsiteX5" fmla="*/ 11719 w 49442"/>
                  <a:gd name="connsiteY5" fmla="*/ 832 h 34117"/>
                  <a:gd name="connsiteX6" fmla="*/ 11026 w 49442"/>
                  <a:gd name="connsiteY6" fmla="*/ 8113 h 34117"/>
                  <a:gd name="connsiteX7" fmla="*/ 13106 w 49442"/>
                  <a:gd name="connsiteY7" fmla="*/ 20249 h 34117"/>
                  <a:gd name="connsiteX8" fmla="*/ 49443 w 49442"/>
                  <a:gd name="connsiteY8" fmla="*/ 23577 h 34117"/>
                  <a:gd name="connsiteX9" fmla="*/ 48472 w 49442"/>
                  <a:gd name="connsiteY9" fmla="*/ 34118 h 34117"/>
                  <a:gd name="connsiteX10" fmla="*/ 0 w 49442"/>
                  <a:gd name="connsiteY10" fmla="*/ 29679 h 34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442" h="34117">
                    <a:moveTo>
                      <a:pt x="0" y="29749"/>
                    </a:moveTo>
                    <a:lnTo>
                      <a:pt x="971" y="19209"/>
                    </a:lnTo>
                    <a:lnTo>
                      <a:pt x="5548" y="19625"/>
                    </a:lnTo>
                    <a:cubicBezTo>
                      <a:pt x="3745" y="15672"/>
                      <a:pt x="1387" y="10124"/>
                      <a:pt x="1803" y="5617"/>
                    </a:cubicBezTo>
                    <a:lnTo>
                      <a:pt x="2288" y="0"/>
                    </a:lnTo>
                    <a:lnTo>
                      <a:pt x="11719" y="832"/>
                    </a:lnTo>
                    <a:lnTo>
                      <a:pt x="11026" y="8113"/>
                    </a:lnTo>
                    <a:cubicBezTo>
                      <a:pt x="10679" y="11789"/>
                      <a:pt x="11650" y="16227"/>
                      <a:pt x="13106" y="20249"/>
                    </a:cubicBezTo>
                    <a:lnTo>
                      <a:pt x="49443" y="23577"/>
                    </a:lnTo>
                    <a:lnTo>
                      <a:pt x="48472" y="34118"/>
                    </a:lnTo>
                    <a:lnTo>
                      <a:pt x="0" y="29679"/>
                    </a:lnTo>
                    <a:close/>
                  </a:path>
                </a:pathLst>
              </a:custGeom>
              <a:solidFill>
                <a:srgbClr val="006086"/>
              </a:solidFill>
              <a:ln w="6930" cap="flat">
                <a:noFill/>
                <a:prstDash val="solid"/>
                <a:miter/>
              </a:ln>
            </p:spPr>
            <p:txBody>
              <a:bodyPr rtlCol="0" anchor="ctr"/>
              <a:lstStyle/>
              <a:p>
                <a:endParaRPr lang="en-US"/>
              </a:p>
            </p:txBody>
          </p:sp>
          <p:sp>
            <p:nvSpPr>
              <p:cNvPr id="770" name="Freeform 201">
                <a:extLst>
                  <a:ext uri="{FF2B5EF4-FFF2-40B4-BE49-F238E27FC236}">
                    <a16:creationId xmlns:a16="http://schemas.microsoft.com/office/drawing/2014/main" id="{45E27410-B76E-7899-F174-B3FDCE6F8BA6}"/>
                  </a:ext>
                </a:extLst>
              </p:cNvPr>
              <p:cNvSpPr/>
              <p:nvPr/>
            </p:nvSpPr>
            <p:spPr>
              <a:xfrm>
                <a:off x="4758665" y="2396019"/>
                <a:ext cx="52424" cy="45965"/>
              </a:xfrm>
              <a:custGeom>
                <a:avLst/>
                <a:gdLst>
                  <a:gd name="connsiteX0" fmla="*/ 1595 w 52424"/>
                  <a:gd name="connsiteY0" fmla="*/ 15336 h 45965"/>
                  <a:gd name="connsiteX1" fmla="*/ 17752 w 52424"/>
                  <a:gd name="connsiteY1" fmla="*/ 219 h 45965"/>
                  <a:gd name="connsiteX2" fmla="*/ 52425 w 52424"/>
                  <a:gd name="connsiteY2" fmla="*/ 4518 h 45965"/>
                  <a:gd name="connsiteX3" fmla="*/ 51107 w 52424"/>
                  <a:gd name="connsiteY3" fmla="*/ 14989 h 45965"/>
                  <a:gd name="connsiteX4" fmla="*/ 47224 w 52424"/>
                  <a:gd name="connsiteY4" fmla="*/ 14504 h 45965"/>
                  <a:gd name="connsiteX5" fmla="*/ 49859 w 52424"/>
                  <a:gd name="connsiteY5" fmla="*/ 28511 h 45965"/>
                  <a:gd name="connsiteX6" fmla="*/ 49443 w 52424"/>
                  <a:gd name="connsiteY6" fmla="*/ 31701 h 45965"/>
                  <a:gd name="connsiteX7" fmla="*/ 33424 w 52424"/>
                  <a:gd name="connsiteY7" fmla="*/ 45640 h 45965"/>
                  <a:gd name="connsiteX8" fmla="*/ 28778 w 52424"/>
                  <a:gd name="connsiteY8" fmla="*/ 45085 h 45965"/>
                  <a:gd name="connsiteX9" fmla="*/ 17960 w 52424"/>
                  <a:gd name="connsiteY9" fmla="*/ 27818 h 45965"/>
                  <a:gd name="connsiteX10" fmla="*/ 18654 w 52424"/>
                  <a:gd name="connsiteY10" fmla="*/ 22062 h 45965"/>
                  <a:gd name="connsiteX11" fmla="*/ 21705 w 52424"/>
                  <a:gd name="connsiteY11" fmla="*/ 11314 h 45965"/>
                  <a:gd name="connsiteX12" fmla="*/ 18168 w 52424"/>
                  <a:gd name="connsiteY12" fmla="*/ 10898 h 45965"/>
                  <a:gd name="connsiteX13" fmla="*/ 9847 w 52424"/>
                  <a:gd name="connsiteY13" fmla="*/ 17070 h 45965"/>
                  <a:gd name="connsiteX14" fmla="*/ 7489 w 52424"/>
                  <a:gd name="connsiteY14" fmla="*/ 37457 h 45965"/>
                  <a:gd name="connsiteX15" fmla="*/ 0 w 52424"/>
                  <a:gd name="connsiteY15" fmla="*/ 36555 h 45965"/>
                  <a:gd name="connsiteX16" fmla="*/ 1595 w 52424"/>
                  <a:gd name="connsiteY16" fmla="*/ 15336 h 45965"/>
                  <a:gd name="connsiteX17" fmla="*/ 26351 w 52424"/>
                  <a:gd name="connsiteY17" fmla="*/ 22201 h 45965"/>
                  <a:gd name="connsiteX18" fmla="*/ 25727 w 52424"/>
                  <a:gd name="connsiteY18" fmla="*/ 27263 h 45965"/>
                  <a:gd name="connsiteX19" fmla="*/ 31344 w 52424"/>
                  <a:gd name="connsiteY19" fmla="*/ 35169 h 45965"/>
                  <a:gd name="connsiteX20" fmla="*/ 33771 w 52424"/>
                  <a:gd name="connsiteY20" fmla="*/ 35446 h 45965"/>
                  <a:gd name="connsiteX21" fmla="*/ 41121 w 52424"/>
                  <a:gd name="connsiteY21" fmla="*/ 29136 h 45965"/>
                  <a:gd name="connsiteX22" fmla="*/ 41537 w 52424"/>
                  <a:gd name="connsiteY22" fmla="*/ 25738 h 45965"/>
                  <a:gd name="connsiteX23" fmla="*/ 40012 w 52424"/>
                  <a:gd name="connsiteY23" fmla="*/ 13602 h 45965"/>
                  <a:gd name="connsiteX24" fmla="*/ 28223 w 52424"/>
                  <a:gd name="connsiteY24" fmla="*/ 12146 h 45965"/>
                  <a:gd name="connsiteX25" fmla="*/ 26282 w 52424"/>
                  <a:gd name="connsiteY25" fmla="*/ 22132 h 4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424" h="45965">
                    <a:moveTo>
                      <a:pt x="1595" y="15336"/>
                    </a:moveTo>
                    <a:cubicBezTo>
                      <a:pt x="2843" y="4657"/>
                      <a:pt x="6033" y="-1237"/>
                      <a:pt x="17752" y="219"/>
                    </a:cubicBezTo>
                    <a:lnTo>
                      <a:pt x="52425" y="4518"/>
                    </a:lnTo>
                    <a:lnTo>
                      <a:pt x="51107" y="14989"/>
                    </a:lnTo>
                    <a:lnTo>
                      <a:pt x="47224" y="14504"/>
                    </a:lnTo>
                    <a:cubicBezTo>
                      <a:pt x="48611" y="18457"/>
                      <a:pt x="50414" y="24004"/>
                      <a:pt x="49859" y="28511"/>
                    </a:cubicBezTo>
                    <a:lnTo>
                      <a:pt x="49443" y="31701"/>
                    </a:lnTo>
                    <a:cubicBezTo>
                      <a:pt x="48056" y="42103"/>
                      <a:pt x="47362" y="47373"/>
                      <a:pt x="33424" y="45640"/>
                    </a:cubicBezTo>
                    <a:lnTo>
                      <a:pt x="28778" y="45085"/>
                    </a:lnTo>
                    <a:cubicBezTo>
                      <a:pt x="16989" y="43629"/>
                      <a:pt x="16643" y="38220"/>
                      <a:pt x="17960" y="27818"/>
                    </a:cubicBezTo>
                    <a:lnTo>
                      <a:pt x="18654" y="22062"/>
                    </a:lnTo>
                    <a:cubicBezTo>
                      <a:pt x="19347" y="16723"/>
                      <a:pt x="20179" y="15128"/>
                      <a:pt x="21705" y="11314"/>
                    </a:cubicBezTo>
                    <a:lnTo>
                      <a:pt x="18168" y="10898"/>
                    </a:lnTo>
                    <a:cubicBezTo>
                      <a:pt x="12343" y="10274"/>
                      <a:pt x="10540" y="11314"/>
                      <a:pt x="9847" y="17070"/>
                    </a:cubicBezTo>
                    <a:lnTo>
                      <a:pt x="7489" y="37457"/>
                    </a:lnTo>
                    <a:lnTo>
                      <a:pt x="0" y="36555"/>
                    </a:lnTo>
                    <a:cubicBezTo>
                      <a:pt x="0" y="36555"/>
                      <a:pt x="0" y="28442"/>
                      <a:pt x="1595" y="15336"/>
                    </a:cubicBezTo>
                    <a:close/>
                    <a:moveTo>
                      <a:pt x="26351" y="22201"/>
                    </a:moveTo>
                    <a:lnTo>
                      <a:pt x="25727" y="27263"/>
                    </a:lnTo>
                    <a:cubicBezTo>
                      <a:pt x="25033" y="32880"/>
                      <a:pt x="25103" y="34406"/>
                      <a:pt x="31344" y="35169"/>
                    </a:cubicBezTo>
                    <a:lnTo>
                      <a:pt x="33771" y="35446"/>
                    </a:lnTo>
                    <a:cubicBezTo>
                      <a:pt x="38972" y="36070"/>
                      <a:pt x="40497" y="34198"/>
                      <a:pt x="41121" y="29136"/>
                    </a:cubicBezTo>
                    <a:lnTo>
                      <a:pt x="41537" y="25738"/>
                    </a:lnTo>
                    <a:cubicBezTo>
                      <a:pt x="42023" y="22062"/>
                      <a:pt x="40636" y="17555"/>
                      <a:pt x="40012" y="13602"/>
                    </a:cubicBezTo>
                    <a:lnTo>
                      <a:pt x="28223" y="12146"/>
                    </a:lnTo>
                    <a:cubicBezTo>
                      <a:pt x="27322" y="15891"/>
                      <a:pt x="26767" y="18526"/>
                      <a:pt x="26282" y="22132"/>
                    </a:cubicBezTo>
                    <a:close/>
                  </a:path>
                </a:pathLst>
              </a:custGeom>
              <a:solidFill>
                <a:srgbClr val="006086"/>
              </a:solidFill>
              <a:ln w="6930" cap="flat">
                <a:noFill/>
                <a:prstDash val="solid"/>
                <a:miter/>
              </a:ln>
            </p:spPr>
            <p:txBody>
              <a:bodyPr rtlCol="0" anchor="ctr"/>
              <a:lstStyle/>
              <a:p>
                <a:endParaRPr lang="en-US"/>
              </a:p>
            </p:txBody>
          </p:sp>
          <p:sp>
            <p:nvSpPr>
              <p:cNvPr id="771" name="Freeform 202">
                <a:extLst>
                  <a:ext uri="{FF2B5EF4-FFF2-40B4-BE49-F238E27FC236}">
                    <a16:creationId xmlns:a16="http://schemas.microsoft.com/office/drawing/2014/main" id="{D3113C87-63A7-359F-C0F4-A00CAB183FB9}"/>
                  </a:ext>
                </a:extLst>
              </p:cNvPr>
              <p:cNvSpPr/>
              <p:nvPr/>
            </p:nvSpPr>
            <p:spPr>
              <a:xfrm>
                <a:off x="4765513" y="2347697"/>
                <a:ext cx="51654" cy="45074"/>
              </a:xfrm>
              <a:custGeom>
                <a:avLst/>
                <a:gdLst>
                  <a:gd name="connsiteX0" fmla="*/ 10141 w 51654"/>
                  <a:gd name="connsiteY0" fmla="*/ 21705 h 45074"/>
                  <a:gd name="connsiteX1" fmla="*/ 11736 w 51654"/>
                  <a:gd name="connsiteY1" fmla="*/ 28293 h 45074"/>
                  <a:gd name="connsiteX2" fmla="*/ 13608 w 51654"/>
                  <a:gd name="connsiteY2" fmla="*/ 28570 h 45074"/>
                  <a:gd name="connsiteX3" fmla="*/ 17076 w 51654"/>
                  <a:gd name="connsiteY3" fmla="*/ 26628 h 45074"/>
                  <a:gd name="connsiteX4" fmla="*/ 22277 w 51654"/>
                  <a:gd name="connsiteY4" fmla="*/ 12413 h 45074"/>
                  <a:gd name="connsiteX5" fmla="*/ 35937 w 51654"/>
                  <a:gd name="connsiteY5" fmla="*/ 1526 h 45074"/>
                  <a:gd name="connsiteX6" fmla="*/ 39959 w 51654"/>
                  <a:gd name="connsiteY6" fmla="*/ 2150 h 45074"/>
                  <a:gd name="connsiteX7" fmla="*/ 51124 w 51654"/>
                  <a:gd name="connsiteY7" fmla="*/ 20803 h 45074"/>
                  <a:gd name="connsiteX8" fmla="*/ 45992 w 51654"/>
                  <a:gd name="connsiteY8" fmla="*/ 45074 h 45074"/>
                  <a:gd name="connsiteX9" fmla="*/ 37879 w 51654"/>
                  <a:gd name="connsiteY9" fmla="*/ 43687 h 45074"/>
                  <a:gd name="connsiteX10" fmla="*/ 41624 w 51654"/>
                  <a:gd name="connsiteY10" fmla="*/ 20734 h 45074"/>
                  <a:gd name="connsiteX11" fmla="*/ 37740 w 51654"/>
                  <a:gd name="connsiteY11" fmla="*/ 11580 h 45074"/>
                  <a:gd name="connsiteX12" fmla="*/ 35799 w 51654"/>
                  <a:gd name="connsiteY12" fmla="*/ 11234 h 45074"/>
                  <a:gd name="connsiteX13" fmla="*/ 31707 w 51654"/>
                  <a:gd name="connsiteY13" fmla="*/ 13522 h 45074"/>
                  <a:gd name="connsiteX14" fmla="*/ 25258 w 51654"/>
                  <a:gd name="connsiteY14" fmla="*/ 32592 h 45074"/>
                  <a:gd name="connsiteX15" fmla="*/ 14025 w 51654"/>
                  <a:gd name="connsiteY15" fmla="*/ 39388 h 45074"/>
                  <a:gd name="connsiteX16" fmla="*/ 10211 w 51654"/>
                  <a:gd name="connsiteY16" fmla="*/ 38764 h 45074"/>
                  <a:gd name="connsiteX17" fmla="*/ 780 w 51654"/>
                  <a:gd name="connsiteY17" fmla="*/ 20873 h 45074"/>
                  <a:gd name="connsiteX18" fmla="*/ 4871 w 51654"/>
                  <a:gd name="connsiteY18" fmla="*/ 0 h 45074"/>
                  <a:gd name="connsiteX19" fmla="*/ 13400 w 51654"/>
                  <a:gd name="connsiteY19" fmla="*/ 1387 h 45074"/>
                  <a:gd name="connsiteX20" fmla="*/ 10072 w 51654"/>
                  <a:gd name="connsiteY20" fmla="*/ 21705 h 45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654" h="45074">
                    <a:moveTo>
                      <a:pt x="10141" y="21705"/>
                    </a:moveTo>
                    <a:cubicBezTo>
                      <a:pt x="9378" y="26212"/>
                      <a:pt x="9101" y="27876"/>
                      <a:pt x="11736" y="28293"/>
                    </a:cubicBezTo>
                    <a:lnTo>
                      <a:pt x="13608" y="28570"/>
                    </a:lnTo>
                    <a:cubicBezTo>
                      <a:pt x="16036" y="28986"/>
                      <a:pt x="16382" y="28431"/>
                      <a:pt x="17076" y="26628"/>
                    </a:cubicBezTo>
                    <a:lnTo>
                      <a:pt x="22277" y="12413"/>
                    </a:lnTo>
                    <a:cubicBezTo>
                      <a:pt x="25189" y="4577"/>
                      <a:pt x="26853" y="0"/>
                      <a:pt x="35937" y="1526"/>
                    </a:cubicBezTo>
                    <a:lnTo>
                      <a:pt x="39959" y="2150"/>
                    </a:lnTo>
                    <a:cubicBezTo>
                      <a:pt x="50361" y="3883"/>
                      <a:pt x="52927" y="10263"/>
                      <a:pt x="51124" y="20803"/>
                    </a:cubicBezTo>
                    <a:cubicBezTo>
                      <a:pt x="48974" y="33979"/>
                      <a:pt x="45992" y="45074"/>
                      <a:pt x="45992" y="45074"/>
                    </a:cubicBezTo>
                    <a:lnTo>
                      <a:pt x="37879" y="43687"/>
                    </a:lnTo>
                    <a:lnTo>
                      <a:pt x="41624" y="20734"/>
                    </a:lnTo>
                    <a:cubicBezTo>
                      <a:pt x="42595" y="14909"/>
                      <a:pt x="41693" y="12274"/>
                      <a:pt x="37740" y="11580"/>
                    </a:cubicBezTo>
                    <a:lnTo>
                      <a:pt x="35799" y="11234"/>
                    </a:lnTo>
                    <a:cubicBezTo>
                      <a:pt x="33857" y="10887"/>
                      <a:pt x="32678" y="10818"/>
                      <a:pt x="31707" y="13522"/>
                    </a:cubicBezTo>
                    <a:cubicBezTo>
                      <a:pt x="30043" y="18238"/>
                      <a:pt x="26923" y="27876"/>
                      <a:pt x="25258" y="32592"/>
                    </a:cubicBezTo>
                    <a:cubicBezTo>
                      <a:pt x="23247" y="38070"/>
                      <a:pt x="21375" y="40636"/>
                      <a:pt x="14025" y="39388"/>
                    </a:cubicBezTo>
                    <a:lnTo>
                      <a:pt x="10211" y="38764"/>
                    </a:lnTo>
                    <a:cubicBezTo>
                      <a:pt x="-191" y="37030"/>
                      <a:pt x="-1093" y="31483"/>
                      <a:pt x="780" y="20873"/>
                    </a:cubicBezTo>
                    <a:cubicBezTo>
                      <a:pt x="2929" y="7836"/>
                      <a:pt x="4871" y="0"/>
                      <a:pt x="4871" y="0"/>
                    </a:cubicBezTo>
                    <a:lnTo>
                      <a:pt x="13400" y="1387"/>
                    </a:lnTo>
                    <a:lnTo>
                      <a:pt x="10072" y="21705"/>
                    </a:lnTo>
                    <a:close/>
                  </a:path>
                </a:pathLst>
              </a:custGeom>
              <a:solidFill>
                <a:srgbClr val="006086"/>
              </a:solidFill>
              <a:ln w="6930" cap="flat">
                <a:noFill/>
                <a:prstDash val="solid"/>
                <a:miter/>
              </a:ln>
            </p:spPr>
            <p:txBody>
              <a:bodyPr rtlCol="0" anchor="ctr"/>
              <a:lstStyle/>
              <a:p>
                <a:endParaRPr lang="en-US"/>
              </a:p>
            </p:txBody>
          </p:sp>
          <p:sp>
            <p:nvSpPr>
              <p:cNvPr id="772" name="Freeform 203">
                <a:extLst>
                  <a:ext uri="{FF2B5EF4-FFF2-40B4-BE49-F238E27FC236}">
                    <a16:creationId xmlns:a16="http://schemas.microsoft.com/office/drawing/2014/main" id="{0894C9C0-76D4-E15B-EEDC-010B9A9775EC}"/>
                  </a:ext>
                </a:extLst>
              </p:cNvPr>
              <p:cNvSpPr/>
              <p:nvPr/>
            </p:nvSpPr>
            <p:spPr>
              <a:xfrm>
                <a:off x="4762132" y="2309072"/>
                <a:ext cx="62271" cy="32037"/>
              </a:xfrm>
              <a:custGeom>
                <a:avLst/>
                <a:gdLst>
                  <a:gd name="connsiteX0" fmla="*/ 9500 w 62271"/>
                  <a:gd name="connsiteY0" fmla="*/ 30373 h 32037"/>
                  <a:gd name="connsiteX1" fmla="*/ 10818 w 62271"/>
                  <a:gd name="connsiteY1" fmla="*/ 23577 h 32037"/>
                  <a:gd name="connsiteX2" fmla="*/ 0 w 62271"/>
                  <a:gd name="connsiteY2" fmla="*/ 21427 h 32037"/>
                  <a:gd name="connsiteX3" fmla="*/ 2011 w 62271"/>
                  <a:gd name="connsiteY3" fmla="*/ 11026 h 32037"/>
                  <a:gd name="connsiteX4" fmla="*/ 12898 w 62271"/>
                  <a:gd name="connsiteY4" fmla="*/ 13175 h 32037"/>
                  <a:gd name="connsiteX5" fmla="*/ 15533 w 62271"/>
                  <a:gd name="connsiteY5" fmla="*/ 0 h 32037"/>
                  <a:gd name="connsiteX6" fmla="*/ 24479 w 62271"/>
                  <a:gd name="connsiteY6" fmla="*/ 1734 h 32037"/>
                  <a:gd name="connsiteX7" fmla="*/ 21913 w 62271"/>
                  <a:gd name="connsiteY7" fmla="*/ 14909 h 32037"/>
                  <a:gd name="connsiteX8" fmla="*/ 46877 w 62271"/>
                  <a:gd name="connsiteY8" fmla="*/ 19833 h 32037"/>
                  <a:gd name="connsiteX9" fmla="*/ 52910 w 62271"/>
                  <a:gd name="connsiteY9" fmla="*/ 16227 h 32037"/>
                  <a:gd name="connsiteX10" fmla="*/ 54574 w 62271"/>
                  <a:gd name="connsiteY10" fmla="*/ 7073 h 32037"/>
                  <a:gd name="connsiteX11" fmla="*/ 62271 w 62271"/>
                  <a:gd name="connsiteY11" fmla="*/ 8668 h 32037"/>
                  <a:gd name="connsiteX12" fmla="*/ 61231 w 62271"/>
                  <a:gd name="connsiteY12" fmla="*/ 21844 h 32037"/>
                  <a:gd name="connsiteX13" fmla="*/ 46461 w 62271"/>
                  <a:gd name="connsiteY13" fmla="*/ 30512 h 32037"/>
                  <a:gd name="connsiteX14" fmla="*/ 19902 w 62271"/>
                  <a:gd name="connsiteY14" fmla="*/ 25242 h 32037"/>
                  <a:gd name="connsiteX15" fmla="*/ 18584 w 62271"/>
                  <a:gd name="connsiteY15" fmla="*/ 32037 h 32037"/>
                  <a:gd name="connsiteX16" fmla="*/ 9570 w 62271"/>
                  <a:gd name="connsiteY16" fmla="*/ 30234 h 32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271" h="32037">
                    <a:moveTo>
                      <a:pt x="9500" y="30373"/>
                    </a:moveTo>
                    <a:lnTo>
                      <a:pt x="10818" y="23577"/>
                    </a:lnTo>
                    <a:lnTo>
                      <a:pt x="0" y="21427"/>
                    </a:lnTo>
                    <a:lnTo>
                      <a:pt x="2011" y="11026"/>
                    </a:lnTo>
                    <a:lnTo>
                      <a:pt x="12898" y="13175"/>
                    </a:lnTo>
                    <a:lnTo>
                      <a:pt x="15533" y="0"/>
                    </a:lnTo>
                    <a:lnTo>
                      <a:pt x="24479" y="1734"/>
                    </a:lnTo>
                    <a:lnTo>
                      <a:pt x="21913" y="14909"/>
                    </a:lnTo>
                    <a:lnTo>
                      <a:pt x="46877" y="19833"/>
                    </a:lnTo>
                    <a:cubicBezTo>
                      <a:pt x="50552" y="20526"/>
                      <a:pt x="52217" y="19694"/>
                      <a:pt x="52910" y="16227"/>
                    </a:cubicBezTo>
                    <a:cubicBezTo>
                      <a:pt x="53118" y="15117"/>
                      <a:pt x="54574" y="7073"/>
                      <a:pt x="54574" y="7073"/>
                    </a:cubicBezTo>
                    <a:lnTo>
                      <a:pt x="62271" y="8668"/>
                    </a:lnTo>
                    <a:cubicBezTo>
                      <a:pt x="62271" y="8668"/>
                      <a:pt x="62202" y="16990"/>
                      <a:pt x="61231" y="21844"/>
                    </a:cubicBezTo>
                    <a:cubicBezTo>
                      <a:pt x="59428" y="31066"/>
                      <a:pt x="53603" y="31899"/>
                      <a:pt x="46461" y="30512"/>
                    </a:cubicBezTo>
                    <a:lnTo>
                      <a:pt x="19902" y="25242"/>
                    </a:lnTo>
                    <a:lnTo>
                      <a:pt x="18584" y="32037"/>
                    </a:lnTo>
                    <a:lnTo>
                      <a:pt x="9570" y="30234"/>
                    </a:lnTo>
                    <a:close/>
                  </a:path>
                </a:pathLst>
              </a:custGeom>
              <a:solidFill>
                <a:srgbClr val="006086"/>
              </a:solidFill>
              <a:ln w="6930" cap="flat">
                <a:noFill/>
                <a:prstDash val="solid"/>
                <a:miter/>
              </a:ln>
            </p:spPr>
            <p:txBody>
              <a:bodyPr rtlCol="0" anchor="ctr"/>
              <a:lstStyle/>
              <a:p>
                <a:endParaRPr lang="en-US"/>
              </a:p>
            </p:txBody>
          </p:sp>
          <p:sp>
            <p:nvSpPr>
              <p:cNvPr id="773" name="Freeform 204">
                <a:extLst>
                  <a:ext uri="{FF2B5EF4-FFF2-40B4-BE49-F238E27FC236}">
                    <a16:creationId xmlns:a16="http://schemas.microsoft.com/office/drawing/2014/main" id="{CBDDCBAB-E259-4E96-3381-D4B4443D3CF2}"/>
                  </a:ext>
                </a:extLst>
              </p:cNvPr>
              <p:cNvSpPr/>
              <p:nvPr/>
            </p:nvSpPr>
            <p:spPr>
              <a:xfrm>
                <a:off x="4779677" y="2270863"/>
                <a:ext cx="49858" cy="39942"/>
              </a:xfrm>
              <a:custGeom>
                <a:avLst/>
                <a:gdLst>
                  <a:gd name="connsiteX0" fmla="*/ 0 w 49858"/>
                  <a:gd name="connsiteY0" fmla="*/ 29125 h 39942"/>
                  <a:gd name="connsiteX1" fmla="*/ 2358 w 49858"/>
                  <a:gd name="connsiteY1" fmla="*/ 18793 h 39942"/>
                  <a:gd name="connsiteX2" fmla="*/ 6865 w 49858"/>
                  <a:gd name="connsiteY2" fmla="*/ 19833 h 39942"/>
                  <a:gd name="connsiteX3" fmla="*/ 4993 w 49858"/>
                  <a:gd name="connsiteY3" fmla="*/ 5478 h 39942"/>
                  <a:gd name="connsiteX4" fmla="*/ 6241 w 49858"/>
                  <a:gd name="connsiteY4" fmla="*/ 0 h 39942"/>
                  <a:gd name="connsiteX5" fmla="*/ 15464 w 49858"/>
                  <a:gd name="connsiteY5" fmla="*/ 2080 h 39942"/>
                  <a:gd name="connsiteX6" fmla="*/ 13869 w 49858"/>
                  <a:gd name="connsiteY6" fmla="*/ 9223 h 39942"/>
                  <a:gd name="connsiteX7" fmla="*/ 14285 w 49858"/>
                  <a:gd name="connsiteY7" fmla="*/ 21497 h 39942"/>
                  <a:gd name="connsiteX8" fmla="*/ 49859 w 49858"/>
                  <a:gd name="connsiteY8" fmla="*/ 29610 h 39942"/>
                  <a:gd name="connsiteX9" fmla="*/ 47501 w 49858"/>
                  <a:gd name="connsiteY9" fmla="*/ 39943 h 39942"/>
                  <a:gd name="connsiteX10" fmla="*/ 0 w 49858"/>
                  <a:gd name="connsiteY10" fmla="*/ 29125 h 3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858" h="39942">
                    <a:moveTo>
                      <a:pt x="0" y="29125"/>
                    </a:moveTo>
                    <a:lnTo>
                      <a:pt x="2358" y="18793"/>
                    </a:lnTo>
                    <a:lnTo>
                      <a:pt x="6865" y="19833"/>
                    </a:lnTo>
                    <a:cubicBezTo>
                      <a:pt x="5617" y="15672"/>
                      <a:pt x="3953" y="9916"/>
                      <a:pt x="4993" y="5478"/>
                    </a:cubicBezTo>
                    <a:lnTo>
                      <a:pt x="6241" y="0"/>
                    </a:lnTo>
                    <a:lnTo>
                      <a:pt x="15464" y="2080"/>
                    </a:lnTo>
                    <a:lnTo>
                      <a:pt x="13869" y="9223"/>
                    </a:lnTo>
                    <a:cubicBezTo>
                      <a:pt x="13037" y="12829"/>
                      <a:pt x="13453" y="17336"/>
                      <a:pt x="14285" y="21497"/>
                    </a:cubicBezTo>
                    <a:lnTo>
                      <a:pt x="49859" y="29610"/>
                    </a:lnTo>
                    <a:lnTo>
                      <a:pt x="47501" y="39943"/>
                    </a:lnTo>
                    <a:lnTo>
                      <a:pt x="0" y="29125"/>
                    </a:lnTo>
                    <a:close/>
                  </a:path>
                </a:pathLst>
              </a:custGeom>
              <a:solidFill>
                <a:srgbClr val="006086"/>
              </a:solidFill>
              <a:ln w="6930" cap="flat">
                <a:noFill/>
                <a:prstDash val="solid"/>
                <a:miter/>
              </a:ln>
            </p:spPr>
            <p:txBody>
              <a:bodyPr rtlCol="0" anchor="ctr"/>
              <a:lstStyle/>
              <a:p>
                <a:endParaRPr lang="en-US"/>
              </a:p>
            </p:txBody>
          </p:sp>
          <p:sp>
            <p:nvSpPr>
              <p:cNvPr id="774" name="Freeform 205">
                <a:extLst>
                  <a:ext uri="{FF2B5EF4-FFF2-40B4-BE49-F238E27FC236}">
                    <a16:creationId xmlns:a16="http://schemas.microsoft.com/office/drawing/2014/main" id="{8AB7FD3F-EE5B-5EA0-A031-B1757FADEAC8}"/>
                  </a:ext>
                </a:extLst>
              </p:cNvPr>
              <p:cNvSpPr/>
              <p:nvPr/>
            </p:nvSpPr>
            <p:spPr>
              <a:xfrm>
                <a:off x="4787929" y="2222599"/>
                <a:ext cx="58041" cy="51458"/>
              </a:xfrm>
              <a:custGeom>
                <a:avLst/>
                <a:gdLst>
                  <a:gd name="connsiteX0" fmla="*/ 57972 w 58041"/>
                  <a:gd name="connsiteY0" fmla="*/ 12482 h 51458"/>
                  <a:gd name="connsiteX1" fmla="*/ 55268 w 58041"/>
                  <a:gd name="connsiteY1" fmla="*/ 22745 h 51458"/>
                  <a:gd name="connsiteX2" fmla="*/ 51662 w 58041"/>
                  <a:gd name="connsiteY2" fmla="*/ 21774 h 51458"/>
                  <a:gd name="connsiteX3" fmla="*/ 52217 w 58041"/>
                  <a:gd name="connsiteY3" fmla="*/ 36406 h 51458"/>
                  <a:gd name="connsiteX4" fmla="*/ 51592 w 58041"/>
                  <a:gd name="connsiteY4" fmla="*/ 38902 h 51458"/>
                  <a:gd name="connsiteX5" fmla="*/ 33840 w 58041"/>
                  <a:gd name="connsiteY5" fmla="*/ 50552 h 51458"/>
                  <a:gd name="connsiteX6" fmla="*/ 0 w 58041"/>
                  <a:gd name="connsiteY6" fmla="*/ 41607 h 51458"/>
                  <a:gd name="connsiteX7" fmla="*/ 2704 w 58041"/>
                  <a:gd name="connsiteY7" fmla="*/ 31344 h 51458"/>
                  <a:gd name="connsiteX8" fmla="*/ 34950 w 58041"/>
                  <a:gd name="connsiteY8" fmla="*/ 39873 h 51458"/>
                  <a:gd name="connsiteX9" fmla="*/ 43132 w 58041"/>
                  <a:gd name="connsiteY9" fmla="*/ 34603 h 51458"/>
                  <a:gd name="connsiteX10" fmla="*/ 43687 w 58041"/>
                  <a:gd name="connsiteY10" fmla="*/ 32384 h 51458"/>
                  <a:gd name="connsiteX11" fmla="*/ 43964 w 58041"/>
                  <a:gd name="connsiteY11" fmla="*/ 19694 h 51458"/>
                  <a:gd name="connsiteX12" fmla="*/ 8252 w 58041"/>
                  <a:gd name="connsiteY12" fmla="*/ 10263 h 51458"/>
                  <a:gd name="connsiteX13" fmla="*/ 10956 w 58041"/>
                  <a:gd name="connsiteY13" fmla="*/ 0 h 51458"/>
                  <a:gd name="connsiteX14" fmla="*/ 58041 w 58041"/>
                  <a:gd name="connsiteY14" fmla="*/ 12413 h 5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041" h="51458">
                    <a:moveTo>
                      <a:pt x="57972" y="12482"/>
                    </a:moveTo>
                    <a:lnTo>
                      <a:pt x="55268" y="22745"/>
                    </a:lnTo>
                    <a:lnTo>
                      <a:pt x="51662" y="21774"/>
                    </a:lnTo>
                    <a:cubicBezTo>
                      <a:pt x="52425" y="25866"/>
                      <a:pt x="53395" y="32037"/>
                      <a:pt x="52217" y="36406"/>
                    </a:cubicBezTo>
                    <a:lnTo>
                      <a:pt x="51592" y="38902"/>
                    </a:lnTo>
                    <a:cubicBezTo>
                      <a:pt x="48888" y="49027"/>
                      <a:pt x="45143" y="53534"/>
                      <a:pt x="33840" y="50552"/>
                    </a:cubicBezTo>
                    <a:lnTo>
                      <a:pt x="0" y="41607"/>
                    </a:lnTo>
                    <a:lnTo>
                      <a:pt x="2704" y="31344"/>
                    </a:lnTo>
                    <a:lnTo>
                      <a:pt x="34950" y="39873"/>
                    </a:lnTo>
                    <a:cubicBezTo>
                      <a:pt x="40081" y="41260"/>
                      <a:pt x="41815" y="39596"/>
                      <a:pt x="43132" y="34603"/>
                    </a:cubicBezTo>
                    <a:lnTo>
                      <a:pt x="43687" y="32384"/>
                    </a:lnTo>
                    <a:cubicBezTo>
                      <a:pt x="44658" y="28778"/>
                      <a:pt x="43964" y="23716"/>
                      <a:pt x="43964" y="19694"/>
                    </a:cubicBezTo>
                    <a:lnTo>
                      <a:pt x="8252" y="10263"/>
                    </a:lnTo>
                    <a:lnTo>
                      <a:pt x="10956" y="0"/>
                    </a:lnTo>
                    <a:lnTo>
                      <a:pt x="58041" y="12413"/>
                    </a:lnTo>
                    <a:close/>
                  </a:path>
                </a:pathLst>
              </a:custGeom>
              <a:solidFill>
                <a:srgbClr val="006086"/>
              </a:solidFill>
              <a:ln w="6930" cap="flat">
                <a:noFill/>
                <a:prstDash val="solid"/>
                <a:miter/>
              </a:ln>
            </p:spPr>
            <p:txBody>
              <a:bodyPr rtlCol="0" anchor="ctr"/>
              <a:lstStyle/>
              <a:p>
                <a:endParaRPr lang="en-US"/>
              </a:p>
            </p:txBody>
          </p:sp>
          <p:sp>
            <p:nvSpPr>
              <p:cNvPr id="775" name="Freeform 206">
                <a:extLst>
                  <a:ext uri="{FF2B5EF4-FFF2-40B4-BE49-F238E27FC236}">
                    <a16:creationId xmlns:a16="http://schemas.microsoft.com/office/drawing/2014/main" id="{E8604D3B-73A1-7764-3054-04ECCFFB9484}"/>
                  </a:ext>
                </a:extLst>
              </p:cNvPr>
              <p:cNvSpPr/>
              <p:nvPr/>
            </p:nvSpPr>
            <p:spPr>
              <a:xfrm>
                <a:off x="4804837" y="2175792"/>
                <a:ext cx="54100" cy="47403"/>
              </a:xfrm>
              <a:custGeom>
                <a:avLst/>
                <a:gdLst>
                  <a:gd name="connsiteX0" fmla="*/ 54100 w 54100"/>
                  <a:gd name="connsiteY0" fmla="*/ 14077 h 47403"/>
                  <a:gd name="connsiteX1" fmla="*/ 48691 w 54100"/>
                  <a:gd name="connsiteY1" fmla="*/ 35366 h 47403"/>
                  <a:gd name="connsiteX2" fmla="*/ 29205 w 54100"/>
                  <a:gd name="connsiteY2" fmla="*/ 46184 h 47403"/>
                  <a:gd name="connsiteX3" fmla="*/ 11453 w 54100"/>
                  <a:gd name="connsiteY3" fmla="*/ 40705 h 47403"/>
                  <a:gd name="connsiteX4" fmla="*/ 1398 w 54100"/>
                  <a:gd name="connsiteY4" fmla="*/ 20803 h 47403"/>
                  <a:gd name="connsiteX5" fmla="*/ 8541 w 54100"/>
                  <a:gd name="connsiteY5" fmla="*/ 0 h 47403"/>
                  <a:gd name="connsiteX6" fmla="*/ 16793 w 54100"/>
                  <a:gd name="connsiteY6" fmla="*/ 2566 h 47403"/>
                  <a:gd name="connsiteX7" fmla="*/ 10829 w 54100"/>
                  <a:gd name="connsiteY7" fmla="*/ 21982 h 47403"/>
                  <a:gd name="connsiteX8" fmla="*/ 15336 w 54100"/>
                  <a:gd name="connsiteY8" fmla="*/ 30789 h 47403"/>
                  <a:gd name="connsiteX9" fmla="*/ 31563 w 54100"/>
                  <a:gd name="connsiteY9" fmla="*/ 35782 h 47403"/>
                  <a:gd name="connsiteX10" fmla="*/ 40231 w 54100"/>
                  <a:gd name="connsiteY10" fmla="*/ 31066 h 47403"/>
                  <a:gd name="connsiteX11" fmla="*/ 46195 w 54100"/>
                  <a:gd name="connsiteY11" fmla="*/ 11650 h 47403"/>
                  <a:gd name="connsiteX12" fmla="*/ 54031 w 54100"/>
                  <a:gd name="connsiteY12" fmla="*/ 14077 h 4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100" h="47403">
                    <a:moveTo>
                      <a:pt x="54100" y="14077"/>
                    </a:moveTo>
                    <a:cubicBezTo>
                      <a:pt x="54100" y="14077"/>
                      <a:pt x="52575" y="22814"/>
                      <a:pt x="48691" y="35366"/>
                    </a:cubicBezTo>
                    <a:cubicBezTo>
                      <a:pt x="45640" y="45629"/>
                      <a:pt x="40439" y="49651"/>
                      <a:pt x="29205" y="46184"/>
                    </a:cubicBezTo>
                    <a:lnTo>
                      <a:pt x="11453" y="40705"/>
                    </a:lnTo>
                    <a:cubicBezTo>
                      <a:pt x="219" y="37238"/>
                      <a:pt x="-1861" y="30997"/>
                      <a:pt x="1398" y="20803"/>
                    </a:cubicBezTo>
                    <a:cubicBezTo>
                      <a:pt x="5351" y="8044"/>
                      <a:pt x="8541" y="0"/>
                      <a:pt x="8541" y="0"/>
                    </a:cubicBezTo>
                    <a:lnTo>
                      <a:pt x="16793" y="2566"/>
                    </a:lnTo>
                    <a:lnTo>
                      <a:pt x="10829" y="21982"/>
                    </a:lnTo>
                    <a:cubicBezTo>
                      <a:pt x="9373" y="26767"/>
                      <a:pt x="10413" y="29263"/>
                      <a:pt x="15336" y="30789"/>
                    </a:cubicBezTo>
                    <a:lnTo>
                      <a:pt x="31563" y="35782"/>
                    </a:lnTo>
                    <a:cubicBezTo>
                      <a:pt x="36556" y="37307"/>
                      <a:pt x="38775" y="35851"/>
                      <a:pt x="40231" y="31066"/>
                    </a:cubicBezTo>
                    <a:lnTo>
                      <a:pt x="46195" y="11650"/>
                    </a:lnTo>
                    <a:lnTo>
                      <a:pt x="54031" y="14077"/>
                    </a:lnTo>
                    <a:close/>
                  </a:path>
                </a:pathLst>
              </a:custGeom>
              <a:solidFill>
                <a:srgbClr val="006086"/>
              </a:solidFill>
              <a:ln w="6930" cap="flat">
                <a:noFill/>
                <a:prstDash val="solid"/>
                <a:miter/>
              </a:ln>
            </p:spPr>
            <p:txBody>
              <a:bodyPr rtlCol="0" anchor="ctr"/>
              <a:lstStyle/>
              <a:p>
                <a:endParaRPr lang="en-US"/>
              </a:p>
            </p:txBody>
          </p:sp>
          <p:sp>
            <p:nvSpPr>
              <p:cNvPr id="776" name="Freeform 207">
                <a:extLst>
                  <a:ext uri="{FF2B5EF4-FFF2-40B4-BE49-F238E27FC236}">
                    <a16:creationId xmlns:a16="http://schemas.microsoft.com/office/drawing/2014/main" id="{BE3BAEC3-7F19-F400-8307-56896526FF7B}"/>
                  </a:ext>
                </a:extLst>
              </p:cNvPr>
              <p:cNvSpPr/>
              <p:nvPr/>
            </p:nvSpPr>
            <p:spPr>
              <a:xfrm>
                <a:off x="4806513" y="2141466"/>
                <a:ext cx="63450" cy="35776"/>
              </a:xfrm>
              <a:custGeom>
                <a:avLst/>
                <a:gdLst>
                  <a:gd name="connsiteX0" fmla="*/ 8183 w 63450"/>
                  <a:gd name="connsiteY0" fmla="*/ 29263 h 35776"/>
                  <a:gd name="connsiteX1" fmla="*/ 10402 w 63450"/>
                  <a:gd name="connsiteY1" fmla="*/ 22676 h 35776"/>
                  <a:gd name="connsiteX2" fmla="*/ 0 w 63450"/>
                  <a:gd name="connsiteY2" fmla="*/ 19139 h 35776"/>
                  <a:gd name="connsiteX3" fmla="*/ 3398 w 63450"/>
                  <a:gd name="connsiteY3" fmla="*/ 9084 h 35776"/>
                  <a:gd name="connsiteX4" fmla="*/ 13938 w 63450"/>
                  <a:gd name="connsiteY4" fmla="*/ 12690 h 35776"/>
                  <a:gd name="connsiteX5" fmla="*/ 18307 w 63450"/>
                  <a:gd name="connsiteY5" fmla="*/ 0 h 35776"/>
                  <a:gd name="connsiteX6" fmla="*/ 26975 w 63450"/>
                  <a:gd name="connsiteY6" fmla="*/ 2982 h 35776"/>
                  <a:gd name="connsiteX7" fmla="*/ 22676 w 63450"/>
                  <a:gd name="connsiteY7" fmla="*/ 15672 h 35776"/>
                  <a:gd name="connsiteX8" fmla="*/ 46738 w 63450"/>
                  <a:gd name="connsiteY8" fmla="*/ 23924 h 35776"/>
                  <a:gd name="connsiteX9" fmla="*/ 53187 w 63450"/>
                  <a:gd name="connsiteY9" fmla="*/ 21150 h 35776"/>
                  <a:gd name="connsiteX10" fmla="*/ 56030 w 63450"/>
                  <a:gd name="connsiteY10" fmla="*/ 12274 h 35776"/>
                  <a:gd name="connsiteX11" fmla="*/ 63450 w 63450"/>
                  <a:gd name="connsiteY11" fmla="*/ 14909 h 35776"/>
                  <a:gd name="connsiteX12" fmla="*/ 60677 w 63450"/>
                  <a:gd name="connsiteY12" fmla="*/ 27877 h 35776"/>
                  <a:gd name="connsiteX13" fmla="*/ 44866 w 63450"/>
                  <a:gd name="connsiteY13" fmla="*/ 34464 h 35776"/>
                  <a:gd name="connsiteX14" fmla="*/ 19208 w 63450"/>
                  <a:gd name="connsiteY14" fmla="*/ 25727 h 35776"/>
                  <a:gd name="connsiteX15" fmla="*/ 16989 w 63450"/>
                  <a:gd name="connsiteY15" fmla="*/ 32315 h 35776"/>
                  <a:gd name="connsiteX16" fmla="*/ 8252 w 63450"/>
                  <a:gd name="connsiteY16" fmla="*/ 29333 h 35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450" h="35776">
                    <a:moveTo>
                      <a:pt x="8183" y="29263"/>
                    </a:moveTo>
                    <a:lnTo>
                      <a:pt x="10402" y="22676"/>
                    </a:lnTo>
                    <a:lnTo>
                      <a:pt x="0" y="19139"/>
                    </a:lnTo>
                    <a:lnTo>
                      <a:pt x="3398" y="9084"/>
                    </a:lnTo>
                    <a:lnTo>
                      <a:pt x="13938" y="12690"/>
                    </a:lnTo>
                    <a:lnTo>
                      <a:pt x="18307" y="0"/>
                    </a:lnTo>
                    <a:lnTo>
                      <a:pt x="26975" y="2982"/>
                    </a:lnTo>
                    <a:lnTo>
                      <a:pt x="22676" y="15672"/>
                    </a:lnTo>
                    <a:lnTo>
                      <a:pt x="46738" y="23924"/>
                    </a:lnTo>
                    <a:cubicBezTo>
                      <a:pt x="50275" y="25103"/>
                      <a:pt x="52078" y="24479"/>
                      <a:pt x="53187" y="21150"/>
                    </a:cubicBezTo>
                    <a:cubicBezTo>
                      <a:pt x="53534" y="20110"/>
                      <a:pt x="56030" y="12274"/>
                      <a:pt x="56030" y="12274"/>
                    </a:cubicBezTo>
                    <a:lnTo>
                      <a:pt x="63450" y="14909"/>
                    </a:lnTo>
                    <a:cubicBezTo>
                      <a:pt x="63450" y="14909"/>
                      <a:pt x="62272" y="23161"/>
                      <a:pt x="60677" y="27877"/>
                    </a:cubicBezTo>
                    <a:cubicBezTo>
                      <a:pt x="57625" y="36753"/>
                      <a:pt x="51731" y="36822"/>
                      <a:pt x="44866" y="34464"/>
                    </a:cubicBezTo>
                    <a:lnTo>
                      <a:pt x="19208" y="25727"/>
                    </a:lnTo>
                    <a:lnTo>
                      <a:pt x="16989" y="32315"/>
                    </a:lnTo>
                    <a:lnTo>
                      <a:pt x="8252" y="29333"/>
                    </a:lnTo>
                    <a:close/>
                  </a:path>
                </a:pathLst>
              </a:custGeom>
              <a:solidFill>
                <a:srgbClr val="006086"/>
              </a:solidFill>
              <a:ln w="6930" cap="flat">
                <a:noFill/>
                <a:prstDash val="solid"/>
                <a:miter/>
              </a:ln>
            </p:spPr>
            <p:txBody>
              <a:bodyPr rtlCol="0" anchor="ctr"/>
              <a:lstStyle/>
              <a:p>
                <a:endParaRPr lang="en-US"/>
              </a:p>
            </p:txBody>
          </p:sp>
          <p:sp>
            <p:nvSpPr>
              <p:cNvPr id="777" name="Freeform 208">
                <a:extLst>
                  <a:ext uri="{FF2B5EF4-FFF2-40B4-BE49-F238E27FC236}">
                    <a16:creationId xmlns:a16="http://schemas.microsoft.com/office/drawing/2014/main" id="{E53EDBF0-FAEF-FBCB-1690-B7401A46676E}"/>
                  </a:ext>
                </a:extLst>
              </p:cNvPr>
              <p:cNvSpPr/>
              <p:nvPr/>
            </p:nvSpPr>
            <p:spPr>
              <a:xfrm>
                <a:off x="4827663" y="2093202"/>
                <a:ext cx="60745" cy="54260"/>
              </a:xfrm>
              <a:custGeom>
                <a:avLst/>
                <a:gdLst>
                  <a:gd name="connsiteX0" fmla="*/ 60746 w 60745"/>
                  <a:gd name="connsiteY0" fmla="*/ 17267 h 54260"/>
                  <a:gd name="connsiteX1" fmla="*/ 57001 w 60745"/>
                  <a:gd name="connsiteY1" fmla="*/ 27183 h 54260"/>
                  <a:gd name="connsiteX2" fmla="*/ 53465 w 60745"/>
                  <a:gd name="connsiteY2" fmla="*/ 25866 h 54260"/>
                  <a:gd name="connsiteX3" fmla="*/ 52494 w 60745"/>
                  <a:gd name="connsiteY3" fmla="*/ 40497 h 54260"/>
                  <a:gd name="connsiteX4" fmla="*/ 51592 w 60745"/>
                  <a:gd name="connsiteY4" fmla="*/ 42924 h 54260"/>
                  <a:gd name="connsiteX5" fmla="*/ 32731 w 60745"/>
                  <a:gd name="connsiteY5" fmla="*/ 52633 h 54260"/>
                  <a:gd name="connsiteX6" fmla="*/ 0 w 60745"/>
                  <a:gd name="connsiteY6" fmla="*/ 40150 h 54260"/>
                  <a:gd name="connsiteX7" fmla="*/ 3745 w 60745"/>
                  <a:gd name="connsiteY7" fmla="*/ 30234 h 54260"/>
                  <a:gd name="connsiteX8" fmla="*/ 34880 w 60745"/>
                  <a:gd name="connsiteY8" fmla="*/ 42092 h 54260"/>
                  <a:gd name="connsiteX9" fmla="*/ 43548 w 60745"/>
                  <a:gd name="connsiteY9" fmla="*/ 37723 h 54260"/>
                  <a:gd name="connsiteX10" fmla="*/ 44381 w 60745"/>
                  <a:gd name="connsiteY10" fmla="*/ 35574 h 54260"/>
                  <a:gd name="connsiteX11" fmla="*/ 45976 w 60745"/>
                  <a:gd name="connsiteY11" fmla="*/ 23022 h 54260"/>
                  <a:gd name="connsiteX12" fmla="*/ 11511 w 60745"/>
                  <a:gd name="connsiteY12" fmla="*/ 9916 h 54260"/>
                  <a:gd name="connsiteX13" fmla="*/ 15256 w 60745"/>
                  <a:gd name="connsiteY13" fmla="*/ 0 h 54260"/>
                  <a:gd name="connsiteX14" fmla="*/ 60746 w 60745"/>
                  <a:gd name="connsiteY14" fmla="*/ 17336 h 5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745" h="54260">
                    <a:moveTo>
                      <a:pt x="60746" y="17267"/>
                    </a:moveTo>
                    <a:lnTo>
                      <a:pt x="57001" y="27183"/>
                    </a:lnTo>
                    <a:lnTo>
                      <a:pt x="53465" y="25866"/>
                    </a:lnTo>
                    <a:cubicBezTo>
                      <a:pt x="53812" y="30026"/>
                      <a:pt x="54089" y="36267"/>
                      <a:pt x="52494" y="40497"/>
                    </a:cubicBezTo>
                    <a:lnTo>
                      <a:pt x="51592" y="42924"/>
                    </a:lnTo>
                    <a:cubicBezTo>
                      <a:pt x="47848" y="52771"/>
                      <a:pt x="43687" y="56793"/>
                      <a:pt x="32731" y="52633"/>
                    </a:cubicBezTo>
                    <a:lnTo>
                      <a:pt x="0" y="40150"/>
                    </a:lnTo>
                    <a:lnTo>
                      <a:pt x="3745" y="30234"/>
                    </a:lnTo>
                    <a:lnTo>
                      <a:pt x="34880" y="42092"/>
                    </a:lnTo>
                    <a:cubicBezTo>
                      <a:pt x="39804" y="43964"/>
                      <a:pt x="41746" y="42508"/>
                      <a:pt x="43548" y="37723"/>
                    </a:cubicBezTo>
                    <a:lnTo>
                      <a:pt x="44381" y="35574"/>
                    </a:lnTo>
                    <a:cubicBezTo>
                      <a:pt x="45698" y="32037"/>
                      <a:pt x="45559" y="26975"/>
                      <a:pt x="45976" y="23022"/>
                    </a:cubicBezTo>
                    <a:lnTo>
                      <a:pt x="11511" y="9916"/>
                    </a:lnTo>
                    <a:lnTo>
                      <a:pt x="15256" y="0"/>
                    </a:lnTo>
                    <a:lnTo>
                      <a:pt x="60746" y="17336"/>
                    </a:lnTo>
                    <a:close/>
                  </a:path>
                </a:pathLst>
              </a:custGeom>
              <a:solidFill>
                <a:srgbClr val="006086"/>
              </a:solidFill>
              <a:ln w="6930" cap="flat">
                <a:noFill/>
                <a:prstDash val="solid"/>
                <a:miter/>
              </a:ln>
            </p:spPr>
            <p:txBody>
              <a:bodyPr rtlCol="0" anchor="ctr"/>
              <a:lstStyle/>
              <a:p>
                <a:endParaRPr lang="en-US"/>
              </a:p>
            </p:txBody>
          </p:sp>
          <p:sp>
            <p:nvSpPr>
              <p:cNvPr id="778" name="Freeform 209">
                <a:extLst>
                  <a:ext uri="{FF2B5EF4-FFF2-40B4-BE49-F238E27FC236}">
                    <a16:creationId xmlns:a16="http://schemas.microsoft.com/office/drawing/2014/main" id="{110D7FC4-6456-817F-0A09-27F80BE31894}"/>
                  </a:ext>
                </a:extLst>
              </p:cNvPr>
              <p:cNvSpPr/>
              <p:nvPr/>
            </p:nvSpPr>
            <p:spPr>
              <a:xfrm>
                <a:off x="4847496" y="2054369"/>
                <a:ext cx="48957" cy="46599"/>
              </a:xfrm>
              <a:custGeom>
                <a:avLst/>
                <a:gdLst>
                  <a:gd name="connsiteX0" fmla="*/ 69 w 48957"/>
                  <a:gd name="connsiteY0" fmla="*/ 27669 h 46599"/>
                  <a:gd name="connsiteX1" fmla="*/ 4161 w 48957"/>
                  <a:gd name="connsiteY1" fmla="*/ 17891 h 46599"/>
                  <a:gd name="connsiteX2" fmla="*/ 8391 w 48957"/>
                  <a:gd name="connsiteY2" fmla="*/ 19694 h 46599"/>
                  <a:gd name="connsiteX3" fmla="*/ 9015 w 48957"/>
                  <a:gd name="connsiteY3" fmla="*/ 5201 h 46599"/>
                  <a:gd name="connsiteX4" fmla="*/ 11234 w 48957"/>
                  <a:gd name="connsiteY4" fmla="*/ 0 h 46599"/>
                  <a:gd name="connsiteX5" fmla="*/ 19971 w 48957"/>
                  <a:gd name="connsiteY5" fmla="*/ 3675 h 46599"/>
                  <a:gd name="connsiteX6" fmla="*/ 17128 w 48957"/>
                  <a:gd name="connsiteY6" fmla="*/ 10471 h 46599"/>
                  <a:gd name="connsiteX7" fmla="*/ 15395 w 48957"/>
                  <a:gd name="connsiteY7" fmla="*/ 22606 h 46599"/>
                  <a:gd name="connsiteX8" fmla="*/ 48957 w 48957"/>
                  <a:gd name="connsiteY8" fmla="*/ 36822 h 46599"/>
                  <a:gd name="connsiteX9" fmla="*/ 44797 w 48957"/>
                  <a:gd name="connsiteY9" fmla="*/ 46600 h 46599"/>
                  <a:gd name="connsiteX10" fmla="*/ 0 w 48957"/>
                  <a:gd name="connsiteY10" fmla="*/ 27599 h 4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57" h="46599">
                    <a:moveTo>
                      <a:pt x="69" y="27669"/>
                    </a:moveTo>
                    <a:lnTo>
                      <a:pt x="4161" y="17891"/>
                    </a:lnTo>
                    <a:lnTo>
                      <a:pt x="8391" y="19694"/>
                    </a:lnTo>
                    <a:cubicBezTo>
                      <a:pt x="7905" y="15395"/>
                      <a:pt x="7281" y="9362"/>
                      <a:pt x="9015" y="5201"/>
                    </a:cubicBezTo>
                    <a:lnTo>
                      <a:pt x="11234" y="0"/>
                    </a:lnTo>
                    <a:lnTo>
                      <a:pt x="19971" y="3675"/>
                    </a:lnTo>
                    <a:lnTo>
                      <a:pt x="17128" y="10471"/>
                    </a:lnTo>
                    <a:cubicBezTo>
                      <a:pt x="15672" y="13869"/>
                      <a:pt x="15256" y="18376"/>
                      <a:pt x="15395" y="22606"/>
                    </a:cubicBezTo>
                    <a:lnTo>
                      <a:pt x="48957" y="36822"/>
                    </a:lnTo>
                    <a:lnTo>
                      <a:pt x="44797" y="46600"/>
                    </a:lnTo>
                    <a:lnTo>
                      <a:pt x="0" y="27599"/>
                    </a:lnTo>
                    <a:close/>
                  </a:path>
                </a:pathLst>
              </a:custGeom>
              <a:solidFill>
                <a:srgbClr val="006086"/>
              </a:solidFill>
              <a:ln w="6930" cap="flat">
                <a:noFill/>
                <a:prstDash val="solid"/>
                <a:miter/>
              </a:ln>
            </p:spPr>
            <p:txBody>
              <a:bodyPr rtlCol="0" anchor="ctr"/>
              <a:lstStyle/>
              <a:p>
                <a:endParaRPr lang="en-US"/>
              </a:p>
            </p:txBody>
          </p:sp>
          <p:sp>
            <p:nvSpPr>
              <p:cNvPr id="779" name="Freeform 210">
                <a:extLst>
                  <a:ext uri="{FF2B5EF4-FFF2-40B4-BE49-F238E27FC236}">
                    <a16:creationId xmlns:a16="http://schemas.microsoft.com/office/drawing/2014/main" id="{D577895A-BDDB-2D07-BA2D-ABDDD8A1EB00}"/>
                  </a:ext>
                </a:extLst>
              </p:cNvPr>
              <p:cNvSpPr/>
              <p:nvPr/>
            </p:nvSpPr>
            <p:spPr>
              <a:xfrm>
                <a:off x="4866924" y="2013111"/>
                <a:ext cx="55325" cy="51526"/>
              </a:xfrm>
              <a:custGeom>
                <a:avLst/>
                <a:gdLst>
                  <a:gd name="connsiteX0" fmla="*/ 55325 w 55325"/>
                  <a:gd name="connsiteY0" fmla="*/ 18998 h 51526"/>
                  <a:gd name="connsiteX1" fmla="*/ 46380 w 55325"/>
                  <a:gd name="connsiteY1" fmla="*/ 40911 h 51526"/>
                  <a:gd name="connsiteX2" fmla="*/ 26339 w 55325"/>
                  <a:gd name="connsiteY2" fmla="*/ 49302 h 51526"/>
                  <a:gd name="connsiteX3" fmla="*/ 9003 w 55325"/>
                  <a:gd name="connsiteY3" fmla="*/ 41189 h 51526"/>
                  <a:gd name="connsiteX4" fmla="*/ 2138 w 55325"/>
                  <a:gd name="connsiteY4" fmla="*/ 19345 h 51526"/>
                  <a:gd name="connsiteX5" fmla="*/ 6507 w 55325"/>
                  <a:gd name="connsiteY5" fmla="*/ 9984 h 51526"/>
                  <a:gd name="connsiteX6" fmla="*/ 27310 w 55325"/>
                  <a:gd name="connsiteY6" fmla="*/ 1870 h 51526"/>
                  <a:gd name="connsiteX7" fmla="*/ 39862 w 55325"/>
                  <a:gd name="connsiteY7" fmla="*/ 7695 h 51526"/>
                  <a:gd name="connsiteX8" fmla="*/ 40416 w 55325"/>
                  <a:gd name="connsiteY8" fmla="*/ 8874 h 51526"/>
                  <a:gd name="connsiteX9" fmla="*/ 26963 w 55325"/>
                  <a:gd name="connsiteY9" fmla="*/ 37860 h 51526"/>
                  <a:gd name="connsiteX10" fmla="*/ 29737 w 55325"/>
                  <a:gd name="connsiteY10" fmla="*/ 39178 h 51526"/>
                  <a:gd name="connsiteX11" fmla="*/ 39099 w 55325"/>
                  <a:gd name="connsiteY11" fmla="*/ 35710 h 51526"/>
                  <a:gd name="connsiteX12" fmla="*/ 48460 w 55325"/>
                  <a:gd name="connsiteY12" fmla="*/ 15601 h 51526"/>
                  <a:gd name="connsiteX13" fmla="*/ 55325 w 55325"/>
                  <a:gd name="connsiteY13" fmla="*/ 18998 h 51526"/>
                  <a:gd name="connsiteX14" fmla="*/ 24675 w 55325"/>
                  <a:gd name="connsiteY14" fmla="*/ 12411 h 51526"/>
                  <a:gd name="connsiteX15" fmla="*/ 13372 w 55325"/>
                  <a:gd name="connsiteY15" fmla="*/ 15739 h 51526"/>
                  <a:gd name="connsiteX16" fmla="*/ 10945 w 55325"/>
                  <a:gd name="connsiteY16" fmla="*/ 21009 h 51526"/>
                  <a:gd name="connsiteX17" fmla="*/ 15383 w 55325"/>
                  <a:gd name="connsiteY17" fmla="*/ 32590 h 51526"/>
                  <a:gd name="connsiteX18" fmla="*/ 19405 w 55325"/>
                  <a:gd name="connsiteY18" fmla="*/ 34462 h 51526"/>
                  <a:gd name="connsiteX19" fmla="*/ 28628 w 55325"/>
                  <a:gd name="connsiteY19" fmla="*/ 14283 h 51526"/>
                  <a:gd name="connsiteX20" fmla="*/ 24744 w 55325"/>
                  <a:gd name="connsiteY20" fmla="*/ 12480 h 5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325" h="51526">
                    <a:moveTo>
                      <a:pt x="55325" y="18998"/>
                    </a:moveTo>
                    <a:cubicBezTo>
                      <a:pt x="55325" y="18998"/>
                      <a:pt x="51928" y="28984"/>
                      <a:pt x="46380" y="40911"/>
                    </a:cubicBezTo>
                    <a:cubicBezTo>
                      <a:pt x="41942" y="50620"/>
                      <a:pt x="37018" y="54295"/>
                      <a:pt x="26339" y="49302"/>
                    </a:cubicBezTo>
                    <a:lnTo>
                      <a:pt x="9003" y="41189"/>
                    </a:lnTo>
                    <a:cubicBezTo>
                      <a:pt x="404" y="37167"/>
                      <a:pt x="-2369" y="28984"/>
                      <a:pt x="2138" y="19345"/>
                    </a:cubicBezTo>
                    <a:lnTo>
                      <a:pt x="6507" y="9984"/>
                    </a:lnTo>
                    <a:cubicBezTo>
                      <a:pt x="11084" y="206"/>
                      <a:pt x="18711" y="-2152"/>
                      <a:pt x="27310" y="1870"/>
                    </a:cubicBezTo>
                    <a:lnTo>
                      <a:pt x="39862" y="7695"/>
                    </a:lnTo>
                    <a:cubicBezTo>
                      <a:pt x="40555" y="8042"/>
                      <a:pt x="40763" y="8181"/>
                      <a:pt x="40416" y="8874"/>
                    </a:cubicBezTo>
                    <a:lnTo>
                      <a:pt x="26963" y="37860"/>
                    </a:lnTo>
                    <a:lnTo>
                      <a:pt x="29737" y="39178"/>
                    </a:lnTo>
                    <a:cubicBezTo>
                      <a:pt x="35909" y="42090"/>
                      <a:pt x="36533" y="41189"/>
                      <a:pt x="39099" y="35710"/>
                    </a:cubicBezTo>
                    <a:lnTo>
                      <a:pt x="48460" y="15601"/>
                    </a:lnTo>
                    <a:lnTo>
                      <a:pt x="55325" y="18998"/>
                    </a:lnTo>
                    <a:close/>
                    <a:moveTo>
                      <a:pt x="24675" y="12411"/>
                    </a:moveTo>
                    <a:cubicBezTo>
                      <a:pt x="17186" y="8943"/>
                      <a:pt x="15660" y="10746"/>
                      <a:pt x="13372" y="15739"/>
                    </a:cubicBezTo>
                    <a:lnTo>
                      <a:pt x="10945" y="21009"/>
                    </a:lnTo>
                    <a:cubicBezTo>
                      <a:pt x="8587" y="26072"/>
                      <a:pt x="7616" y="28984"/>
                      <a:pt x="15383" y="32590"/>
                    </a:cubicBezTo>
                    <a:lnTo>
                      <a:pt x="19405" y="34462"/>
                    </a:lnTo>
                    <a:lnTo>
                      <a:pt x="28628" y="14283"/>
                    </a:lnTo>
                    <a:lnTo>
                      <a:pt x="24744" y="12480"/>
                    </a:lnTo>
                    <a:close/>
                  </a:path>
                </a:pathLst>
              </a:custGeom>
              <a:solidFill>
                <a:srgbClr val="006086"/>
              </a:solidFill>
              <a:ln w="6930" cap="flat">
                <a:noFill/>
                <a:prstDash val="solid"/>
                <a:miter/>
              </a:ln>
            </p:spPr>
            <p:txBody>
              <a:bodyPr rtlCol="0" anchor="ctr"/>
              <a:lstStyle/>
              <a:p>
                <a:endParaRPr lang="en-US"/>
              </a:p>
            </p:txBody>
          </p:sp>
        </p:grpSp>
        <p:grpSp>
          <p:nvGrpSpPr>
            <p:cNvPr id="599" name="Graphic 10">
              <a:extLst>
                <a:ext uri="{FF2B5EF4-FFF2-40B4-BE49-F238E27FC236}">
                  <a16:creationId xmlns:a16="http://schemas.microsoft.com/office/drawing/2014/main" id="{DA0F2D3B-D3A1-9188-D51F-200D1BD3F9A6}"/>
                </a:ext>
              </a:extLst>
            </p:cNvPr>
            <p:cNvGrpSpPr/>
            <p:nvPr/>
          </p:nvGrpSpPr>
          <p:grpSpPr>
            <a:xfrm>
              <a:off x="5483525" y="3704702"/>
              <a:ext cx="1126433" cy="182446"/>
              <a:chOff x="5483525" y="3704702"/>
              <a:chExt cx="1126433" cy="182446"/>
            </a:xfrm>
            <a:solidFill>
              <a:srgbClr val="006086"/>
            </a:solidFill>
          </p:grpSpPr>
          <p:sp>
            <p:nvSpPr>
              <p:cNvPr id="730" name="Freeform 212">
                <a:extLst>
                  <a:ext uri="{FF2B5EF4-FFF2-40B4-BE49-F238E27FC236}">
                    <a16:creationId xmlns:a16="http://schemas.microsoft.com/office/drawing/2014/main" id="{85515C93-31D5-39D8-7222-B97C4FC93869}"/>
                  </a:ext>
                </a:extLst>
              </p:cNvPr>
              <p:cNvSpPr/>
              <p:nvPr/>
            </p:nvSpPr>
            <p:spPr>
              <a:xfrm>
                <a:off x="5483525" y="3704702"/>
                <a:ext cx="83629" cy="81133"/>
              </a:xfrm>
              <a:custGeom>
                <a:avLst/>
                <a:gdLst>
                  <a:gd name="connsiteX0" fmla="*/ 69622 w 83629"/>
                  <a:gd name="connsiteY0" fmla="*/ 21011 h 81133"/>
                  <a:gd name="connsiteX1" fmla="*/ 70732 w 83629"/>
                  <a:gd name="connsiteY1" fmla="*/ 20803 h 81133"/>
                  <a:gd name="connsiteX2" fmla="*/ 83630 w 83629"/>
                  <a:gd name="connsiteY2" fmla="*/ 26559 h 81133"/>
                  <a:gd name="connsiteX3" fmla="*/ 59151 w 83629"/>
                  <a:gd name="connsiteY3" fmla="*/ 81133 h 81133"/>
                  <a:gd name="connsiteX4" fmla="*/ 49165 w 83629"/>
                  <a:gd name="connsiteY4" fmla="*/ 76626 h 81133"/>
                  <a:gd name="connsiteX5" fmla="*/ 65947 w 83629"/>
                  <a:gd name="connsiteY5" fmla="*/ 39180 h 81133"/>
                  <a:gd name="connsiteX6" fmla="*/ 65323 w 83629"/>
                  <a:gd name="connsiteY6" fmla="*/ 38902 h 81133"/>
                  <a:gd name="connsiteX7" fmla="*/ 35851 w 83629"/>
                  <a:gd name="connsiteY7" fmla="*/ 69622 h 81133"/>
                  <a:gd name="connsiteX8" fmla="*/ 34464 w 83629"/>
                  <a:gd name="connsiteY8" fmla="*/ 70038 h 81133"/>
                  <a:gd name="connsiteX9" fmla="*/ 24825 w 83629"/>
                  <a:gd name="connsiteY9" fmla="*/ 65739 h 81133"/>
                  <a:gd name="connsiteX10" fmla="*/ 24201 w 83629"/>
                  <a:gd name="connsiteY10" fmla="*/ 64421 h 81133"/>
                  <a:gd name="connsiteX11" fmla="*/ 27391 w 83629"/>
                  <a:gd name="connsiteY11" fmla="*/ 21913 h 81133"/>
                  <a:gd name="connsiteX12" fmla="*/ 26767 w 83629"/>
                  <a:gd name="connsiteY12" fmla="*/ 21635 h 81133"/>
                  <a:gd name="connsiteX13" fmla="*/ 9986 w 83629"/>
                  <a:gd name="connsiteY13" fmla="*/ 59082 h 81133"/>
                  <a:gd name="connsiteX14" fmla="*/ 0 w 83629"/>
                  <a:gd name="connsiteY14" fmla="*/ 54574 h 81133"/>
                  <a:gd name="connsiteX15" fmla="*/ 24479 w 83629"/>
                  <a:gd name="connsiteY15" fmla="*/ 0 h 81133"/>
                  <a:gd name="connsiteX16" fmla="*/ 37446 w 83629"/>
                  <a:gd name="connsiteY16" fmla="*/ 5825 h 81133"/>
                  <a:gd name="connsiteX17" fmla="*/ 37932 w 83629"/>
                  <a:gd name="connsiteY17" fmla="*/ 6796 h 81133"/>
                  <a:gd name="connsiteX18" fmla="*/ 35435 w 83629"/>
                  <a:gd name="connsiteY18" fmla="*/ 53673 h 81133"/>
                  <a:gd name="connsiteX19" fmla="*/ 36267 w 83629"/>
                  <a:gd name="connsiteY19" fmla="*/ 54020 h 81133"/>
                  <a:gd name="connsiteX20" fmla="*/ 69622 w 83629"/>
                  <a:gd name="connsiteY20" fmla="*/ 21011 h 81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29" h="81133">
                    <a:moveTo>
                      <a:pt x="69622" y="21011"/>
                    </a:moveTo>
                    <a:cubicBezTo>
                      <a:pt x="69622" y="21011"/>
                      <a:pt x="70038" y="20457"/>
                      <a:pt x="70732" y="20803"/>
                    </a:cubicBezTo>
                    <a:lnTo>
                      <a:pt x="83630" y="26559"/>
                    </a:lnTo>
                    <a:lnTo>
                      <a:pt x="59151" y="81133"/>
                    </a:lnTo>
                    <a:lnTo>
                      <a:pt x="49165" y="76626"/>
                    </a:lnTo>
                    <a:lnTo>
                      <a:pt x="65947" y="39180"/>
                    </a:lnTo>
                    <a:lnTo>
                      <a:pt x="65323" y="38902"/>
                    </a:lnTo>
                    <a:lnTo>
                      <a:pt x="35851" y="69622"/>
                    </a:lnTo>
                    <a:cubicBezTo>
                      <a:pt x="35851" y="69622"/>
                      <a:pt x="35227" y="70385"/>
                      <a:pt x="34464" y="70038"/>
                    </a:cubicBezTo>
                    <a:lnTo>
                      <a:pt x="24825" y="65739"/>
                    </a:lnTo>
                    <a:cubicBezTo>
                      <a:pt x="23993" y="65323"/>
                      <a:pt x="24201" y="64421"/>
                      <a:pt x="24201" y="64421"/>
                    </a:cubicBezTo>
                    <a:lnTo>
                      <a:pt x="27391" y="21913"/>
                    </a:lnTo>
                    <a:lnTo>
                      <a:pt x="26767" y="21635"/>
                    </a:lnTo>
                    <a:lnTo>
                      <a:pt x="9986" y="59082"/>
                    </a:lnTo>
                    <a:lnTo>
                      <a:pt x="0" y="54574"/>
                    </a:lnTo>
                    <a:lnTo>
                      <a:pt x="24479" y="0"/>
                    </a:lnTo>
                    <a:lnTo>
                      <a:pt x="37446" y="5825"/>
                    </a:lnTo>
                    <a:cubicBezTo>
                      <a:pt x="38070" y="6102"/>
                      <a:pt x="37932" y="6796"/>
                      <a:pt x="37932" y="6796"/>
                    </a:cubicBezTo>
                    <a:lnTo>
                      <a:pt x="35435" y="53673"/>
                    </a:lnTo>
                    <a:lnTo>
                      <a:pt x="36267" y="54020"/>
                    </a:lnTo>
                    <a:lnTo>
                      <a:pt x="69622" y="21011"/>
                    </a:lnTo>
                    <a:close/>
                  </a:path>
                </a:pathLst>
              </a:custGeom>
              <a:solidFill>
                <a:srgbClr val="006086"/>
              </a:solidFill>
              <a:ln w="6930" cap="flat">
                <a:noFill/>
                <a:prstDash val="solid"/>
                <a:miter/>
              </a:ln>
            </p:spPr>
            <p:txBody>
              <a:bodyPr rtlCol="0" anchor="ctr"/>
              <a:lstStyle/>
              <a:p>
                <a:endParaRPr lang="en-US"/>
              </a:p>
            </p:txBody>
          </p:sp>
          <p:sp>
            <p:nvSpPr>
              <p:cNvPr id="731" name="Freeform 213">
                <a:extLst>
                  <a:ext uri="{FF2B5EF4-FFF2-40B4-BE49-F238E27FC236}">
                    <a16:creationId xmlns:a16="http://schemas.microsoft.com/office/drawing/2014/main" id="{83AD1E9F-3145-4802-A6C4-A51DEB7F67BB}"/>
                  </a:ext>
                </a:extLst>
              </p:cNvPr>
              <p:cNvSpPr/>
              <p:nvPr/>
            </p:nvSpPr>
            <p:spPr>
              <a:xfrm>
                <a:off x="5558216" y="3748545"/>
                <a:ext cx="50605" cy="54099"/>
              </a:xfrm>
              <a:custGeom>
                <a:avLst/>
                <a:gdLst>
                  <a:gd name="connsiteX0" fmla="*/ 48811 w 50605"/>
                  <a:gd name="connsiteY0" fmla="*/ 27027 h 54099"/>
                  <a:gd name="connsiteX1" fmla="*/ 42640 w 50605"/>
                  <a:gd name="connsiteY1" fmla="*/ 42976 h 54099"/>
                  <a:gd name="connsiteX2" fmla="*/ 21698 w 50605"/>
                  <a:gd name="connsiteY2" fmla="*/ 52338 h 54099"/>
                  <a:gd name="connsiteX3" fmla="*/ 10880 w 50605"/>
                  <a:gd name="connsiteY3" fmla="*/ 48108 h 54099"/>
                  <a:gd name="connsiteX4" fmla="*/ 1796 w 50605"/>
                  <a:gd name="connsiteY4" fmla="*/ 27096 h 54099"/>
                  <a:gd name="connsiteX5" fmla="*/ 7967 w 50605"/>
                  <a:gd name="connsiteY5" fmla="*/ 11147 h 54099"/>
                  <a:gd name="connsiteX6" fmla="*/ 28840 w 50605"/>
                  <a:gd name="connsiteY6" fmla="*/ 1716 h 54099"/>
                  <a:gd name="connsiteX7" fmla="*/ 39658 w 50605"/>
                  <a:gd name="connsiteY7" fmla="*/ 5946 h 54099"/>
                  <a:gd name="connsiteX8" fmla="*/ 48811 w 50605"/>
                  <a:gd name="connsiteY8" fmla="*/ 27027 h 54099"/>
                  <a:gd name="connsiteX9" fmla="*/ 32723 w 50605"/>
                  <a:gd name="connsiteY9" fmla="*/ 39162 h 54099"/>
                  <a:gd name="connsiteX10" fmla="*/ 39103 w 50605"/>
                  <a:gd name="connsiteY10" fmla="*/ 22658 h 54099"/>
                  <a:gd name="connsiteX11" fmla="*/ 34942 w 50605"/>
                  <a:gd name="connsiteY11" fmla="*/ 13644 h 54099"/>
                  <a:gd name="connsiteX12" fmla="*/ 27176 w 50605"/>
                  <a:gd name="connsiteY12" fmla="*/ 10592 h 54099"/>
                  <a:gd name="connsiteX13" fmla="*/ 18022 w 50605"/>
                  <a:gd name="connsiteY13" fmla="*/ 14476 h 54099"/>
                  <a:gd name="connsiteX14" fmla="*/ 11643 w 50605"/>
                  <a:gd name="connsiteY14" fmla="*/ 30980 h 54099"/>
                  <a:gd name="connsiteX15" fmla="*/ 15734 w 50605"/>
                  <a:gd name="connsiteY15" fmla="*/ 40064 h 54099"/>
                  <a:gd name="connsiteX16" fmla="*/ 23501 w 50605"/>
                  <a:gd name="connsiteY16" fmla="*/ 43115 h 54099"/>
                  <a:gd name="connsiteX17" fmla="*/ 32723 w 50605"/>
                  <a:gd name="connsiteY17" fmla="*/ 39162 h 54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605" h="54099">
                    <a:moveTo>
                      <a:pt x="48811" y="27027"/>
                    </a:moveTo>
                    <a:lnTo>
                      <a:pt x="42640" y="42976"/>
                    </a:lnTo>
                    <a:cubicBezTo>
                      <a:pt x="38410" y="53933"/>
                      <a:pt x="31753" y="56221"/>
                      <a:pt x="21698" y="52338"/>
                    </a:cubicBezTo>
                    <a:lnTo>
                      <a:pt x="10880" y="48108"/>
                    </a:lnTo>
                    <a:cubicBezTo>
                      <a:pt x="894" y="44224"/>
                      <a:pt x="-2434" y="38053"/>
                      <a:pt x="1796" y="27096"/>
                    </a:cubicBezTo>
                    <a:lnTo>
                      <a:pt x="7967" y="11147"/>
                    </a:lnTo>
                    <a:cubicBezTo>
                      <a:pt x="12267" y="191"/>
                      <a:pt x="18924" y="-2098"/>
                      <a:pt x="28840" y="1716"/>
                    </a:cubicBezTo>
                    <a:lnTo>
                      <a:pt x="39658" y="5946"/>
                    </a:lnTo>
                    <a:cubicBezTo>
                      <a:pt x="49713" y="9830"/>
                      <a:pt x="53041" y="16001"/>
                      <a:pt x="48811" y="27027"/>
                    </a:cubicBezTo>
                    <a:close/>
                    <a:moveTo>
                      <a:pt x="32723" y="39162"/>
                    </a:moveTo>
                    <a:lnTo>
                      <a:pt x="39103" y="22658"/>
                    </a:lnTo>
                    <a:cubicBezTo>
                      <a:pt x="40975" y="17804"/>
                      <a:pt x="39727" y="15446"/>
                      <a:pt x="34942" y="13644"/>
                    </a:cubicBezTo>
                    <a:lnTo>
                      <a:pt x="27176" y="10592"/>
                    </a:lnTo>
                    <a:cubicBezTo>
                      <a:pt x="22460" y="8789"/>
                      <a:pt x="19964" y="9622"/>
                      <a:pt x="18022" y="14476"/>
                    </a:cubicBezTo>
                    <a:lnTo>
                      <a:pt x="11643" y="30980"/>
                    </a:lnTo>
                    <a:cubicBezTo>
                      <a:pt x="9701" y="35903"/>
                      <a:pt x="11019" y="38261"/>
                      <a:pt x="15734" y="40064"/>
                    </a:cubicBezTo>
                    <a:lnTo>
                      <a:pt x="23501" y="43115"/>
                    </a:lnTo>
                    <a:cubicBezTo>
                      <a:pt x="28285" y="44987"/>
                      <a:pt x="30782" y="44086"/>
                      <a:pt x="32723" y="39162"/>
                    </a:cubicBezTo>
                    <a:close/>
                  </a:path>
                </a:pathLst>
              </a:custGeom>
              <a:solidFill>
                <a:srgbClr val="006086"/>
              </a:solidFill>
              <a:ln w="6930" cap="flat">
                <a:noFill/>
                <a:prstDash val="solid"/>
                <a:miter/>
              </a:ln>
            </p:spPr>
            <p:txBody>
              <a:bodyPr rtlCol="0" anchor="ctr"/>
              <a:lstStyle/>
              <a:p>
                <a:endParaRPr lang="en-US"/>
              </a:p>
            </p:txBody>
          </p:sp>
          <p:sp>
            <p:nvSpPr>
              <p:cNvPr id="732" name="Freeform 214">
                <a:extLst>
                  <a:ext uri="{FF2B5EF4-FFF2-40B4-BE49-F238E27FC236}">
                    <a16:creationId xmlns:a16="http://schemas.microsoft.com/office/drawing/2014/main" id="{3BAE185A-E97B-8315-A73C-40F9A5D305AF}"/>
                  </a:ext>
                </a:extLst>
              </p:cNvPr>
              <p:cNvSpPr/>
              <p:nvPr/>
            </p:nvSpPr>
            <p:spPr>
              <a:xfrm>
                <a:off x="5607856" y="3760802"/>
                <a:ext cx="57698" cy="62826"/>
              </a:xfrm>
              <a:custGeom>
                <a:avLst/>
                <a:gdLst>
                  <a:gd name="connsiteX0" fmla="*/ 47643 w 57698"/>
                  <a:gd name="connsiteY0" fmla="*/ 0 h 62826"/>
                  <a:gd name="connsiteX1" fmla="*/ 57698 w 57698"/>
                  <a:gd name="connsiteY1" fmla="*/ 3398 h 62826"/>
                  <a:gd name="connsiteX2" fmla="*/ 37380 w 57698"/>
                  <a:gd name="connsiteY2" fmla="*/ 62826 h 62826"/>
                  <a:gd name="connsiteX3" fmla="*/ 27325 w 57698"/>
                  <a:gd name="connsiteY3" fmla="*/ 59428 h 62826"/>
                  <a:gd name="connsiteX4" fmla="*/ 28574 w 57698"/>
                  <a:gd name="connsiteY4" fmla="*/ 55684 h 62826"/>
                  <a:gd name="connsiteX5" fmla="*/ 14289 w 57698"/>
                  <a:gd name="connsiteY5" fmla="*/ 55406 h 62826"/>
                  <a:gd name="connsiteX6" fmla="*/ 11653 w 57698"/>
                  <a:gd name="connsiteY6" fmla="*/ 54505 h 62826"/>
                  <a:gd name="connsiteX7" fmla="*/ 1390 w 57698"/>
                  <a:gd name="connsiteY7" fmla="*/ 35990 h 62826"/>
                  <a:gd name="connsiteX8" fmla="*/ 8256 w 57698"/>
                  <a:gd name="connsiteY8" fmla="*/ 15949 h 62826"/>
                  <a:gd name="connsiteX9" fmla="*/ 27741 w 57698"/>
                  <a:gd name="connsiteY9" fmla="*/ 7628 h 62826"/>
                  <a:gd name="connsiteX10" fmla="*/ 30376 w 57698"/>
                  <a:gd name="connsiteY10" fmla="*/ 8529 h 62826"/>
                  <a:gd name="connsiteX11" fmla="*/ 41818 w 57698"/>
                  <a:gd name="connsiteY11" fmla="*/ 16990 h 62826"/>
                  <a:gd name="connsiteX12" fmla="*/ 47643 w 57698"/>
                  <a:gd name="connsiteY12" fmla="*/ 0 h 62826"/>
                  <a:gd name="connsiteX13" fmla="*/ 31209 w 57698"/>
                  <a:gd name="connsiteY13" fmla="*/ 48056 h 62826"/>
                  <a:gd name="connsiteX14" fmla="*/ 39253 w 57698"/>
                  <a:gd name="connsiteY14" fmla="*/ 24548 h 62826"/>
                  <a:gd name="connsiteX15" fmla="*/ 28990 w 57698"/>
                  <a:gd name="connsiteY15" fmla="*/ 17891 h 62826"/>
                  <a:gd name="connsiteX16" fmla="*/ 26563 w 57698"/>
                  <a:gd name="connsiteY16" fmla="*/ 17059 h 62826"/>
                  <a:gd name="connsiteX17" fmla="*/ 17686 w 57698"/>
                  <a:gd name="connsiteY17" fmla="*/ 21011 h 62826"/>
                  <a:gd name="connsiteX18" fmla="*/ 11931 w 57698"/>
                  <a:gd name="connsiteY18" fmla="*/ 37793 h 62826"/>
                  <a:gd name="connsiteX19" fmla="*/ 16577 w 57698"/>
                  <a:gd name="connsiteY19" fmla="*/ 46253 h 62826"/>
                  <a:gd name="connsiteX20" fmla="*/ 19004 w 57698"/>
                  <a:gd name="connsiteY20" fmla="*/ 47085 h 62826"/>
                  <a:gd name="connsiteX21" fmla="*/ 31209 w 57698"/>
                  <a:gd name="connsiteY21" fmla="*/ 48125 h 6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7698" h="62826">
                    <a:moveTo>
                      <a:pt x="47643" y="0"/>
                    </a:moveTo>
                    <a:lnTo>
                      <a:pt x="57698" y="3398"/>
                    </a:lnTo>
                    <a:lnTo>
                      <a:pt x="37380" y="62826"/>
                    </a:lnTo>
                    <a:lnTo>
                      <a:pt x="27325" y="59428"/>
                    </a:lnTo>
                    <a:lnTo>
                      <a:pt x="28574" y="55684"/>
                    </a:lnTo>
                    <a:cubicBezTo>
                      <a:pt x="24413" y="56238"/>
                      <a:pt x="18588" y="56863"/>
                      <a:pt x="14289" y="55406"/>
                    </a:cubicBezTo>
                    <a:lnTo>
                      <a:pt x="11653" y="54505"/>
                    </a:lnTo>
                    <a:cubicBezTo>
                      <a:pt x="1807" y="51038"/>
                      <a:pt x="-2424" y="47016"/>
                      <a:pt x="1390" y="35990"/>
                    </a:cubicBezTo>
                    <a:lnTo>
                      <a:pt x="8256" y="15949"/>
                    </a:lnTo>
                    <a:cubicBezTo>
                      <a:pt x="12070" y="4854"/>
                      <a:pt x="17825" y="4299"/>
                      <a:pt x="27741" y="7628"/>
                    </a:cubicBezTo>
                    <a:lnTo>
                      <a:pt x="30376" y="8529"/>
                    </a:lnTo>
                    <a:cubicBezTo>
                      <a:pt x="34676" y="9986"/>
                      <a:pt x="38906" y="14008"/>
                      <a:pt x="41818" y="16990"/>
                    </a:cubicBezTo>
                    <a:lnTo>
                      <a:pt x="47643" y="0"/>
                    </a:lnTo>
                    <a:close/>
                    <a:moveTo>
                      <a:pt x="31209" y="48056"/>
                    </a:moveTo>
                    <a:lnTo>
                      <a:pt x="39253" y="24548"/>
                    </a:lnTo>
                    <a:cubicBezTo>
                      <a:pt x="35993" y="22260"/>
                      <a:pt x="32526" y="19070"/>
                      <a:pt x="28990" y="17891"/>
                    </a:cubicBezTo>
                    <a:lnTo>
                      <a:pt x="26563" y="17059"/>
                    </a:lnTo>
                    <a:cubicBezTo>
                      <a:pt x="21778" y="15464"/>
                      <a:pt x="19420" y="15949"/>
                      <a:pt x="17686" y="21011"/>
                    </a:cubicBezTo>
                    <a:lnTo>
                      <a:pt x="11931" y="37793"/>
                    </a:lnTo>
                    <a:cubicBezTo>
                      <a:pt x="10267" y="42716"/>
                      <a:pt x="11792" y="44589"/>
                      <a:pt x="16577" y="46253"/>
                    </a:cubicBezTo>
                    <a:lnTo>
                      <a:pt x="19004" y="47085"/>
                    </a:lnTo>
                    <a:cubicBezTo>
                      <a:pt x="22541" y="48333"/>
                      <a:pt x="27187" y="47917"/>
                      <a:pt x="31209" y="48125"/>
                    </a:cubicBezTo>
                    <a:close/>
                  </a:path>
                </a:pathLst>
              </a:custGeom>
              <a:solidFill>
                <a:srgbClr val="006086"/>
              </a:solidFill>
              <a:ln w="6930" cap="flat">
                <a:noFill/>
                <a:prstDash val="solid"/>
                <a:miter/>
              </a:ln>
            </p:spPr>
            <p:txBody>
              <a:bodyPr rtlCol="0" anchor="ctr"/>
              <a:lstStyle/>
              <a:p>
                <a:endParaRPr lang="en-US"/>
              </a:p>
            </p:txBody>
          </p:sp>
          <p:sp>
            <p:nvSpPr>
              <p:cNvPr id="733" name="Freeform 215">
                <a:extLst>
                  <a:ext uri="{FF2B5EF4-FFF2-40B4-BE49-F238E27FC236}">
                    <a16:creationId xmlns:a16="http://schemas.microsoft.com/office/drawing/2014/main" id="{1936A00F-EE17-E8BA-89C4-A2770B553B3B}"/>
                  </a:ext>
                </a:extLst>
              </p:cNvPr>
              <p:cNvSpPr/>
              <p:nvPr/>
            </p:nvSpPr>
            <p:spPr>
              <a:xfrm>
                <a:off x="5658969" y="3783986"/>
                <a:ext cx="49004" cy="53649"/>
              </a:xfrm>
              <a:custGeom>
                <a:avLst/>
                <a:gdLst>
                  <a:gd name="connsiteX0" fmla="*/ 35363 w 49004"/>
                  <a:gd name="connsiteY0" fmla="*/ 53650 h 53649"/>
                  <a:gd name="connsiteX1" fmla="*/ 12341 w 49004"/>
                  <a:gd name="connsiteY1" fmla="*/ 47964 h 53649"/>
                  <a:gd name="connsiteX2" fmla="*/ 1107 w 49004"/>
                  <a:gd name="connsiteY2" fmla="*/ 29379 h 53649"/>
                  <a:gd name="connsiteX3" fmla="*/ 6516 w 49004"/>
                  <a:gd name="connsiteY3" fmla="*/ 11003 h 53649"/>
                  <a:gd name="connsiteX4" fmla="*/ 27112 w 49004"/>
                  <a:gd name="connsiteY4" fmla="*/ 1017 h 53649"/>
                  <a:gd name="connsiteX5" fmla="*/ 37028 w 49004"/>
                  <a:gd name="connsiteY5" fmla="*/ 3930 h 53649"/>
                  <a:gd name="connsiteX6" fmla="*/ 48123 w 49004"/>
                  <a:gd name="connsiteY6" fmla="*/ 23346 h 53649"/>
                  <a:gd name="connsiteX7" fmla="*/ 44170 w 49004"/>
                  <a:gd name="connsiteY7" fmla="*/ 36591 h 53649"/>
                  <a:gd name="connsiteX8" fmla="*/ 43061 w 49004"/>
                  <a:gd name="connsiteY8" fmla="*/ 37354 h 53649"/>
                  <a:gd name="connsiteX9" fmla="*/ 12480 w 49004"/>
                  <a:gd name="connsiteY9" fmla="*/ 28270 h 53649"/>
                  <a:gd name="connsiteX10" fmla="*/ 11578 w 49004"/>
                  <a:gd name="connsiteY10" fmla="*/ 31182 h 53649"/>
                  <a:gd name="connsiteX11" fmla="*/ 16363 w 49004"/>
                  <a:gd name="connsiteY11" fmla="*/ 39920 h 53649"/>
                  <a:gd name="connsiteX12" fmla="*/ 37652 w 49004"/>
                  <a:gd name="connsiteY12" fmla="*/ 46230 h 53649"/>
                  <a:gd name="connsiteX13" fmla="*/ 35294 w 49004"/>
                  <a:gd name="connsiteY13" fmla="*/ 53581 h 53649"/>
                  <a:gd name="connsiteX14" fmla="*/ 37444 w 49004"/>
                  <a:gd name="connsiteY14" fmla="*/ 22375 h 53649"/>
                  <a:gd name="connsiteX15" fmla="*/ 32520 w 49004"/>
                  <a:gd name="connsiteY15" fmla="*/ 11627 h 53649"/>
                  <a:gd name="connsiteX16" fmla="*/ 26973 w 49004"/>
                  <a:gd name="connsiteY16" fmla="*/ 9963 h 53649"/>
                  <a:gd name="connsiteX17" fmla="*/ 16155 w 49004"/>
                  <a:gd name="connsiteY17" fmla="*/ 15996 h 53649"/>
                  <a:gd name="connsiteX18" fmla="*/ 14907 w 49004"/>
                  <a:gd name="connsiteY18" fmla="*/ 20295 h 53649"/>
                  <a:gd name="connsiteX19" fmla="*/ 36265 w 49004"/>
                  <a:gd name="connsiteY19" fmla="*/ 26467 h 53649"/>
                  <a:gd name="connsiteX20" fmla="*/ 37444 w 49004"/>
                  <a:gd name="connsiteY20" fmla="*/ 22375 h 5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004" h="53649">
                    <a:moveTo>
                      <a:pt x="35363" y="53650"/>
                    </a:moveTo>
                    <a:cubicBezTo>
                      <a:pt x="35363" y="53650"/>
                      <a:pt x="24962" y="51708"/>
                      <a:pt x="12341" y="47964"/>
                    </a:cubicBezTo>
                    <a:cubicBezTo>
                      <a:pt x="2078" y="44982"/>
                      <a:pt x="-2221" y="40682"/>
                      <a:pt x="1107" y="29379"/>
                    </a:cubicBezTo>
                    <a:lnTo>
                      <a:pt x="6516" y="11003"/>
                    </a:lnTo>
                    <a:cubicBezTo>
                      <a:pt x="9221" y="1919"/>
                      <a:pt x="16918" y="-2034"/>
                      <a:pt x="27112" y="1017"/>
                    </a:cubicBezTo>
                    <a:lnTo>
                      <a:pt x="37028" y="3930"/>
                    </a:lnTo>
                    <a:cubicBezTo>
                      <a:pt x="47360" y="6981"/>
                      <a:pt x="50827" y="14262"/>
                      <a:pt x="48123" y="23346"/>
                    </a:cubicBezTo>
                    <a:lnTo>
                      <a:pt x="44170" y="36591"/>
                    </a:lnTo>
                    <a:cubicBezTo>
                      <a:pt x="43962" y="37354"/>
                      <a:pt x="43824" y="37562"/>
                      <a:pt x="43061" y="37354"/>
                    </a:cubicBezTo>
                    <a:lnTo>
                      <a:pt x="12480" y="28270"/>
                    </a:lnTo>
                    <a:lnTo>
                      <a:pt x="11578" y="31182"/>
                    </a:lnTo>
                    <a:cubicBezTo>
                      <a:pt x="9637" y="37701"/>
                      <a:pt x="10538" y="38186"/>
                      <a:pt x="16363" y="39920"/>
                    </a:cubicBezTo>
                    <a:lnTo>
                      <a:pt x="37652" y="46230"/>
                    </a:lnTo>
                    <a:lnTo>
                      <a:pt x="35294" y="53581"/>
                    </a:lnTo>
                    <a:close/>
                    <a:moveTo>
                      <a:pt x="37444" y="22375"/>
                    </a:moveTo>
                    <a:cubicBezTo>
                      <a:pt x="39802" y="14401"/>
                      <a:pt x="37791" y="13222"/>
                      <a:pt x="32520" y="11627"/>
                    </a:cubicBezTo>
                    <a:lnTo>
                      <a:pt x="26973" y="9963"/>
                    </a:lnTo>
                    <a:cubicBezTo>
                      <a:pt x="21633" y="8368"/>
                      <a:pt x="18582" y="7813"/>
                      <a:pt x="16155" y="15996"/>
                    </a:cubicBezTo>
                    <a:lnTo>
                      <a:pt x="14907" y="20295"/>
                    </a:lnTo>
                    <a:lnTo>
                      <a:pt x="36265" y="26467"/>
                    </a:lnTo>
                    <a:lnTo>
                      <a:pt x="37444" y="22375"/>
                    </a:lnTo>
                    <a:close/>
                  </a:path>
                </a:pathLst>
              </a:custGeom>
              <a:solidFill>
                <a:srgbClr val="006086"/>
              </a:solidFill>
              <a:ln w="6930" cap="flat">
                <a:noFill/>
                <a:prstDash val="solid"/>
                <a:miter/>
              </a:ln>
            </p:spPr>
            <p:txBody>
              <a:bodyPr rtlCol="0" anchor="ctr"/>
              <a:lstStyle/>
              <a:p>
                <a:endParaRPr lang="en-US"/>
              </a:p>
            </p:txBody>
          </p:sp>
          <p:sp>
            <p:nvSpPr>
              <p:cNvPr id="734" name="Freeform 216">
                <a:extLst>
                  <a:ext uri="{FF2B5EF4-FFF2-40B4-BE49-F238E27FC236}">
                    <a16:creationId xmlns:a16="http://schemas.microsoft.com/office/drawing/2014/main" id="{3B0630BB-61E7-0AF5-22B9-E78E46B81644}"/>
                  </a:ext>
                </a:extLst>
              </p:cNvPr>
              <p:cNvSpPr/>
              <p:nvPr/>
            </p:nvSpPr>
            <p:spPr>
              <a:xfrm>
                <a:off x="5707716" y="3794781"/>
                <a:ext cx="41190" cy="49789"/>
              </a:xfrm>
              <a:custGeom>
                <a:avLst/>
                <a:gdLst>
                  <a:gd name="connsiteX0" fmla="*/ 12205 w 41190"/>
                  <a:gd name="connsiteY0" fmla="*/ 139 h 49789"/>
                  <a:gd name="connsiteX1" fmla="*/ 22468 w 41190"/>
                  <a:gd name="connsiteY1" fmla="*/ 2774 h 49789"/>
                  <a:gd name="connsiteX2" fmla="*/ 21289 w 41190"/>
                  <a:gd name="connsiteY2" fmla="*/ 7212 h 49789"/>
                  <a:gd name="connsiteX3" fmla="*/ 35712 w 41190"/>
                  <a:gd name="connsiteY3" fmla="*/ 5756 h 49789"/>
                  <a:gd name="connsiteX4" fmla="*/ 41191 w 41190"/>
                  <a:gd name="connsiteY4" fmla="*/ 7142 h 49789"/>
                  <a:gd name="connsiteX5" fmla="*/ 38833 w 41190"/>
                  <a:gd name="connsiteY5" fmla="*/ 16296 h 49789"/>
                  <a:gd name="connsiteX6" fmla="*/ 31691 w 41190"/>
                  <a:gd name="connsiteY6" fmla="*/ 14424 h 49789"/>
                  <a:gd name="connsiteX7" fmla="*/ 19416 w 41190"/>
                  <a:gd name="connsiteY7" fmla="*/ 14493 h 49789"/>
                  <a:gd name="connsiteX8" fmla="*/ 10263 w 41190"/>
                  <a:gd name="connsiteY8" fmla="*/ 49789 h 49789"/>
                  <a:gd name="connsiteX9" fmla="*/ 0 w 41190"/>
                  <a:gd name="connsiteY9" fmla="*/ 47154 h 49789"/>
                  <a:gd name="connsiteX10" fmla="*/ 12205 w 41190"/>
                  <a:gd name="connsiteY10" fmla="*/ 0 h 4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90" h="49789">
                    <a:moveTo>
                      <a:pt x="12205" y="139"/>
                    </a:moveTo>
                    <a:lnTo>
                      <a:pt x="22468" y="2774"/>
                    </a:lnTo>
                    <a:lnTo>
                      <a:pt x="21289" y="7212"/>
                    </a:lnTo>
                    <a:cubicBezTo>
                      <a:pt x="25450" y="6102"/>
                      <a:pt x="31344" y="4577"/>
                      <a:pt x="35712" y="5756"/>
                    </a:cubicBezTo>
                    <a:lnTo>
                      <a:pt x="41191" y="7142"/>
                    </a:lnTo>
                    <a:lnTo>
                      <a:pt x="38833" y="16296"/>
                    </a:lnTo>
                    <a:lnTo>
                      <a:pt x="31691" y="14424"/>
                    </a:lnTo>
                    <a:cubicBezTo>
                      <a:pt x="28154" y="13522"/>
                      <a:pt x="23577" y="13730"/>
                      <a:pt x="19416" y="14493"/>
                    </a:cubicBezTo>
                    <a:lnTo>
                      <a:pt x="10263" y="49789"/>
                    </a:lnTo>
                    <a:lnTo>
                      <a:pt x="0" y="47154"/>
                    </a:lnTo>
                    <a:lnTo>
                      <a:pt x="12205" y="0"/>
                    </a:lnTo>
                    <a:close/>
                  </a:path>
                </a:pathLst>
              </a:custGeom>
              <a:solidFill>
                <a:srgbClr val="006086"/>
              </a:solidFill>
              <a:ln w="6930" cap="flat">
                <a:noFill/>
                <a:prstDash val="solid"/>
                <a:miter/>
              </a:ln>
            </p:spPr>
            <p:txBody>
              <a:bodyPr rtlCol="0" anchor="ctr"/>
              <a:lstStyle/>
              <a:p>
                <a:endParaRPr lang="en-US"/>
              </a:p>
            </p:txBody>
          </p:sp>
          <p:sp>
            <p:nvSpPr>
              <p:cNvPr id="735" name="Freeform 217">
                <a:extLst>
                  <a:ext uri="{FF2B5EF4-FFF2-40B4-BE49-F238E27FC236}">
                    <a16:creationId xmlns:a16="http://schemas.microsoft.com/office/drawing/2014/main" id="{662444E7-B628-4647-0533-7E783E9E10DF}"/>
                  </a:ext>
                </a:extLst>
              </p:cNvPr>
              <p:cNvSpPr/>
              <p:nvPr/>
            </p:nvSpPr>
            <p:spPr>
              <a:xfrm>
                <a:off x="5743914" y="3803726"/>
                <a:ext cx="49834" cy="56793"/>
              </a:xfrm>
              <a:custGeom>
                <a:avLst/>
                <a:gdLst>
                  <a:gd name="connsiteX0" fmla="*/ 10610 w 49834"/>
                  <a:gd name="connsiteY0" fmla="*/ 69 h 56793"/>
                  <a:gd name="connsiteX1" fmla="*/ 20942 w 49834"/>
                  <a:gd name="connsiteY1" fmla="*/ 2358 h 56793"/>
                  <a:gd name="connsiteX2" fmla="*/ 20110 w 49834"/>
                  <a:gd name="connsiteY2" fmla="*/ 6033 h 56793"/>
                  <a:gd name="connsiteX3" fmla="*/ 34326 w 49834"/>
                  <a:gd name="connsiteY3" fmla="*/ 4785 h 56793"/>
                  <a:gd name="connsiteX4" fmla="*/ 36891 w 49834"/>
                  <a:gd name="connsiteY4" fmla="*/ 5339 h 56793"/>
                  <a:gd name="connsiteX5" fmla="*/ 49165 w 49834"/>
                  <a:gd name="connsiteY5" fmla="*/ 22537 h 56793"/>
                  <a:gd name="connsiteX6" fmla="*/ 41537 w 49834"/>
                  <a:gd name="connsiteY6" fmla="*/ 56793 h 56793"/>
                  <a:gd name="connsiteX7" fmla="*/ 31205 w 49834"/>
                  <a:gd name="connsiteY7" fmla="*/ 54505 h 56793"/>
                  <a:gd name="connsiteX8" fmla="*/ 38486 w 49834"/>
                  <a:gd name="connsiteY8" fmla="*/ 21913 h 56793"/>
                  <a:gd name="connsiteX9" fmla="*/ 33008 w 49834"/>
                  <a:gd name="connsiteY9" fmla="*/ 14008 h 56793"/>
                  <a:gd name="connsiteX10" fmla="*/ 30650 w 49834"/>
                  <a:gd name="connsiteY10" fmla="*/ 13453 h 56793"/>
                  <a:gd name="connsiteX11" fmla="*/ 18376 w 49834"/>
                  <a:gd name="connsiteY11" fmla="*/ 13800 h 56793"/>
                  <a:gd name="connsiteX12" fmla="*/ 10332 w 49834"/>
                  <a:gd name="connsiteY12" fmla="*/ 49859 h 56793"/>
                  <a:gd name="connsiteX13" fmla="*/ 0 w 49834"/>
                  <a:gd name="connsiteY13" fmla="*/ 47570 h 56793"/>
                  <a:gd name="connsiteX14" fmla="*/ 10610 w 49834"/>
                  <a:gd name="connsiteY14" fmla="*/ 0 h 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834" h="56793">
                    <a:moveTo>
                      <a:pt x="10610" y="69"/>
                    </a:moveTo>
                    <a:lnTo>
                      <a:pt x="20942" y="2358"/>
                    </a:lnTo>
                    <a:lnTo>
                      <a:pt x="20110" y="6033"/>
                    </a:lnTo>
                    <a:cubicBezTo>
                      <a:pt x="24201" y="4993"/>
                      <a:pt x="29888" y="3814"/>
                      <a:pt x="34326" y="4785"/>
                    </a:cubicBezTo>
                    <a:lnTo>
                      <a:pt x="36891" y="5339"/>
                    </a:lnTo>
                    <a:cubicBezTo>
                      <a:pt x="47085" y="7628"/>
                      <a:pt x="51662" y="11164"/>
                      <a:pt x="49165" y="22537"/>
                    </a:cubicBezTo>
                    <a:lnTo>
                      <a:pt x="41537" y="56793"/>
                    </a:lnTo>
                    <a:lnTo>
                      <a:pt x="31205" y="54505"/>
                    </a:lnTo>
                    <a:lnTo>
                      <a:pt x="38486" y="21913"/>
                    </a:lnTo>
                    <a:cubicBezTo>
                      <a:pt x="39596" y="16851"/>
                      <a:pt x="37862" y="15117"/>
                      <a:pt x="33008" y="14008"/>
                    </a:cubicBezTo>
                    <a:lnTo>
                      <a:pt x="30650" y="13453"/>
                    </a:lnTo>
                    <a:cubicBezTo>
                      <a:pt x="27044" y="12621"/>
                      <a:pt x="22398" y="13522"/>
                      <a:pt x="18376" y="13800"/>
                    </a:cubicBezTo>
                    <a:lnTo>
                      <a:pt x="10332" y="49859"/>
                    </a:lnTo>
                    <a:lnTo>
                      <a:pt x="0" y="47570"/>
                    </a:lnTo>
                    <a:lnTo>
                      <a:pt x="10610" y="0"/>
                    </a:lnTo>
                    <a:close/>
                  </a:path>
                </a:pathLst>
              </a:custGeom>
              <a:solidFill>
                <a:srgbClr val="006086"/>
              </a:solidFill>
              <a:ln w="6930" cap="flat">
                <a:noFill/>
                <a:prstDash val="solid"/>
                <a:miter/>
              </a:ln>
            </p:spPr>
            <p:txBody>
              <a:bodyPr rtlCol="0" anchor="ctr"/>
              <a:lstStyle/>
              <a:p>
                <a:endParaRPr lang="en-US"/>
              </a:p>
            </p:txBody>
          </p:sp>
          <p:sp>
            <p:nvSpPr>
              <p:cNvPr id="736" name="Freeform 218">
                <a:extLst>
                  <a:ext uri="{FF2B5EF4-FFF2-40B4-BE49-F238E27FC236}">
                    <a16:creationId xmlns:a16="http://schemas.microsoft.com/office/drawing/2014/main" id="{F8003EC0-65AB-43D5-A810-D748CC54C6A9}"/>
                  </a:ext>
                </a:extLst>
              </p:cNvPr>
              <p:cNvSpPr/>
              <p:nvPr/>
            </p:nvSpPr>
            <p:spPr>
              <a:xfrm>
                <a:off x="5796546" y="3796811"/>
                <a:ext cx="22717" cy="67799"/>
              </a:xfrm>
              <a:custGeom>
                <a:avLst/>
                <a:gdLst>
                  <a:gd name="connsiteX0" fmla="*/ 10402 w 22717"/>
                  <a:gd name="connsiteY0" fmla="*/ 67800 h 67799"/>
                  <a:gd name="connsiteX1" fmla="*/ 0 w 22717"/>
                  <a:gd name="connsiteY1" fmla="*/ 65789 h 67799"/>
                  <a:gd name="connsiteX2" fmla="*/ 9154 w 22717"/>
                  <a:gd name="connsiteY2" fmla="*/ 17941 h 67799"/>
                  <a:gd name="connsiteX3" fmla="*/ 19555 w 22717"/>
                  <a:gd name="connsiteY3" fmla="*/ 19952 h 67799"/>
                  <a:gd name="connsiteX4" fmla="*/ 10402 w 22717"/>
                  <a:gd name="connsiteY4" fmla="*/ 67800 h 67799"/>
                  <a:gd name="connsiteX5" fmla="*/ 17960 w 22717"/>
                  <a:gd name="connsiteY5" fmla="*/ 50 h 67799"/>
                  <a:gd name="connsiteX6" fmla="*/ 22606 w 22717"/>
                  <a:gd name="connsiteY6" fmla="*/ 6707 h 67799"/>
                  <a:gd name="connsiteX7" fmla="*/ 15880 w 22717"/>
                  <a:gd name="connsiteY7" fmla="*/ 11076 h 67799"/>
                  <a:gd name="connsiteX8" fmla="*/ 11303 w 22717"/>
                  <a:gd name="connsiteY8" fmla="*/ 4558 h 67799"/>
                  <a:gd name="connsiteX9" fmla="*/ 17960 w 22717"/>
                  <a:gd name="connsiteY9" fmla="*/ 119 h 6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17" h="67799">
                    <a:moveTo>
                      <a:pt x="10402" y="67800"/>
                    </a:moveTo>
                    <a:lnTo>
                      <a:pt x="0" y="65789"/>
                    </a:lnTo>
                    <a:lnTo>
                      <a:pt x="9154" y="17941"/>
                    </a:lnTo>
                    <a:lnTo>
                      <a:pt x="19555" y="19952"/>
                    </a:lnTo>
                    <a:lnTo>
                      <a:pt x="10402" y="67800"/>
                    </a:lnTo>
                    <a:close/>
                    <a:moveTo>
                      <a:pt x="17960" y="50"/>
                    </a:moveTo>
                    <a:cubicBezTo>
                      <a:pt x="21150" y="674"/>
                      <a:pt x="23230" y="3517"/>
                      <a:pt x="22606" y="6707"/>
                    </a:cubicBezTo>
                    <a:cubicBezTo>
                      <a:pt x="21982" y="9828"/>
                      <a:pt x="19070" y="11700"/>
                      <a:pt x="15880" y="11076"/>
                    </a:cubicBezTo>
                    <a:cubicBezTo>
                      <a:pt x="12759" y="10452"/>
                      <a:pt x="10679" y="7678"/>
                      <a:pt x="11303" y="4558"/>
                    </a:cubicBezTo>
                    <a:cubicBezTo>
                      <a:pt x="11927" y="1368"/>
                      <a:pt x="14909" y="-505"/>
                      <a:pt x="17960" y="119"/>
                    </a:cubicBezTo>
                    <a:close/>
                  </a:path>
                </a:pathLst>
              </a:custGeom>
              <a:solidFill>
                <a:srgbClr val="006086"/>
              </a:solidFill>
              <a:ln w="6930" cap="flat">
                <a:noFill/>
                <a:prstDash val="solid"/>
                <a:miter/>
              </a:ln>
            </p:spPr>
            <p:txBody>
              <a:bodyPr rtlCol="0" anchor="ctr"/>
              <a:lstStyle/>
              <a:p>
                <a:endParaRPr lang="en-US"/>
              </a:p>
            </p:txBody>
          </p:sp>
          <p:sp>
            <p:nvSpPr>
              <p:cNvPr id="737" name="Freeform 219">
                <a:extLst>
                  <a:ext uri="{FF2B5EF4-FFF2-40B4-BE49-F238E27FC236}">
                    <a16:creationId xmlns:a16="http://schemas.microsoft.com/office/drawing/2014/main" id="{8D79D5D8-9126-EE47-8D58-552C430A1F01}"/>
                  </a:ext>
                </a:extLst>
              </p:cNvPr>
              <p:cNvSpPr/>
              <p:nvPr/>
            </p:nvSpPr>
            <p:spPr>
              <a:xfrm>
                <a:off x="5816171" y="3818705"/>
                <a:ext cx="49373" cy="54643"/>
              </a:xfrm>
              <a:custGeom>
                <a:avLst/>
                <a:gdLst>
                  <a:gd name="connsiteX0" fmla="*/ 9570 w 49373"/>
                  <a:gd name="connsiteY0" fmla="*/ 0 h 54643"/>
                  <a:gd name="connsiteX1" fmla="*/ 49374 w 49373"/>
                  <a:gd name="connsiteY1" fmla="*/ 6518 h 54643"/>
                  <a:gd name="connsiteX2" fmla="*/ 48125 w 49373"/>
                  <a:gd name="connsiteY2" fmla="*/ 14216 h 54643"/>
                  <a:gd name="connsiteX3" fmla="*/ 16781 w 49373"/>
                  <a:gd name="connsiteY3" fmla="*/ 41121 h 54643"/>
                  <a:gd name="connsiteX4" fmla="*/ 42994 w 49373"/>
                  <a:gd name="connsiteY4" fmla="*/ 45421 h 54643"/>
                  <a:gd name="connsiteX5" fmla="*/ 41468 w 49373"/>
                  <a:gd name="connsiteY5" fmla="*/ 54644 h 54643"/>
                  <a:gd name="connsiteX6" fmla="*/ 0 w 49373"/>
                  <a:gd name="connsiteY6" fmla="*/ 47848 h 54643"/>
                  <a:gd name="connsiteX7" fmla="*/ 1248 w 49373"/>
                  <a:gd name="connsiteY7" fmla="*/ 40081 h 54643"/>
                  <a:gd name="connsiteX8" fmla="*/ 33494 w 49373"/>
                  <a:gd name="connsiteY8" fmla="*/ 13453 h 54643"/>
                  <a:gd name="connsiteX9" fmla="*/ 8044 w 49373"/>
                  <a:gd name="connsiteY9" fmla="*/ 9292 h 54643"/>
                  <a:gd name="connsiteX10" fmla="*/ 9570 w 49373"/>
                  <a:gd name="connsiteY10" fmla="*/ 69 h 54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373" h="54643">
                    <a:moveTo>
                      <a:pt x="9570" y="0"/>
                    </a:moveTo>
                    <a:lnTo>
                      <a:pt x="49374" y="6518"/>
                    </a:lnTo>
                    <a:lnTo>
                      <a:pt x="48125" y="14216"/>
                    </a:lnTo>
                    <a:lnTo>
                      <a:pt x="16781" y="41121"/>
                    </a:lnTo>
                    <a:lnTo>
                      <a:pt x="42994" y="45421"/>
                    </a:lnTo>
                    <a:lnTo>
                      <a:pt x="41468" y="54644"/>
                    </a:lnTo>
                    <a:lnTo>
                      <a:pt x="0" y="47848"/>
                    </a:lnTo>
                    <a:lnTo>
                      <a:pt x="1248" y="40081"/>
                    </a:lnTo>
                    <a:lnTo>
                      <a:pt x="33494" y="13453"/>
                    </a:lnTo>
                    <a:lnTo>
                      <a:pt x="8044" y="9292"/>
                    </a:lnTo>
                    <a:lnTo>
                      <a:pt x="9570" y="69"/>
                    </a:lnTo>
                    <a:close/>
                  </a:path>
                </a:pathLst>
              </a:custGeom>
              <a:solidFill>
                <a:srgbClr val="006086"/>
              </a:solidFill>
              <a:ln w="6930" cap="flat">
                <a:noFill/>
                <a:prstDash val="solid"/>
                <a:miter/>
              </a:ln>
            </p:spPr>
            <p:txBody>
              <a:bodyPr rtlCol="0" anchor="ctr"/>
              <a:lstStyle/>
              <a:p>
                <a:endParaRPr lang="en-US"/>
              </a:p>
            </p:txBody>
          </p:sp>
          <p:sp>
            <p:nvSpPr>
              <p:cNvPr id="738" name="Freeform 220">
                <a:extLst>
                  <a:ext uri="{FF2B5EF4-FFF2-40B4-BE49-F238E27FC236}">
                    <a16:creationId xmlns:a16="http://schemas.microsoft.com/office/drawing/2014/main" id="{823E79BE-CE0B-3F98-D427-BFE096150357}"/>
                  </a:ext>
                </a:extLst>
              </p:cNvPr>
              <p:cNvSpPr/>
              <p:nvPr/>
            </p:nvSpPr>
            <p:spPr>
              <a:xfrm>
                <a:off x="5867238" y="3827793"/>
                <a:ext cx="45899" cy="50756"/>
              </a:xfrm>
              <a:custGeom>
                <a:avLst/>
                <a:gdLst>
                  <a:gd name="connsiteX0" fmla="*/ 38041 w 45899"/>
                  <a:gd name="connsiteY0" fmla="*/ 50757 h 50756"/>
                  <a:gd name="connsiteX1" fmla="*/ 14394 w 45899"/>
                  <a:gd name="connsiteY1" fmla="*/ 48954 h 50756"/>
                  <a:gd name="connsiteX2" fmla="*/ 248 w 45899"/>
                  <a:gd name="connsiteY2" fmla="*/ 32449 h 50756"/>
                  <a:gd name="connsiteX3" fmla="*/ 2606 w 45899"/>
                  <a:gd name="connsiteY3" fmla="*/ 13449 h 50756"/>
                  <a:gd name="connsiteX4" fmla="*/ 21328 w 45899"/>
                  <a:gd name="connsiteY4" fmla="*/ 204 h 50756"/>
                  <a:gd name="connsiteX5" fmla="*/ 31592 w 45899"/>
                  <a:gd name="connsiteY5" fmla="*/ 1452 h 50756"/>
                  <a:gd name="connsiteX6" fmla="*/ 45738 w 45899"/>
                  <a:gd name="connsiteY6" fmla="*/ 18789 h 50756"/>
                  <a:gd name="connsiteX7" fmla="*/ 44004 w 45899"/>
                  <a:gd name="connsiteY7" fmla="*/ 32519 h 50756"/>
                  <a:gd name="connsiteX8" fmla="*/ 43033 w 45899"/>
                  <a:gd name="connsiteY8" fmla="*/ 33420 h 50756"/>
                  <a:gd name="connsiteX9" fmla="*/ 11343 w 45899"/>
                  <a:gd name="connsiteY9" fmla="*/ 29468 h 50756"/>
                  <a:gd name="connsiteX10" fmla="*/ 10996 w 45899"/>
                  <a:gd name="connsiteY10" fmla="*/ 32519 h 50756"/>
                  <a:gd name="connsiteX11" fmla="*/ 17168 w 45899"/>
                  <a:gd name="connsiteY11" fmla="*/ 40355 h 50756"/>
                  <a:gd name="connsiteX12" fmla="*/ 39220 w 45899"/>
                  <a:gd name="connsiteY12" fmla="*/ 43129 h 50756"/>
                  <a:gd name="connsiteX13" fmla="*/ 38110 w 45899"/>
                  <a:gd name="connsiteY13" fmla="*/ 50757 h 50756"/>
                  <a:gd name="connsiteX14" fmla="*/ 34920 w 45899"/>
                  <a:gd name="connsiteY14" fmla="*/ 19551 h 50756"/>
                  <a:gd name="connsiteX15" fmla="*/ 28332 w 45899"/>
                  <a:gd name="connsiteY15" fmla="*/ 9774 h 50756"/>
                  <a:gd name="connsiteX16" fmla="*/ 22577 w 45899"/>
                  <a:gd name="connsiteY16" fmla="*/ 9080 h 50756"/>
                  <a:gd name="connsiteX17" fmla="*/ 12938 w 45899"/>
                  <a:gd name="connsiteY17" fmla="*/ 16847 h 50756"/>
                  <a:gd name="connsiteX18" fmla="*/ 12383 w 45899"/>
                  <a:gd name="connsiteY18" fmla="*/ 21285 h 50756"/>
                  <a:gd name="connsiteX19" fmla="*/ 34435 w 45899"/>
                  <a:gd name="connsiteY19" fmla="*/ 23851 h 50756"/>
                  <a:gd name="connsiteX20" fmla="*/ 34989 w 45899"/>
                  <a:gd name="connsiteY20" fmla="*/ 19621 h 50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899" h="50756">
                    <a:moveTo>
                      <a:pt x="38041" y="50757"/>
                    </a:moveTo>
                    <a:cubicBezTo>
                      <a:pt x="38041" y="50757"/>
                      <a:pt x="27500" y="50549"/>
                      <a:pt x="14394" y="48954"/>
                    </a:cubicBezTo>
                    <a:cubicBezTo>
                      <a:pt x="3784" y="47705"/>
                      <a:pt x="-1209" y="44169"/>
                      <a:pt x="248" y="32449"/>
                    </a:cubicBezTo>
                    <a:lnTo>
                      <a:pt x="2606" y="13449"/>
                    </a:lnTo>
                    <a:cubicBezTo>
                      <a:pt x="3784" y="4018"/>
                      <a:pt x="10719" y="-1113"/>
                      <a:pt x="21328" y="204"/>
                    </a:cubicBezTo>
                    <a:lnTo>
                      <a:pt x="31592" y="1452"/>
                    </a:lnTo>
                    <a:cubicBezTo>
                      <a:pt x="42271" y="2770"/>
                      <a:pt x="46847" y="9358"/>
                      <a:pt x="45738" y="18789"/>
                    </a:cubicBezTo>
                    <a:lnTo>
                      <a:pt x="44004" y="32519"/>
                    </a:lnTo>
                    <a:cubicBezTo>
                      <a:pt x="43935" y="33282"/>
                      <a:pt x="43796" y="33490"/>
                      <a:pt x="43033" y="33420"/>
                    </a:cubicBezTo>
                    <a:lnTo>
                      <a:pt x="11343" y="29468"/>
                    </a:lnTo>
                    <a:lnTo>
                      <a:pt x="10996" y="32519"/>
                    </a:lnTo>
                    <a:cubicBezTo>
                      <a:pt x="10164" y="39315"/>
                      <a:pt x="11135" y="39592"/>
                      <a:pt x="17168" y="40355"/>
                    </a:cubicBezTo>
                    <a:lnTo>
                      <a:pt x="39220" y="43129"/>
                    </a:lnTo>
                    <a:lnTo>
                      <a:pt x="38110" y="50757"/>
                    </a:lnTo>
                    <a:close/>
                    <a:moveTo>
                      <a:pt x="34920" y="19551"/>
                    </a:moveTo>
                    <a:cubicBezTo>
                      <a:pt x="35960" y="11299"/>
                      <a:pt x="33741" y="10467"/>
                      <a:pt x="28332" y="9774"/>
                    </a:cubicBezTo>
                    <a:lnTo>
                      <a:pt x="22577" y="9080"/>
                    </a:lnTo>
                    <a:cubicBezTo>
                      <a:pt x="17099" y="8387"/>
                      <a:pt x="13978" y="8317"/>
                      <a:pt x="12938" y="16847"/>
                    </a:cubicBezTo>
                    <a:lnTo>
                      <a:pt x="12383" y="21285"/>
                    </a:lnTo>
                    <a:lnTo>
                      <a:pt x="34435" y="23851"/>
                    </a:lnTo>
                    <a:lnTo>
                      <a:pt x="34989" y="19621"/>
                    </a:lnTo>
                    <a:close/>
                  </a:path>
                </a:pathLst>
              </a:custGeom>
              <a:solidFill>
                <a:srgbClr val="006086"/>
              </a:solidFill>
              <a:ln w="6930" cap="flat">
                <a:noFill/>
                <a:prstDash val="solid"/>
                <a:miter/>
              </a:ln>
            </p:spPr>
            <p:txBody>
              <a:bodyPr rtlCol="0" anchor="ctr"/>
              <a:lstStyle/>
              <a:p>
                <a:endParaRPr lang="en-US"/>
              </a:p>
            </p:txBody>
          </p:sp>
          <p:sp>
            <p:nvSpPr>
              <p:cNvPr id="739" name="Freeform 221">
                <a:extLst>
                  <a:ext uri="{FF2B5EF4-FFF2-40B4-BE49-F238E27FC236}">
                    <a16:creationId xmlns:a16="http://schemas.microsoft.com/office/drawing/2014/main" id="{18A0EF9E-235A-D52E-F347-256D13EF2B02}"/>
                  </a:ext>
                </a:extLst>
              </p:cNvPr>
              <p:cNvSpPr/>
              <p:nvPr/>
            </p:nvSpPr>
            <p:spPr>
              <a:xfrm>
                <a:off x="5939396" y="3822935"/>
                <a:ext cx="15602" cy="60468"/>
              </a:xfrm>
              <a:custGeom>
                <a:avLst/>
                <a:gdLst>
                  <a:gd name="connsiteX0" fmla="*/ 10887 w 15602"/>
                  <a:gd name="connsiteY0" fmla="*/ 60469 h 60468"/>
                  <a:gd name="connsiteX1" fmla="*/ 0 w 15602"/>
                  <a:gd name="connsiteY1" fmla="*/ 59567 h 60468"/>
                  <a:gd name="connsiteX2" fmla="*/ 4715 w 15602"/>
                  <a:gd name="connsiteY2" fmla="*/ 0 h 60468"/>
                  <a:gd name="connsiteX3" fmla="*/ 15603 w 15602"/>
                  <a:gd name="connsiteY3" fmla="*/ 832 h 60468"/>
                  <a:gd name="connsiteX4" fmla="*/ 10887 w 15602"/>
                  <a:gd name="connsiteY4" fmla="*/ 60469 h 604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2" h="60468">
                    <a:moveTo>
                      <a:pt x="10887" y="60469"/>
                    </a:moveTo>
                    <a:lnTo>
                      <a:pt x="0" y="59567"/>
                    </a:lnTo>
                    <a:lnTo>
                      <a:pt x="4715" y="0"/>
                    </a:lnTo>
                    <a:lnTo>
                      <a:pt x="15603" y="832"/>
                    </a:lnTo>
                    <a:lnTo>
                      <a:pt x="10887" y="60469"/>
                    </a:lnTo>
                    <a:close/>
                  </a:path>
                </a:pathLst>
              </a:custGeom>
              <a:solidFill>
                <a:srgbClr val="006086"/>
              </a:solidFill>
              <a:ln w="6930" cap="flat">
                <a:noFill/>
                <a:prstDash val="solid"/>
                <a:miter/>
              </a:ln>
            </p:spPr>
            <p:txBody>
              <a:bodyPr rtlCol="0" anchor="ctr"/>
              <a:lstStyle/>
              <a:p>
                <a:endParaRPr lang="en-US"/>
              </a:p>
            </p:txBody>
          </p:sp>
          <p:sp>
            <p:nvSpPr>
              <p:cNvPr id="740" name="Freeform 222">
                <a:extLst>
                  <a:ext uri="{FF2B5EF4-FFF2-40B4-BE49-F238E27FC236}">
                    <a16:creationId xmlns:a16="http://schemas.microsoft.com/office/drawing/2014/main" id="{1FEB8FEB-B14B-90A0-97FA-9BAC6C90D9E6}"/>
                  </a:ext>
                </a:extLst>
              </p:cNvPr>
              <p:cNvSpPr/>
              <p:nvPr/>
            </p:nvSpPr>
            <p:spPr>
              <a:xfrm>
                <a:off x="5962765" y="3824599"/>
                <a:ext cx="49928" cy="61231"/>
              </a:xfrm>
              <a:custGeom>
                <a:avLst/>
                <a:gdLst>
                  <a:gd name="connsiteX0" fmla="*/ 49443 w 49928"/>
                  <a:gd name="connsiteY0" fmla="*/ 11788 h 61231"/>
                  <a:gd name="connsiteX1" fmla="*/ 30234 w 49928"/>
                  <a:gd name="connsiteY1" fmla="*/ 10887 h 61231"/>
                  <a:gd name="connsiteX2" fmla="*/ 27807 w 49928"/>
                  <a:gd name="connsiteY2" fmla="*/ 61231 h 61231"/>
                  <a:gd name="connsiteX3" fmla="*/ 16851 w 49928"/>
                  <a:gd name="connsiteY3" fmla="*/ 60677 h 61231"/>
                  <a:gd name="connsiteX4" fmla="*/ 19278 w 49928"/>
                  <a:gd name="connsiteY4" fmla="*/ 10332 h 61231"/>
                  <a:gd name="connsiteX5" fmla="*/ 0 w 49928"/>
                  <a:gd name="connsiteY5" fmla="*/ 9361 h 61231"/>
                  <a:gd name="connsiteX6" fmla="*/ 485 w 49928"/>
                  <a:gd name="connsiteY6" fmla="*/ 0 h 61231"/>
                  <a:gd name="connsiteX7" fmla="*/ 49928 w 49928"/>
                  <a:gd name="connsiteY7" fmla="*/ 2427 h 61231"/>
                  <a:gd name="connsiteX8" fmla="*/ 49443 w 49928"/>
                  <a:gd name="connsiteY8" fmla="*/ 11788 h 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928" h="61231">
                    <a:moveTo>
                      <a:pt x="49443" y="11788"/>
                    </a:moveTo>
                    <a:lnTo>
                      <a:pt x="30234" y="10887"/>
                    </a:lnTo>
                    <a:lnTo>
                      <a:pt x="27807" y="61231"/>
                    </a:lnTo>
                    <a:lnTo>
                      <a:pt x="16851" y="60677"/>
                    </a:lnTo>
                    <a:lnTo>
                      <a:pt x="19278" y="10332"/>
                    </a:lnTo>
                    <a:lnTo>
                      <a:pt x="0" y="9361"/>
                    </a:lnTo>
                    <a:lnTo>
                      <a:pt x="485" y="0"/>
                    </a:lnTo>
                    <a:lnTo>
                      <a:pt x="49928" y="2427"/>
                    </a:lnTo>
                    <a:lnTo>
                      <a:pt x="49443" y="11788"/>
                    </a:lnTo>
                    <a:close/>
                  </a:path>
                </a:pathLst>
              </a:custGeom>
              <a:solidFill>
                <a:srgbClr val="006086"/>
              </a:solidFill>
              <a:ln w="6930" cap="flat">
                <a:noFill/>
                <a:prstDash val="solid"/>
                <a:miter/>
              </a:ln>
            </p:spPr>
            <p:txBody>
              <a:bodyPr rtlCol="0" anchor="ctr"/>
              <a:lstStyle/>
              <a:p>
                <a:endParaRPr lang="en-US"/>
              </a:p>
            </p:txBody>
          </p:sp>
          <p:sp>
            <p:nvSpPr>
              <p:cNvPr id="741" name="Freeform 223">
                <a:extLst>
                  <a:ext uri="{FF2B5EF4-FFF2-40B4-BE49-F238E27FC236}">
                    <a16:creationId xmlns:a16="http://schemas.microsoft.com/office/drawing/2014/main" id="{56E105E5-4595-1039-D893-FA948862755A}"/>
                  </a:ext>
                </a:extLst>
              </p:cNvPr>
              <p:cNvSpPr/>
              <p:nvPr/>
            </p:nvSpPr>
            <p:spPr>
              <a:xfrm>
                <a:off x="6039044" y="3827373"/>
                <a:ext cx="11164" cy="59775"/>
              </a:xfrm>
              <a:custGeom>
                <a:avLst/>
                <a:gdLst>
                  <a:gd name="connsiteX0" fmla="*/ 10956 w 11164"/>
                  <a:gd name="connsiteY0" fmla="*/ 59775 h 59775"/>
                  <a:gd name="connsiteX1" fmla="*/ 0 w 11164"/>
                  <a:gd name="connsiteY1" fmla="*/ 59775 h 59775"/>
                  <a:gd name="connsiteX2" fmla="*/ 208 w 11164"/>
                  <a:gd name="connsiteY2" fmla="*/ 0 h 59775"/>
                  <a:gd name="connsiteX3" fmla="*/ 11164 w 11164"/>
                  <a:gd name="connsiteY3" fmla="*/ 0 h 59775"/>
                  <a:gd name="connsiteX4" fmla="*/ 10956 w 11164"/>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4" h="59775">
                    <a:moveTo>
                      <a:pt x="10956" y="59775"/>
                    </a:moveTo>
                    <a:lnTo>
                      <a:pt x="0" y="59775"/>
                    </a:lnTo>
                    <a:cubicBezTo>
                      <a:pt x="0" y="59775"/>
                      <a:pt x="208" y="0"/>
                      <a:pt x="208" y="0"/>
                    </a:cubicBezTo>
                    <a:lnTo>
                      <a:pt x="11164" y="0"/>
                    </a:lnTo>
                    <a:cubicBezTo>
                      <a:pt x="11164" y="0"/>
                      <a:pt x="10956" y="59775"/>
                      <a:pt x="10956" y="59775"/>
                    </a:cubicBezTo>
                    <a:close/>
                  </a:path>
                </a:pathLst>
              </a:custGeom>
              <a:solidFill>
                <a:srgbClr val="006086"/>
              </a:solidFill>
              <a:ln w="6930" cap="flat">
                <a:noFill/>
                <a:prstDash val="solid"/>
                <a:miter/>
              </a:ln>
            </p:spPr>
            <p:txBody>
              <a:bodyPr rtlCol="0" anchor="ctr"/>
              <a:lstStyle/>
              <a:p>
                <a:endParaRPr lang="en-US"/>
              </a:p>
            </p:txBody>
          </p:sp>
          <p:sp>
            <p:nvSpPr>
              <p:cNvPr id="742" name="Freeform 224">
                <a:extLst>
                  <a:ext uri="{FF2B5EF4-FFF2-40B4-BE49-F238E27FC236}">
                    <a16:creationId xmlns:a16="http://schemas.microsoft.com/office/drawing/2014/main" id="{27FB0486-C76A-05C1-EC95-AC9F2FF1947D}"/>
                  </a:ext>
                </a:extLst>
              </p:cNvPr>
              <p:cNvSpPr/>
              <p:nvPr/>
            </p:nvSpPr>
            <p:spPr>
              <a:xfrm>
                <a:off x="6061581" y="3837327"/>
                <a:ext cx="43825" cy="49821"/>
              </a:xfrm>
              <a:custGeom>
                <a:avLst/>
                <a:gdLst>
                  <a:gd name="connsiteX0" fmla="*/ 0 w 43825"/>
                  <a:gd name="connsiteY0" fmla="*/ 1211 h 49821"/>
                  <a:gd name="connsiteX1" fmla="*/ 10610 w 43825"/>
                  <a:gd name="connsiteY1" fmla="*/ 933 h 49821"/>
                  <a:gd name="connsiteX2" fmla="*/ 10610 w 43825"/>
                  <a:gd name="connsiteY2" fmla="*/ 4678 h 49821"/>
                  <a:gd name="connsiteX3" fmla="*/ 24201 w 43825"/>
                  <a:gd name="connsiteY3" fmla="*/ 32 h 49821"/>
                  <a:gd name="connsiteX4" fmla="*/ 26836 w 43825"/>
                  <a:gd name="connsiteY4" fmla="*/ 32 h 49821"/>
                  <a:gd name="connsiteX5" fmla="*/ 42924 w 43825"/>
                  <a:gd name="connsiteY5" fmla="*/ 13623 h 49821"/>
                  <a:gd name="connsiteX6" fmla="*/ 43826 w 43825"/>
                  <a:gd name="connsiteY6" fmla="*/ 48712 h 49821"/>
                  <a:gd name="connsiteX7" fmla="*/ 33216 w 43825"/>
                  <a:gd name="connsiteY7" fmla="*/ 48989 h 49821"/>
                  <a:gd name="connsiteX8" fmla="*/ 32315 w 43825"/>
                  <a:gd name="connsiteY8" fmla="*/ 15634 h 49821"/>
                  <a:gd name="connsiteX9" fmla="*/ 25033 w 43825"/>
                  <a:gd name="connsiteY9" fmla="*/ 9324 h 49821"/>
                  <a:gd name="connsiteX10" fmla="*/ 22676 w 43825"/>
                  <a:gd name="connsiteY10" fmla="*/ 9324 h 49821"/>
                  <a:gd name="connsiteX11" fmla="*/ 10887 w 43825"/>
                  <a:gd name="connsiteY11" fmla="*/ 12652 h 49821"/>
                  <a:gd name="connsiteX12" fmla="*/ 11858 w 43825"/>
                  <a:gd name="connsiteY12" fmla="*/ 49544 h 49821"/>
                  <a:gd name="connsiteX13" fmla="*/ 1248 w 43825"/>
                  <a:gd name="connsiteY13" fmla="*/ 49821 h 49821"/>
                  <a:gd name="connsiteX14" fmla="*/ 0 w 43825"/>
                  <a:gd name="connsiteY14" fmla="*/ 1141 h 4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825" h="49821">
                    <a:moveTo>
                      <a:pt x="0" y="1211"/>
                    </a:moveTo>
                    <a:lnTo>
                      <a:pt x="10610" y="933"/>
                    </a:lnTo>
                    <a:lnTo>
                      <a:pt x="10610" y="4678"/>
                    </a:lnTo>
                    <a:cubicBezTo>
                      <a:pt x="14424" y="2667"/>
                      <a:pt x="19624" y="170"/>
                      <a:pt x="24201" y="32"/>
                    </a:cubicBezTo>
                    <a:lnTo>
                      <a:pt x="26836" y="32"/>
                    </a:lnTo>
                    <a:cubicBezTo>
                      <a:pt x="37238" y="-315"/>
                      <a:pt x="42647" y="2043"/>
                      <a:pt x="42924" y="13623"/>
                    </a:cubicBezTo>
                    <a:lnTo>
                      <a:pt x="43826" y="48712"/>
                    </a:lnTo>
                    <a:lnTo>
                      <a:pt x="33216" y="48989"/>
                    </a:lnTo>
                    <a:lnTo>
                      <a:pt x="32315" y="15634"/>
                    </a:lnTo>
                    <a:cubicBezTo>
                      <a:pt x="32176" y="10434"/>
                      <a:pt x="30096" y="9185"/>
                      <a:pt x="25033" y="9324"/>
                    </a:cubicBezTo>
                    <a:lnTo>
                      <a:pt x="22676" y="9324"/>
                    </a:lnTo>
                    <a:cubicBezTo>
                      <a:pt x="19000" y="9463"/>
                      <a:pt x="14701" y="11474"/>
                      <a:pt x="10887" y="12652"/>
                    </a:cubicBezTo>
                    <a:lnTo>
                      <a:pt x="11858" y="49544"/>
                    </a:lnTo>
                    <a:lnTo>
                      <a:pt x="1248" y="49821"/>
                    </a:lnTo>
                    <a:lnTo>
                      <a:pt x="0" y="1141"/>
                    </a:lnTo>
                    <a:close/>
                  </a:path>
                </a:pathLst>
              </a:custGeom>
              <a:solidFill>
                <a:srgbClr val="006086"/>
              </a:solidFill>
              <a:ln w="6930" cap="flat">
                <a:noFill/>
                <a:prstDash val="solid"/>
                <a:miter/>
              </a:ln>
            </p:spPr>
            <p:txBody>
              <a:bodyPr rtlCol="0" anchor="ctr"/>
              <a:lstStyle/>
              <a:p>
                <a:endParaRPr lang="en-US"/>
              </a:p>
            </p:txBody>
          </p:sp>
          <p:sp>
            <p:nvSpPr>
              <p:cNvPr id="743" name="Freeform 225">
                <a:extLst>
                  <a:ext uri="{FF2B5EF4-FFF2-40B4-BE49-F238E27FC236}">
                    <a16:creationId xmlns:a16="http://schemas.microsoft.com/office/drawing/2014/main" id="{38C4D5F3-7710-2FD0-AACB-55F2E8B472DB}"/>
                  </a:ext>
                </a:extLst>
              </p:cNvPr>
              <p:cNvSpPr/>
              <p:nvPr/>
            </p:nvSpPr>
            <p:spPr>
              <a:xfrm>
                <a:off x="6109845" y="3819194"/>
                <a:ext cx="31482" cy="66081"/>
              </a:xfrm>
              <a:custGeom>
                <a:avLst/>
                <a:gdLst>
                  <a:gd name="connsiteX0" fmla="*/ 69 w 31482"/>
                  <a:gd name="connsiteY0" fmla="*/ 17818 h 66081"/>
                  <a:gd name="connsiteX1" fmla="*/ 7004 w 31482"/>
                  <a:gd name="connsiteY1" fmla="*/ 17402 h 66081"/>
                  <a:gd name="connsiteX2" fmla="*/ 6796 w 31482"/>
                  <a:gd name="connsiteY2" fmla="*/ 13588 h 66081"/>
                  <a:gd name="connsiteX3" fmla="*/ 18238 w 31482"/>
                  <a:gd name="connsiteY3" fmla="*/ 66 h 66081"/>
                  <a:gd name="connsiteX4" fmla="*/ 29818 w 31482"/>
                  <a:gd name="connsiteY4" fmla="*/ 482 h 66081"/>
                  <a:gd name="connsiteX5" fmla="*/ 29402 w 31482"/>
                  <a:gd name="connsiteY5" fmla="*/ 7901 h 66081"/>
                  <a:gd name="connsiteX6" fmla="*/ 21774 w 31482"/>
                  <a:gd name="connsiteY6" fmla="*/ 8248 h 66081"/>
                  <a:gd name="connsiteX7" fmla="*/ 17406 w 31482"/>
                  <a:gd name="connsiteY7" fmla="*/ 14281 h 66081"/>
                  <a:gd name="connsiteX8" fmla="*/ 17544 w 31482"/>
                  <a:gd name="connsiteY8" fmla="*/ 17194 h 66081"/>
                  <a:gd name="connsiteX9" fmla="*/ 30928 w 31482"/>
                  <a:gd name="connsiteY9" fmla="*/ 16362 h 66081"/>
                  <a:gd name="connsiteX10" fmla="*/ 31483 w 31482"/>
                  <a:gd name="connsiteY10" fmla="*/ 25168 h 66081"/>
                  <a:gd name="connsiteX11" fmla="*/ 18099 w 31482"/>
                  <a:gd name="connsiteY11" fmla="*/ 26001 h 66081"/>
                  <a:gd name="connsiteX12" fmla="*/ 20457 w 31482"/>
                  <a:gd name="connsiteY12" fmla="*/ 65457 h 66081"/>
                  <a:gd name="connsiteX13" fmla="*/ 9847 w 31482"/>
                  <a:gd name="connsiteY13" fmla="*/ 66082 h 66081"/>
                  <a:gd name="connsiteX14" fmla="*/ 7489 w 31482"/>
                  <a:gd name="connsiteY14" fmla="*/ 26625 h 66081"/>
                  <a:gd name="connsiteX15" fmla="*/ 555 w 31482"/>
                  <a:gd name="connsiteY15" fmla="*/ 27041 h 66081"/>
                  <a:gd name="connsiteX16" fmla="*/ 0 w 31482"/>
                  <a:gd name="connsiteY16" fmla="*/ 17887 h 6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482" h="66081">
                    <a:moveTo>
                      <a:pt x="69" y="17818"/>
                    </a:moveTo>
                    <a:lnTo>
                      <a:pt x="7004" y="17402"/>
                    </a:lnTo>
                    <a:lnTo>
                      <a:pt x="6796" y="13588"/>
                    </a:lnTo>
                    <a:cubicBezTo>
                      <a:pt x="6380" y="6237"/>
                      <a:pt x="8807" y="620"/>
                      <a:pt x="18238" y="66"/>
                    </a:cubicBezTo>
                    <a:cubicBezTo>
                      <a:pt x="23161" y="-212"/>
                      <a:pt x="29818" y="482"/>
                      <a:pt x="29818" y="482"/>
                    </a:cubicBezTo>
                    <a:lnTo>
                      <a:pt x="29402" y="7901"/>
                    </a:lnTo>
                    <a:cubicBezTo>
                      <a:pt x="29402" y="7901"/>
                      <a:pt x="22953" y="8179"/>
                      <a:pt x="21774" y="8248"/>
                    </a:cubicBezTo>
                    <a:cubicBezTo>
                      <a:pt x="18307" y="8456"/>
                      <a:pt x="17128" y="9150"/>
                      <a:pt x="17406" y="14281"/>
                    </a:cubicBezTo>
                    <a:lnTo>
                      <a:pt x="17544" y="17194"/>
                    </a:lnTo>
                    <a:lnTo>
                      <a:pt x="30928" y="16362"/>
                    </a:lnTo>
                    <a:lnTo>
                      <a:pt x="31483" y="25168"/>
                    </a:lnTo>
                    <a:lnTo>
                      <a:pt x="18099" y="26001"/>
                    </a:lnTo>
                    <a:lnTo>
                      <a:pt x="20457" y="65457"/>
                    </a:lnTo>
                    <a:lnTo>
                      <a:pt x="9847" y="66082"/>
                    </a:lnTo>
                    <a:lnTo>
                      <a:pt x="7489" y="26625"/>
                    </a:lnTo>
                    <a:lnTo>
                      <a:pt x="555" y="27041"/>
                    </a:lnTo>
                    <a:lnTo>
                      <a:pt x="0" y="17887"/>
                    </a:lnTo>
                    <a:close/>
                  </a:path>
                </a:pathLst>
              </a:custGeom>
              <a:solidFill>
                <a:srgbClr val="006086"/>
              </a:solidFill>
              <a:ln w="6930" cap="flat">
                <a:noFill/>
                <a:prstDash val="solid"/>
                <a:miter/>
              </a:ln>
            </p:spPr>
            <p:txBody>
              <a:bodyPr rtlCol="0" anchor="ctr"/>
              <a:lstStyle/>
              <a:p>
                <a:endParaRPr lang="en-US"/>
              </a:p>
            </p:txBody>
          </p:sp>
          <p:sp>
            <p:nvSpPr>
              <p:cNvPr id="744" name="Freeform 226">
                <a:extLst>
                  <a:ext uri="{FF2B5EF4-FFF2-40B4-BE49-F238E27FC236}">
                    <a16:creationId xmlns:a16="http://schemas.microsoft.com/office/drawing/2014/main" id="{05A4B517-82DE-8C38-3927-55FC9ED1EE52}"/>
                  </a:ext>
                </a:extLst>
              </p:cNvPr>
              <p:cNvSpPr/>
              <p:nvPr/>
            </p:nvSpPr>
            <p:spPr>
              <a:xfrm>
                <a:off x="6147985" y="3831672"/>
                <a:ext cx="30511" cy="51453"/>
              </a:xfrm>
              <a:custGeom>
                <a:avLst/>
                <a:gdLst>
                  <a:gd name="connsiteX0" fmla="*/ 0 w 30511"/>
                  <a:gd name="connsiteY0" fmla="*/ 2982 h 51453"/>
                  <a:gd name="connsiteX1" fmla="*/ 10541 w 30511"/>
                  <a:gd name="connsiteY1" fmla="*/ 2080 h 51453"/>
                  <a:gd name="connsiteX2" fmla="*/ 10957 w 30511"/>
                  <a:gd name="connsiteY2" fmla="*/ 6657 h 51453"/>
                  <a:gd name="connsiteX3" fmla="*/ 24063 w 30511"/>
                  <a:gd name="connsiteY3" fmla="*/ 485 h 51453"/>
                  <a:gd name="connsiteX4" fmla="*/ 29679 w 30511"/>
                  <a:gd name="connsiteY4" fmla="*/ 0 h 51453"/>
                  <a:gd name="connsiteX5" fmla="*/ 30512 w 30511"/>
                  <a:gd name="connsiteY5" fmla="*/ 9431 h 51453"/>
                  <a:gd name="connsiteX6" fmla="*/ 23161 w 30511"/>
                  <a:gd name="connsiteY6" fmla="*/ 10055 h 51453"/>
                  <a:gd name="connsiteX7" fmla="*/ 11581 w 30511"/>
                  <a:gd name="connsiteY7" fmla="*/ 14216 h 51453"/>
                  <a:gd name="connsiteX8" fmla="*/ 14770 w 30511"/>
                  <a:gd name="connsiteY8" fmla="*/ 50552 h 51453"/>
                  <a:gd name="connsiteX9" fmla="*/ 4230 w 30511"/>
                  <a:gd name="connsiteY9" fmla="*/ 51454 h 51453"/>
                  <a:gd name="connsiteX10" fmla="*/ 0 w 30511"/>
                  <a:gd name="connsiteY10" fmla="*/ 2982 h 51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11" h="51453">
                    <a:moveTo>
                      <a:pt x="0" y="2982"/>
                    </a:moveTo>
                    <a:lnTo>
                      <a:pt x="10541" y="2080"/>
                    </a:lnTo>
                    <a:lnTo>
                      <a:pt x="10957" y="6657"/>
                    </a:lnTo>
                    <a:cubicBezTo>
                      <a:pt x="14493" y="4230"/>
                      <a:pt x="19555" y="832"/>
                      <a:pt x="24063" y="485"/>
                    </a:cubicBezTo>
                    <a:lnTo>
                      <a:pt x="29679" y="0"/>
                    </a:lnTo>
                    <a:lnTo>
                      <a:pt x="30512" y="9431"/>
                    </a:lnTo>
                    <a:lnTo>
                      <a:pt x="23161" y="10055"/>
                    </a:lnTo>
                    <a:cubicBezTo>
                      <a:pt x="19486" y="10402"/>
                      <a:pt x="15256" y="12135"/>
                      <a:pt x="11581" y="14216"/>
                    </a:cubicBezTo>
                    <a:lnTo>
                      <a:pt x="14770" y="50552"/>
                    </a:lnTo>
                    <a:lnTo>
                      <a:pt x="4230" y="51454"/>
                    </a:lnTo>
                    <a:lnTo>
                      <a:pt x="0" y="2982"/>
                    </a:lnTo>
                    <a:close/>
                  </a:path>
                </a:pathLst>
              </a:custGeom>
              <a:solidFill>
                <a:srgbClr val="006086"/>
              </a:solidFill>
              <a:ln w="6930" cap="flat">
                <a:noFill/>
                <a:prstDash val="solid"/>
                <a:miter/>
              </a:ln>
            </p:spPr>
            <p:txBody>
              <a:bodyPr rtlCol="0" anchor="ctr"/>
              <a:lstStyle/>
              <a:p>
                <a:endParaRPr lang="en-US"/>
              </a:p>
            </p:txBody>
          </p:sp>
          <p:sp>
            <p:nvSpPr>
              <p:cNvPr id="745" name="Freeform 227">
                <a:extLst>
                  <a:ext uri="{FF2B5EF4-FFF2-40B4-BE49-F238E27FC236}">
                    <a16:creationId xmlns:a16="http://schemas.microsoft.com/office/drawing/2014/main" id="{7714A29A-754A-7E14-80E4-3FBA6429AE7F}"/>
                  </a:ext>
                </a:extLst>
              </p:cNvPr>
              <p:cNvSpPr/>
              <p:nvPr/>
            </p:nvSpPr>
            <p:spPr>
              <a:xfrm>
                <a:off x="6181255" y="3828146"/>
                <a:ext cx="45296" cy="51439"/>
              </a:xfrm>
              <a:custGeom>
                <a:avLst/>
                <a:gdLst>
                  <a:gd name="connsiteX0" fmla="*/ 22621 w 45296"/>
                  <a:gd name="connsiteY0" fmla="*/ 406 h 51439"/>
                  <a:gd name="connsiteX1" fmla="*/ 41136 w 45296"/>
                  <a:gd name="connsiteY1" fmla="*/ 12472 h 51439"/>
                  <a:gd name="connsiteX2" fmla="*/ 45297 w 45296"/>
                  <a:gd name="connsiteY2" fmla="*/ 47144 h 51439"/>
                  <a:gd name="connsiteX3" fmla="*/ 34756 w 45296"/>
                  <a:gd name="connsiteY3" fmla="*/ 48392 h 51439"/>
                  <a:gd name="connsiteX4" fmla="*/ 34271 w 45296"/>
                  <a:gd name="connsiteY4" fmla="*/ 44509 h 51439"/>
                  <a:gd name="connsiteX5" fmla="*/ 21303 w 45296"/>
                  <a:gd name="connsiteY5" fmla="*/ 50473 h 51439"/>
                  <a:gd name="connsiteX6" fmla="*/ 18114 w 45296"/>
                  <a:gd name="connsiteY6" fmla="*/ 50889 h 51439"/>
                  <a:gd name="connsiteX7" fmla="*/ 778 w 45296"/>
                  <a:gd name="connsiteY7" fmla="*/ 38684 h 51439"/>
                  <a:gd name="connsiteX8" fmla="*/ 223 w 45296"/>
                  <a:gd name="connsiteY8" fmla="*/ 34038 h 51439"/>
                  <a:gd name="connsiteX9" fmla="*/ 14369 w 45296"/>
                  <a:gd name="connsiteY9" fmla="*/ 19337 h 51439"/>
                  <a:gd name="connsiteX10" fmla="*/ 20125 w 45296"/>
                  <a:gd name="connsiteY10" fmla="*/ 18643 h 51439"/>
                  <a:gd name="connsiteX11" fmla="*/ 31289 w 45296"/>
                  <a:gd name="connsiteY11" fmla="*/ 18990 h 51439"/>
                  <a:gd name="connsiteX12" fmla="*/ 30873 w 45296"/>
                  <a:gd name="connsiteY12" fmla="*/ 15454 h 51439"/>
                  <a:gd name="connsiteX13" fmla="*/ 22829 w 45296"/>
                  <a:gd name="connsiteY13" fmla="*/ 8866 h 51439"/>
                  <a:gd name="connsiteX14" fmla="*/ 2511 w 45296"/>
                  <a:gd name="connsiteY14" fmla="*/ 11501 h 51439"/>
                  <a:gd name="connsiteX15" fmla="*/ 1610 w 45296"/>
                  <a:gd name="connsiteY15" fmla="*/ 4012 h 51439"/>
                  <a:gd name="connsiteX16" fmla="*/ 22621 w 45296"/>
                  <a:gd name="connsiteY16" fmla="*/ 475 h 51439"/>
                  <a:gd name="connsiteX17" fmla="*/ 21858 w 45296"/>
                  <a:gd name="connsiteY17" fmla="*/ 26133 h 51439"/>
                  <a:gd name="connsiteX18" fmla="*/ 16796 w 45296"/>
                  <a:gd name="connsiteY18" fmla="*/ 26757 h 51439"/>
                  <a:gd name="connsiteX19" fmla="*/ 10417 w 45296"/>
                  <a:gd name="connsiteY19" fmla="*/ 34107 h 51439"/>
                  <a:gd name="connsiteX20" fmla="*/ 10694 w 45296"/>
                  <a:gd name="connsiteY20" fmla="*/ 36535 h 51439"/>
                  <a:gd name="connsiteX21" fmla="*/ 18599 w 45296"/>
                  <a:gd name="connsiteY21" fmla="*/ 42151 h 51439"/>
                  <a:gd name="connsiteX22" fmla="*/ 21997 w 45296"/>
                  <a:gd name="connsiteY22" fmla="*/ 41735 h 51439"/>
                  <a:gd name="connsiteX23" fmla="*/ 33439 w 45296"/>
                  <a:gd name="connsiteY23" fmla="*/ 37367 h 51439"/>
                  <a:gd name="connsiteX24" fmla="*/ 32052 w 45296"/>
                  <a:gd name="connsiteY24" fmla="*/ 25578 h 51439"/>
                  <a:gd name="connsiteX25" fmla="*/ 21858 w 45296"/>
                  <a:gd name="connsiteY25" fmla="*/ 26133 h 5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5296" h="51439">
                    <a:moveTo>
                      <a:pt x="22621" y="406"/>
                    </a:moveTo>
                    <a:cubicBezTo>
                      <a:pt x="33300" y="-981"/>
                      <a:pt x="39749" y="753"/>
                      <a:pt x="41136" y="12472"/>
                    </a:cubicBezTo>
                    <a:lnTo>
                      <a:pt x="45297" y="47144"/>
                    </a:lnTo>
                    <a:lnTo>
                      <a:pt x="34756" y="48392"/>
                    </a:lnTo>
                    <a:lnTo>
                      <a:pt x="34271" y="44509"/>
                    </a:lnTo>
                    <a:cubicBezTo>
                      <a:pt x="30804" y="46797"/>
                      <a:pt x="25811" y="49918"/>
                      <a:pt x="21303" y="50473"/>
                    </a:cubicBezTo>
                    <a:lnTo>
                      <a:pt x="18114" y="50889"/>
                    </a:lnTo>
                    <a:cubicBezTo>
                      <a:pt x="7643" y="52068"/>
                      <a:pt x="2373" y="52622"/>
                      <a:pt x="778" y="38684"/>
                    </a:cubicBezTo>
                    <a:lnTo>
                      <a:pt x="223" y="34038"/>
                    </a:lnTo>
                    <a:cubicBezTo>
                      <a:pt x="-1164" y="22250"/>
                      <a:pt x="3967" y="20585"/>
                      <a:pt x="14369" y="19337"/>
                    </a:cubicBezTo>
                    <a:lnTo>
                      <a:pt x="20125" y="18643"/>
                    </a:lnTo>
                    <a:cubicBezTo>
                      <a:pt x="25464" y="18019"/>
                      <a:pt x="27267" y="18505"/>
                      <a:pt x="31289" y="18990"/>
                    </a:cubicBezTo>
                    <a:lnTo>
                      <a:pt x="30873" y="15454"/>
                    </a:lnTo>
                    <a:cubicBezTo>
                      <a:pt x="30110" y="9629"/>
                      <a:pt x="28585" y="8172"/>
                      <a:pt x="22829" y="8866"/>
                    </a:cubicBezTo>
                    <a:lnTo>
                      <a:pt x="2511" y="11501"/>
                    </a:lnTo>
                    <a:lnTo>
                      <a:pt x="1610" y="4012"/>
                    </a:lnTo>
                    <a:cubicBezTo>
                      <a:pt x="1610" y="4012"/>
                      <a:pt x="9446" y="2001"/>
                      <a:pt x="22621" y="475"/>
                    </a:cubicBezTo>
                    <a:close/>
                    <a:moveTo>
                      <a:pt x="21858" y="26133"/>
                    </a:moveTo>
                    <a:lnTo>
                      <a:pt x="16796" y="26757"/>
                    </a:lnTo>
                    <a:cubicBezTo>
                      <a:pt x="11179" y="27450"/>
                      <a:pt x="9723" y="27866"/>
                      <a:pt x="10417" y="34107"/>
                    </a:cubicBezTo>
                    <a:lnTo>
                      <a:pt x="10694" y="36535"/>
                    </a:lnTo>
                    <a:cubicBezTo>
                      <a:pt x="11318" y="41735"/>
                      <a:pt x="13468" y="42706"/>
                      <a:pt x="18599" y="42151"/>
                    </a:cubicBezTo>
                    <a:lnTo>
                      <a:pt x="21997" y="41735"/>
                    </a:lnTo>
                    <a:cubicBezTo>
                      <a:pt x="25672" y="41319"/>
                      <a:pt x="29764" y="38892"/>
                      <a:pt x="33439" y="37367"/>
                    </a:cubicBezTo>
                    <a:lnTo>
                      <a:pt x="32052" y="25578"/>
                    </a:lnTo>
                    <a:cubicBezTo>
                      <a:pt x="28169" y="25578"/>
                      <a:pt x="25534" y="25647"/>
                      <a:pt x="21858" y="26133"/>
                    </a:cubicBezTo>
                    <a:close/>
                  </a:path>
                </a:pathLst>
              </a:custGeom>
              <a:solidFill>
                <a:srgbClr val="006086"/>
              </a:solidFill>
              <a:ln w="6930" cap="flat">
                <a:noFill/>
                <a:prstDash val="solid"/>
                <a:miter/>
              </a:ln>
            </p:spPr>
            <p:txBody>
              <a:bodyPr rtlCol="0" anchor="ctr"/>
              <a:lstStyle/>
              <a:p>
                <a:endParaRPr lang="en-US"/>
              </a:p>
            </p:txBody>
          </p:sp>
          <p:sp>
            <p:nvSpPr>
              <p:cNvPr id="746" name="Freeform 228">
                <a:extLst>
                  <a:ext uri="{FF2B5EF4-FFF2-40B4-BE49-F238E27FC236}">
                    <a16:creationId xmlns:a16="http://schemas.microsoft.com/office/drawing/2014/main" id="{B99BE486-1C9D-C4D6-12E3-61666C11A81A}"/>
                  </a:ext>
                </a:extLst>
              </p:cNvPr>
              <p:cNvSpPr/>
              <p:nvPr/>
            </p:nvSpPr>
            <p:spPr>
              <a:xfrm>
                <a:off x="6230402" y="3820092"/>
                <a:ext cx="44647" cy="53187"/>
              </a:xfrm>
              <a:custGeom>
                <a:avLst/>
                <a:gdLst>
                  <a:gd name="connsiteX0" fmla="*/ 16468 w 44647"/>
                  <a:gd name="connsiteY0" fmla="*/ 11858 h 53187"/>
                  <a:gd name="connsiteX1" fmla="*/ 10713 w 44647"/>
                  <a:gd name="connsiteY1" fmla="*/ 15464 h 53187"/>
                  <a:gd name="connsiteX2" fmla="*/ 10990 w 44647"/>
                  <a:gd name="connsiteY2" fmla="*/ 17336 h 53187"/>
                  <a:gd name="connsiteX3" fmla="*/ 13903 w 44647"/>
                  <a:gd name="connsiteY3" fmla="*/ 19971 h 53187"/>
                  <a:gd name="connsiteX4" fmla="*/ 29020 w 44647"/>
                  <a:gd name="connsiteY4" fmla="*/ 20387 h 53187"/>
                  <a:gd name="connsiteX5" fmla="*/ 43721 w 44647"/>
                  <a:gd name="connsiteY5" fmla="*/ 29888 h 53187"/>
                  <a:gd name="connsiteX6" fmla="*/ 44345 w 44647"/>
                  <a:gd name="connsiteY6" fmla="*/ 33910 h 53187"/>
                  <a:gd name="connsiteX7" fmla="*/ 30199 w 44647"/>
                  <a:gd name="connsiteY7" fmla="*/ 50344 h 53187"/>
                  <a:gd name="connsiteX8" fmla="*/ 5581 w 44647"/>
                  <a:gd name="connsiteY8" fmla="*/ 53187 h 53187"/>
                  <a:gd name="connsiteX9" fmla="*/ 4402 w 44647"/>
                  <a:gd name="connsiteY9" fmla="*/ 45074 h 53187"/>
                  <a:gd name="connsiteX10" fmla="*/ 27356 w 44647"/>
                  <a:gd name="connsiteY10" fmla="*/ 41399 h 53187"/>
                  <a:gd name="connsiteX11" fmla="*/ 34775 w 44647"/>
                  <a:gd name="connsiteY11" fmla="*/ 34880 h 53187"/>
                  <a:gd name="connsiteX12" fmla="*/ 34498 w 44647"/>
                  <a:gd name="connsiteY12" fmla="*/ 32939 h 53187"/>
                  <a:gd name="connsiteX13" fmla="*/ 31031 w 44647"/>
                  <a:gd name="connsiteY13" fmla="*/ 29749 h 53187"/>
                  <a:gd name="connsiteX14" fmla="*/ 10921 w 44647"/>
                  <a:gd name="connsiteY14" fmla="*/ 29679 h 53187"/>
                  <a:gd name="connsiteX15" fmla="*/ 935 w 44647"/>
                  <a:gd name="connsiteY15" fmla="*/ 21150 h 53187"/>
                  <a:gd name="connsiteX16" fmla="*/ 311 w 44647"/>
                  <a:gd name="connsiteY16" fmla="*/ 17336 h 53187"/>
                  <a:gd name="connsiteX17" fmla="*/ 14319 w 44647"/>
                  <a:gd name="connsiteY17" fmla="*/ 2705 h 53187"/>
                  <a:gd name="connsiteX18" fmla="*/ 35400 w 44647"/>
                  <a:gd name="connsiteY18" fmla="*/ 0 h 53187"/>
                  <a:gd name="connsiteX19" fmla="*/ 36786 w 44647"/>
                  <a:gd name="connsiteY19" fmla="*/ 8529 h 53187"/>
                  <a:gd name="connsiteX20" fmla="*/ 16468 w 44647"/>
                  <a:gd name="connsiteY20" fmla="*/ 11789 h 5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647" h="53187">
                    <a:moveTo>
                      <a:pt x="16468" y="11858"/>
                    </a:moveTo>
                    <a:cubicBezTo>
                      <a:pt x="12030" y="12551"/>
                      <a:pt x="10297" y="12829"/>
                      <a:pt x="10713" y="15464"/>
                    </a:cubicBezTo>
                    <a:lnTo>
                      <a:pt x="10990" y="17336"/>
                    </a:lnTo>
                    <a:cubicBezTo>
                      <a:pt x="11406" y="19763"/>
                      <a:pt x="12030" y="19971"/>
                      <a:pt x="13903" y="19971"/>
                    </a:cubicBezTo>
                    <a:lnTo>
                      <a:pt x="29020" y="20387"/>
                    </a:lnTo>
                    <a:cubicBezTo>
                      <a:pt x="37410" y="20665"/>
                      <a:pt x="42265" y="20803"/>
                      <a:pt x="43721" y="29888"/>
                    </a:cubicBezTo>
                    <a:lnTo>
                      <a:pt x="44345" y="33910"/>
                    </a:lnTo>
                    <a:cubicBezTo>
                      <a:pt x="46009" y="44311"/>
                      <a:pt x="40739" y="48749"/>
                      <a:pt x="30199" y="50344"/>
                    </a:cubicBezTo>
                    <a:cubicBezTo>
                      <a:pt x="17023" y="52425"/>
                      <a:pt x="5581" y="53187"/>
                      <a:pt x="5581" y="53187"/>
                    </a:cubicBezTo>
                    <a:lnTo>
                      <a:pt x="4402" y="45074"/>
                    </a:lnTo>
                    <a:lnTo>
                      <a:pt x="27356" y="41399"/>
                    </a:lnTo>
                    <a:cubicBezTo>
                      <a:pt x="33180" y="40497"/>
                      <a:pt x="35400" y="38833"/>
                      <a:pt x="34775" y="34880"/>
                    </a:cubicBezTo>
                    <a:lnTo>
                      <a:pt x="34498" y="32939"/>
                    </a:lnTo>
                    <a:cubicBezTo>
                      <a:pt x="34221" y="30997"/>
                      <a:pt x="33943" y="29818"/>
                      <a:pt x="31031" y="29749"/>
                    </a:cubicBezTo>
                    <a:cubicBezTo>
                      <a:pt x="25969" y="29749"/>
                      <a:pt x="15914" y="29749"/>
                      <a:pt x="10921" y="29679"/>
                    </a:cubicBezTo>
                    <a:cubicBezTo>
                      <a:pt x="5096" y="29471"/>
                      <a:pt x="2045" y="28501"/>
                      <a:pt x="935" y="21150"/>
                    </a:cubicBezTo>
                    <a:lnTo>
                      <a:pt x="311" y="17336"/>
                    </a:lnTo>
                    <a:cubicBezTo>
                      <a:pt x="-1353" y="6934"/>
                      <a:pt x="3709" y="4369"/>
                      <a:pt x="14319" y="2705"/>
                    </a:cubicBezTo>
                    <a:cubicBezTo>
                      <a:pt x="27425" y="624"/>
                      <a:pt x="35400" y="0"/>
                      <a:pt x="35400" y="0"/>
                    </a:cubicBezTo>
                    <a:lnTo>
                      <a:pt x="36786" y="8529"/>
                    </a:lnTo>
                    <a:lnTo>
                      <a:pt x="16468" y="11789"/>
                    </a:lnTo>
                    <a:close/>
                  </a:path>
                </a:pathLst>
              </a:custGeom>
              <a:solidFill>
                <a:srgbClr val="006086"/>
              </a:solidFill>
              <a:ln w="6930" cap="flat">
                <a:noFill/>
                <a:prstDash val="solid"/>
                <a:miter/>
              </a:ln>
            </p:spPr>
            <p:txBody>
              <a:bodyPr rtlCol="0" anchor="ctr"/>
              <a:lstStyle/>
              <a:p>
                <a:endParaRPr lang="en-US"/>
              </a:p>
            </p:txBody>
          </p:sp>
          <p:sp>
            <p:nvSpPr>
              <p:cNvPr id="747" name="Freeform 229">
                <a:extLst>
                  <a:ext uri="{FF2B5EF4-FFF2-40B4-BE49-F238E27FC236}">
                    <a16:creationId xmlns:a16="http://schemas.microsoft.com/office/drawing/2014/main" id="{7D1DA149-C7B0-7A38-83ED-E7D9F80B6FF3}"/>
                  </a:ext>
                </a:extLst>
              </p:cNvPr>
              <p:cNvSpPr/>
              <p:nvPr/>
            </p:nvSpPr>
            <p:spPr>
              <a:xfrm>
                <a:off x="6272597" y="3804420"/>
                <a:ext cx="39873" cy="59375"/>
              </a:xfrm>
              <a:custGeom>
                <a:avLst/>
                <a:gdLst>
                  <a:gd name="connsiteX0" fmla="*/ 69 w 39873"/>
                  <a:gd name="connsiteY0" fmla="*/ 14146 h 59375"/>
                  <a:gd name="connsiteX1" fmla="*/ 6865 w 39873"/>
                  <a:gd name="connsiteY1" fmla="*/ 12829 h 59375"/>
                  <a:gd name="connsiteX2" fmla="*/ 4785 w 39873"/>
                  <a:gd name="connsiteY2" fmla="*/ 2011 h 59375"/>
                  <a:gd name="connsiteX3" fmla="*/ 15186 w 39873"/>
                  <a:gd name="connsiteY3" fmla="*/ 0 h 59375"/>
                  <a:gd name="connsiteX4" fmla="*/ 17267 w 39873"/>
                  <a:gd name="connsiteY4" fmla="*/ 10887 h 59375"/>
                  <a:gd name="connsiteX5" fmla="*/ 30442 w 39873"/>
                  <a:gd name="connsiteY5" fmla="*/ 8321 h 59375"/>
                  <a:gd name="connsiteX6" fmla="*/ 32176 w 39873"/>
                  <a:gd name="connsiteY6" fmla="*/ 17336 h 59375"/>
                  <a:gd name="connsiteX7" fmla="*/ 19001 w 39873"/>
                  <a:gd name="connsiteY7" fmla="*/ 19902 h 59375"/>
                  <a:gd name="connsiteX8" fmla="*/ 23785 w 39873"/>
                  <a:gd name="connsiteY8" fmla="*/ 44935 h 59375"/>
                  <a:gd name="connsiteX9" fmla="*/ 29402 w 39873"/>
                  <a:gd name="connsiteY9" fmla="*/ 49165 h 59375"/>
                  <a:gd name="connsiteX10" fmla="*/ 38486 w 39873"/>
                  <a:gd name="connsiteY10" fmla="*/ 47224 h 59375"/>
                  <a:gd name="connsiteX11" fmla="*/ 39873 w 39873"/>
                  <a:gd name="connsiteY11" fmla="*/ 54990 h 59375"/>
                  <a:gd name="connsiteX12" fmla="*/ 27252 w 39873"/>
                  <a:gd name="connsiteY12" fmla="*/ 59012 h 59375"/>
                  <a:gd name="connsiteX13" fmla="*/ 13661 w 39873"/>
                  <a:gd name="connsiteY13" fmla="*/ 48610 h 59375"/>
                  <a:gd name="connsiteX14" fmla="*/ 8529 w 39873"/>
                  <a:gd name="connsiteY14" fmla="*/ 21982 h 59375"/>
                  <a:gd name="connsiteX15" fmla="*/ 1734 w 39873"/>
                  <a:gd name="connsiteY15" fmla="*/ 23300 h 59375"/>
                  <a:gd name="connsiteX16" fmla="*/ 0 w 39873"/>
                  <a:gd name="connsiteY16" fmla="*/ 14216 h 5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73" h="59375">
                    <a:moveTo>
                      <a:pt x="69" y="14146"/>
                    </a:moveTo>
                    <a:lnTo>
                      <a:pt x="6865" y="12829"/>
                    </a:lnTo>
                    <a:lnTo>
                      <a:pt x="4785" y="2011"/>
                    </a:lnTo>
                    <a:lnTo>
                      <a:pt x="15186" y="0"/>
                    </a:lnTo>
                    <a:lnTo>
                      <a:pt x="17267" y="10887"/>
                    </a:lnTo>
                    <a:lnTo>
                      <a:pt x="30442" y="8321"/>
                    </a:lnTo>
                    <a:lnTo>
                      <a:pt x="32176" y="17336"/>
                    </a:lnTo>
                    <a:lnTo>
                      <a:pt x="19001" y="19902"/>
                    </a:lnTo>
                    <a:lnTo>
                      <a:pt x="23785" y="44935"/>
                    </a:lnTo>
                    <a:cubicBezTo>
                      <a:pt x="24479" y="48610"/>
                      <a:pt x="25935" y="49859"/>
                      <a:pt x="29402" y="49165"/>
                    </a:cubicBezTo>
                    <a:cubicBezTo>
                      <a:pt x="30512" y="48957"/>
                      <a:pt x="38486" y="47224"/>
                      <a:pt x="38486" y="47224"/>
                    </a:cubicBezTo>
                    <a:lnTo>
                      <a:pt x="39873" y="54990"/>
                    </a:lnTo>
                    <a:cubicBezTo>
                      <a:pt x="39873" y="54990"/>
                      <a:pt x="32107" y="58041"/>
                      <a:pt x="27252" y="59012"/>
                    </a:cubicBezTo>
                    <a:cubicBezTo>
                      <a:pt x="18030" y="60815"/>
                      <a:pt x="15048" y="55684"/>
                      <a:pt x="13661" y="48610"/>
                    </a:cubicBezTo>
                    <a:lnTo>
                      <a:pt x="8529" y="21982"/>
                    </a:lnTo>
                    <a:lnTo>
                      <a:pt x="1734" y="23300"/>
                    </a:lnTo>
                    <a:lnTo>
                      <a:pt x="0" y="14216"/>
                    </a:lnTo>
                    <a:close/>
                  </a:path>
                </a:pathLst>
              </a:custGeom>
              <a:solidFill>
                <a:srgbClr val="006086"/>
              </a:solidFill>
              <a:ln w="6930" cap="flat">
                <a:noFill/>
                <a:prstDash val="solid"/>
                <a:miter/>
              </a:ln>
            </p:spPr>
            <p:txBody>
              <a:bodyPr rtlCol="0" anchor="ctr"/>
              <a:lstStyle/>
              <a:p>
                <a:endParaRPr lang="en-US"/>
              </a:p>
            </p:txBody>
          </p:sp>
          <p:sp>
            <p:nvSpPr>
              <p:cNvPr id="748" name="Freeform 230">
                <a:extLst>
                  <a:ext uri="{FF2B5EF4-FFF2-40B4-BE49-F238E27FC236}">
                    <a16:creationId xmlns:a16="http://schemas.microsoft.com/office/drawing/2014/main" id="{6555B9C0-D9F9-4DB6-77DD-F311E1FAFE24}"/>
                  </a:ext>
                </a:extLst>
              </p:cNvPr>
              <p:cNvSpPr/>
              <p:nvPr/>
            </p:nvSpPr>
            <p:spPr>
              <a:xfrm>
                <a:off x="6310667" y="3804350"/>
                <a:ext cx="30997" cy="54435"/>
              </a:xfrm>
              <a:custGeom>
                <a:avLst/>
                <a:gdLst>
                  <a:gd name="connsiteX0" fmla="*/ 69 w 30997"/>
                  <a:gd name="connsiteY0" fmla="*/ 6865 h 54435"/>
                  <a:gd name="connsiteX1" fmla="*/ 10402 w 30997"/>
                  <a:gd name="connsiteY1" fmla="*/ 4577 h 54435"/>
                  <a:gd name="connsiteX2" fmla="*/ 11372 w 30997"/>
                  <a:gd name="connsiteY2" fmla="*/ 9084 h 54435"/>
                  <a:gd name="connsiteX3" fmla="*/ 23508 w 30997"/>
                  <a:gd name="connsiteY3" fmla="*/ 1248 h 54435"/>
                  <a:gd name="connsiteX4" fmla="*/ 28986 w 30997"/>
                  <a:gd name="connsiteY4" fmla="*/ 0 h 54435"/>
                  <a:gd name="connsiteX5" fmla="*/ 30997 w 30997"/>
                  <a:gd name="connsiteY5" fmla="*/ 9292 h 54435"/>
                  <a:gd name="connsiteX6" fmla="*/ 23854 w 30997"/>
                  <a:gd name="connsiteY6" fmla="*/ 10887 h 54435"/>
                  <a:gd name="connsiteX7" fmla="*/ 12967 w 30997"/>
                  <a:gd name="connsiteY7" fmla="*/ 16504 h 54435"/>
                  <a:gd name="connsiteX8" fmla="*/ 20873 w 30997"/>
                  <a:gd name="connsiteY8" fmla="*/ 52147 h 54435"/>
                  <a:gd name="connsiteX9" fmla="*/ 10540 w 30997"/>
                  <a:gd name="connsiteY9" fmla="*/ 54436 h 54435"/>
                  <a:gd name="connsiteX10" fmla="*/ 0 w 30997"/>
                  <a:gd name="connsiteY10" fmla="*/ 6865 h 5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97" h="54435">
                    <a:moveTo>
                      <a:pt x="69" y="6865"/>
                    </a:moveTo>
                    <a:lnTo>
                      <a:pt x="10402" y="4577"/>
                    </a:lnTo>
                    <a:lnTo>
                      <a:pt x="11372" y="9084"/>
                    </a:lnTo>
                    <a:cubicBezTo>
                      <a:pt x="14562" y="6172"/>
                      <a:pt x="19139" y="2219"/>
                      <a:pt x="23508" y="1248"/>
                    </a:cubicBezTo>
                    <a:lnTo>
                      <a:pt x="28986" y="0"/>
                    </a:lnTo>
                    <a:lnTo>
                      <a:pt x="30997" y="9292"/>
                    </a:lnTo>
                    <a:lnTo>
                      <a:pt x="23854" y="10887"/>
                    </a:lnTo>
                    <a:cubicBezTo>
                      <a:pt x="20249" y="11650"/>
                      <a:pt x="16296" y="13938"/>
                      <a:pt x="12967" y="16504"/>
                    </a:cubicBezTo>
                    <a:lnTo>
                      <a:pt x="20873" y="52147"/>
                    </a:lnTo>
                    <a:lnTo>
                      <a:pt x="10540" y="54436"/>
                    </a:lnTo>
                    <a:lnTo>
                      <a:pt x="0" y="6865"/>
                    </a:lnTo>
                    <a:close/>
                  </a:path>
                </a:pathLst>
              </a:custGeom>
              <a:solidFill>
                <a:srgbClr val="006086"/>
              </a:solidFill>
              <a:ln w="6930" cap="flat">
                <a:noFill/>
                <a:prstDash val="solid"/>
                <a:miter/>
              </a:ln>
            </p:spPr>
            <p:txBody>
              <a:bodyPr rtlCol="0" anchor="ctr"/>
              <a:lstStyle/>
              <a:p>
                <a:endParaRPr lang="en-US"/>
              </a:p>
            </p:txBody>
          </p:sp>
          <p:sp>
            <p:nvSpPr>
              <p:cNvPr id="749" name="Freeform 231">
                <a:extLst>
                  <a:ext uri="{FF2B5EF4-FFF2-40B4-BE49-F238E27FC236}">
                    <a16:creationId xmlns:a16="http://schemas.microsoft.com/office/drawing/2014/main" id="{B3A6195C-47FA-D979-3904-31940C96646F}"/>
                  </a:ext>
                </a:extLst>
              </p:cNvPr>
              <p:cNvSpPr/>
              <p:nvPr/>
            </p:nvSpPr>
            <p:spPr>
              <a:xfrm>
                <a:off x="6345062" y="3792909"/>
                <a:ext cx="53811" cy="55557"/>
              </a:xfrm>
              <a:custGeom>
                <a:avLst/>
                <a:gdLst>
                  <a:gd name="connsiteX0" fmla="*/ 53812 w 53811"/>
                  <a:gd name="connsiteY0" fmla="*/ 47154 h 55557"/>
                  <a:gd name="connsiteX1" fmla="*/ 43548 w 53811"/>
                  <a:gd name="connsiteY1" fmla="*/ 49789 h 55557"/>
                  <a:gd name="connsiteX2" fmla="*/ 42577 w 53811"/>
                  <a:gd name="connsiteY2" fmla="*/ 46114 h 55557"/>
                  <a:gd name="connsiteX3" fmla="*/ 30096 w 53811"/>
                  <a:gd name="connsiteY3" fmla="*/ 53742 h 55557"/>
                  <a:gd name="connsiteX4" fmla="*/ 27599 w 53811"/>
                  <a:gd name="connsiteY4" fmla="*/ 54366 h 55557"/>
                  <a:gd name="connsiteX5" fmla="*/ 8737 w 53811"/>
                  <a:gd name="connsiteY5" fmla="*/ 44589 h 55557"/>
                  <a:gd name="connsiteX6" fmla="*/ 0 w 53811"/>
                  <a:gd name="connsiteY6" fmla="*/ 10679 h 55557"/>
                  <a:gd name="connsiteX7" fmla="*/ 10263 w 53811"/>
                  <a:gd name="connsiteY7" fmla="*/ 8044 h 55557"/>
                  <a:gd name="connsiteX8" fmla="*/ 18584 w 53811"/>
                  <a:gd name="connsiteY8" fmla="*/ 40289 h 55557"/>
                  <a:gd name="connsiteX9" fmla="*/ 27183 w 53811"/>
                  <a:gd name="connsiteY9" fmla="*/ 44866 h 55557"/>
                  <a:gd name="connsiteX10" fmla="*/ 29402 w 53811"/>
                  <a:gd name="connsiteY10" fmla="*/ 44311 h 55557"/>
                  <a:gd name="connsiteX11" fmla="*/ 40567 w 53811"/>
                  <a:gd name="connsiteY11" fmla="*/ 38348 h 55557"/>
                  <a:gd name="connsiteX12" fmla="*/ 31344 w 53811"/>
                  <a:gd name="connsiteY12" fmla="*/ 2635 h 55557"/>
                  <a:gd name="connsiteX13" fmla="*/ 41607 w 53811"/>
                  <a:gd name="connsiteY13" fmla="*/ 0 h 55557"/>
                  <a:gd name="connsiteX14" fmla="*/ 53742 w 53811"/>
                  <a:gd name="connsiteY14" fmla="*/ 47154 h 5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811" h="55557">
                    <a:moveTo>
                      <a:pt x="53812" y="47154"/>
                    </a:moveTo>
                    <a:lnTo>
                      <a:pt x="43548" y="49789"/>
                    </a:lnTo>
                    <a:lnTo>
                      <a:pt x="42577" y="46114"/>
                    </a:lnTo>
                    <a:cubicBezTo>
                      <a:pt x="39388" y="48819"/>
                      <a:pt x="34464" y="52633"/>
                      <a:pt x="30096" y="53742"/>
                    </a:cubicBezTo>
                    <a:lnTo>
                      <a:pt x="27599" y="54366"/>
                    </a:lnTo>
                    <a:cubicBezTo>
                      <a:pt x="17406" y="57001"/>
                      <a:pt x="11650" y="55892"/>
                      <a:pt x="8737" y="44589"/>
                    </a:cubicBezTo>
                    <a:lnTo>
                      <a:pt x="0" y="10679"/>
                    </a:lnTo>
                    <a:lnTo>
                      <a:pt x="10263" y="8044"/>
                    </a:lnTo>
                    <a:lnTo>
                      <a:pt x="18584" y="40289"/>
                    </a:lnTo>
                    <a:cubicBezTo>
                      <a:pt x="19902" y="45421"/>
                      <a:pt x="22190" y="46184"/>
                      <a:pt x="27183" y="44866"/>
                    </a:cubicBezTo>
                    <a:lnTo>
                      <a:pt x="29402" y="44311"/>
                    </a:lnTo>
                    <a:cubicBezTo>
                      <a:pt x="33008" y="43340"/>
                      <a:pt x="37099" y="40289"/>
                      <a:pt x="40567" y="38348"/>
                    </a:cubicBezTo>
                    <a:lnTo>
                      <a:pt x="31344" y="2635"/>
                    </a:lnTo>
                    <a:lnTo>
                      <a:pt x="41607" y="0"/>
                    </a:lnTo>
                    <a:lnTo>
                      <a:pt x="53742" y="47154"/>
                    </a:lnTo>
                    <a:close/>
                  </a:path>
                </a:pathLst>
              </a:custGeom>
              <a:solidFill>
                <a:srgbClr val="006086"/>
              </a:solidFill>
              <a:ln w="6930" cap="flat">
                <a:noFill/>
                <a:prstDash val="solid"/>
                <a:miter/>
              </a:ln>
            </p:spPr>
            <p:txBody>
              <a:bodyPr rtlCol="0" anchor="ctr"/>
              <a:lstStyle/>
              <a:p>
                <a:endParaRPr lang="en-US"/>
              </a:p>
            </p:txBody>
          </p:sp>
          <p:sp>
            <p:nvSpPr>
              <p:cNvPr id="750" name="Freeform 232">
                <a:extLst>
                  <a:ext uri="{FF2B5EF4-FFF2-40B4-BE49-F238E27FC236}">
                    <a16:creationId xmlns:a16="http://schemas.microsoft.com/office/drawing/2014/main" id="{EA30720E-85B2-360C-1A5B-E514CCC0AA52}"/>
                  </a:ext>
                </a:extLst>
              </p:cNvPr>
              <p:cNvSpPr/>
              <p:nvPr/>
            </p:nvSpPr>
            <p:spPr>
              <a:xfrm>
                <a:off x="6398603" y="3779733"/>
                <a:ext cx="47078" cy="54372"/>
              </a:xfrm>
              <a:custGeom>
                <a:avLst/>
                <a:gdLst>
                  <a:gd name="connsiteX0" fmla="*/ 47078 w 47078"/>
                  <a:gd name="connsiteY0" fmla="*/ 45698 h 54372"/>
                  <a:gd name="connsiteX1" fmla="*/ 26344 w 47078"/>
                  <a:gd name="connsiteY1" fmla="*/ 53049 h 54372"/>
                  <a:gd name="connsiteX2" fmla="*/ 6512 w 47078"/>
                  <a:gd name="connsiteY2" fmla="*/ 42855 h 54372"/>
                  <a:gd name="connsiteX3" fmla="*/ 1172 w 47078"/>
                  <a:gd name="connsiteY3" fmla="*/ 25103 h 54372"/>
                  <a:gd name="connsiteX4" fmla="*/ 12129 w 47078"/>
                  <a:gd name="connsiteY4" fmla="*/ 5686 h 54372"/>
                  <a:gd name="connsiteX5" fmla="*/ 33348 w 47078"/>
                  <a:gd name="connsiteY5" fmla="*/ 0 h 54372"/>
                  <a:gd name="connsiteX6" fmla="*/ 35844 w 47078"/>
                  <a:gd name="connsiteY6" fmla="*/ 8252 h 54372"/>
                  <a:gd name="connsiteX7" fmla="*/ 16359 w 47078"/>
                  <a:gd name="connsiteY7" fmla="*/ 14077 h 54372"/>
                  <a:gd name="connsiteX8" fmla="*/ 11574 w 47078"/>
                  <a:gd name="connsiteY8" fmla="*/ 22745 h 54372"/>
                  <a:gd name="connsiteX9" fmla="*/ 16428 w 47078"/>
                  <a:gd name="connsiteY9" fmla="*/ 39041 h 54372"/>
                  <a:gd name="connsiteX10" fmla="*/ 25235 w 47078"/>
                  <a:gd name="connsiteY10" fmla="*/ 43618 h 54372"/>
                  <a:gd name="connsiteX11" fmla="*/ 44720 w 47078"/>
                  <a:gd name="connsiteY11" fmla="*/ 37793 h 54372"/>
                  <a:gd name="connsiteX12" fmla="*/ 47078 w 47078"/>
                  <a:gd name="connsiteY12" fmla="*/ 45629 h 5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078" h="54372">
                    <a:moveTo>
                      <a:pt x="47078" y="45698"/>
                    </a:moveTo>
                    <a:cubicBezTo>
                      <a:pt x="47078" y="45698"/>
                      <a:pt x="38965" y="49304"/>
                      <a:pt x="26344" y="53049"/>
                    </a:cubicBezTo>
                    <a:cubicBezTo>
                      <a:pt x="16151" y="56169"/>
                      <a:pt x="9910" y="54158"/>
                      <a:pt x="6512" y="42855"/>
                    </a:cubicBezTo>
                    <a:lnTo>
                      <a:pt x="1172" y="25103"/>
                    </a:lnTo>
                    <a:cubicBezTo>
                      <a:pt x="-2226" y="13800"/>
                      <a:pt x="1866" y="8668"/>
                      <a:pt x="12129" y="5686"/>
                    </a:cubicBezTo>
                    <a:cubicBezTo>
                      <a:pt x="24888" y="1872"/>
                      <a:pt x="33348" y="0"/>
                      <a:pt x="33348" y="0"/>
                    </a:cubicBezTo>
                    <a:lnTo>
                      <a:pt x="35844" y="8252"/>
                    </a:lnTo>
                    <a:lnTo>
                      <a:pt x="16359" y="14077"/>
                    </a:lnTo>
                    <a:cubicBezTo>
                      <a:pt x="11505" y="15533"/>
                      <a:pt x="10048" y="17752"/>
                      <a:pt x="11574" y="22745"/>
                    </a:cubicBezTo>
                    <a:lnTo>
                      <a:pt x="16428" y="39041"/>
                    </a:lnTo>
                    <a:cubicBezTo>
                      <a:pt x="17954" y="44034"/>
                      <a:pt x="20381" y="45074"/>
                      <a:pt x="25235" y="43618"/>
                    </a:cubicBezTo>
                    <a:lnTo>
                      <a:pt x="44720" y="37793"/>
                    </a:lnTo>
                    <a:lnTo>
                      <a:pt x="47078" y="45629"/>
                    </a:lnTo>
                    <a:close/>
                  </a:path>
                </a:pathLst>
              </a:custGeom>
              <a:solidFill>
                <a:srgbClr val="006086"/>
              </a:solidFill>
              <a:ln w="6930" cap="flat">
                <a:noFill/>
                <a:prstDash val="solid"/>
                <a:miter/>
              </a:ln>
            </p:spPr>
            <p:txBody>
              <a:bodyPr rtlCol="0" anchor="ctr"/>
              <a:lstStyle/>
              <a:p>
                <a:endParaRPr lang="en-US"/>
              </a:p>
            </p:txBody>
          </p:sp>
          <p:sp>
            <p:nvSpPr>
              <p:cNvPr id="751" name="Freeform 233">
                <a:extLst>
                  <a:ext uri="{FF2B5EF4-FFF2-40B4-BE49-F238E27FC236}">
                    <a16:creationId xmlns:a16="http://schemas.microsoft.com/office/drawing/2014/main" id="{E3361F8A-772F-044E-AF27-AD64A8C83D51}"/>
                  </a:ext>
                </a:extLst>
              </p:cNvPr>
              <p:cNvSpPr/>
              <p:nvPr/>
            </p:nvSpPr>
            <p:spPr>
              <a:xfrm>
                <a:off x="6435280" y="3762258"/>
                <a:ext cx="45004" cy="57712"/>
              </a:xfrm>
              <a:custGeom>
                <a:avLst/>
                <a:gdLst>
                  <a:gd name="connsiteX0" fmla="*/ 0 w 45004"/>
                  <a:gd name="connsiteY0" fmla="*/ 16019 h 57712"/>
                  <a:gd name="connsiteX1" fmla="*/ 6588 w 45004"/>
                  <a:gd name="connsiteY1" fmla="*/ 13800 h 57712"/>
                  <a:gd name="connsiteX2" fmla="*/ 3120 w 45004"/>
                  <a:gd name="connsiteY2" fmla="*/ 3329 h 57712"/>
                  <a:gd name="connsiteX3" fmla="*/ 13175 w 45004"/>
                  <a:gd name="connsiteY3" fmla="*/ 0 h 57712"/>
                  <a:gd name="connsiteX4" fmla="*/ 16712 w 45004"/>
                  <a:gd name="connsiteY4" fmla="*/ 10541 h 57712"/>
                  <a:gd name="connsiteX5" fmla="*/ 29402 w 45004"/>
                  <a:gd name="connsiteY5" fmla="*/ 6310 h 57712"/>
                  <a:gd name="connsiteX6" fmla="*/ 32314 w 45004"/>
                  <a:gd name="connsiteY6" fmla="*/ 14978 h 57712"/>
                  <a:gd name="connsiteX7" fmla="*/ 19624 w 45004"/>
                  <a:gd name="connsiteY7" fmla="*/ 19209 h 57712"/>
                  <a:gd name="connsiteX8" fmla="*/ 27668 w 45004"/>
                  <a:gd name="connsiteY8" fmla="*/ 43340 h 57712"/>
                  <a:gd name="connsiteX9" fmla="*/ 33771 w 45004"/>
                  <a:gd name="connsiteY9" fmla="*/ 46808 h 57712"/>
                  <a:gd name="connsiteX10" fmla="*/ 42577 w 45004"/>
                  <a:gd name="connsiteY10" fmla="*/ 43687 h 57712"/>
                  <a:gd name="connsiteX11" fmla="*/ 45005 w 45004"/>
                  <a:gd name="connsiteY11" fmla="*/ 51176 h 57712"/>
                  <a:gd name="connsiteX12" fmla="*/ 33008 w 45004"/>
                  <a:gd name="connsiteY12" fmla="*/ 56793 h 57712"/>
                  <a:gd name="connsiteX13" fmla="*/ 18168 w 45004"/>
                  <a:gd name="connsiteY13" fmla="*/ 48264 h 57712"/>
                  <a:gd name="connsiteX14" fmla="*/ 9569 w 45004"/>
                  <a:gd name="connsiteY14" fmla="*/ 22537 h 57712"/>
                  <a:gd name="connsiteX15" fmla="*/ 2982 w 45004"/>
                  <a:gd name="connsiteY15" fmla="*/ 24756 h 57712"/>
                  <a:gd name="connsiteX16" fmla="*/ 69 w 45004"/>
                  <a:gd name="connsiteY16" fmla="*/ 16019 h 5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004" h="57712">
                    <a:moveTo>
                      <a:pt x="0" y="16019"/>
                    </a:moveTo>
                    <a:lnTo>
                      <a:pt x="6588" y="13800"/>
                    </a:lnTo>
                    <a:lnTo>
                      <a:pt x="3120" y="3329"/>
                    </a:lnTo>
                    <a:lnTo>
                      <a:pt x="13175" y="0"/>
                    </a:lnTo>
                    <a:lnTo>
                      <a:pt x="16712" y="10541"/>
                    </a:lnTo>
                    <a:lnTo>
                      <a:pt x="29402" y="6310"/>
                    </a:lnTo>
                    <a:lnTo>
                      <a:pt x="32314" y="14978"/>
                    </a:lnTo>
                    <a:lnTo>
                      <a:pt x="19624" y="19209"/>
                    </a:lnTo>
                    <a:lnTo>
                      <a:pt x="27668" y="43340"/>
                    </a:lnTo>
                    <a:cubicBezTo>
                      <a:pt x="28847" y="46877"/>
                      <a:pt x="30442" y="47917"/>
                      <a:pt x="33771" y="46808"/>
                    </a:cubicBezTo>
                    <a:cubicBezTo>
                      <a:pt x="34811" y="46461"/>
                      <a:pt x="42577" y="43687"/>
                      <a:pt x="42577" y="43687"/>
                    </a:cubicBezTo>
                    <a:lnTo>
                      <a:pt x="45005" y="51176"/>
                    </a:lnTo>
                    <a:cubicBezTo>
                      <a:pt x="45005" y="51176"/>
                      <a:pt x="37723" y="55198"/>
                      <a:pt x="33008" y="56793"/>
                    </a:cubicBezTo>
                    <a:cubicBezTo>
                      <a:pt x="24062" y="59775"/>
                      <a:pt x="20457" y="55129"/>
                      <a:pt x="18168" y="48264"/>
                    </a:cubicBezTo>
                    <a:lnTo>
                      <a:pt x="9569" y="22537"/>
                    </a:lnTo>
                    <a:lnTo>
                      <a:pt x="2982" y="24756"/>
                    </a:lnTo>
                    <a:lnTo>
                      <a:pt x="69" y="16019"/>
                    </a:lnTo>
                    <a:close/>
                  </a:path>
                </a:pathLst>
              </a:custGeom>
              <a:solidFill>
                <a:srgbClr val="006086"/>
              </a:solidFill>
              <a:ln w="6930" cap="flat">
                <a:noFill/>
                <a:prstDash val="solid"/>
                <a:miter/>
              </a:ln>
            </p:spPr>
            <p:txBody>
              <a:bodyPr rtlCol="0" anchor="ctr"/>
              <a:lstStyle/>
              <a:p>
                <a:endParaRPr lang="en-US"/>
              </a:p>
            </p:txBody>
          </p:sp>
          <p:sp>
            <p:nvSpPr>
              <p:cNvPr id="752" name="Freeform 234">
                <a:extLst>
                  <a:ext uri="{FF2B5EF4-FFF2-40B4-BE49-F238E27FC236}">
                    <a16:creationId xmlns:a16="http://schemas.microsoft.com/office/drawing/2014/main" id="{FB545A1F-14AE-6B5C-1F05-FCAC2A5F0343}"/>
                  </a:ext>
                </a:extLst>
              </p:cNvPr>
              <p:cNvSpPr/>
              <p:nvPr/>
            </p:nvSpPr>
            <p:spPr>
              <a:xfrm>
                <a:off x="6471477" y="3751302"/>
                <a:ext cx="57278" cy="57604"/>
              </a:xfrm>
              <a:custGeom>
                <a:avLst/>
                <a:gdLst>
                  <a:gd name="connsiteX0" fmla="*/ 57279 w 57278"/>
                  <a:gd name="connsiteY0" fmla="*/ 45629 h 57604"/>
                  <a:gd name="connsiteX1" fmla="*/ 47363 w 57278"/>
                  <a:gd name="connsiteY1" fmla="*/ 49304 h 57604"/>
                  <a:gd name="connsiteX2" fmla="*/ 46045 w 57278"/>
                  <a:gd name="connsiteY2" fmla="*/ 45768 h 57604"/>
                  <a:gd name="connsiteX3" fmla="*/ 34395 w 57278"/>
                  <a:gd name="connsiteY3" fmla="*/ 54644 h 57604"/>
                  <a:gd name="connsiteX4" fmla="*/ 31968 w 57278"/>
                  <a:gd name="connsiteY4" fmla="*/ 55545 h 57604"/>
                  <a:gd name="connsiteX5" fmla="*/ 12205 w 57278"/>
                  <a:gd name="connsiteY5" fmla="*/ 47778 h 57604"/>
                  <a:gd name="connsiteX6" fmla="*/ 0 w 57278"/>
                  <a:gd name="connsiteY6" fmla="*/ 14978 h 57604"/>
                  <a:gd name="connsiteX7" fmla="*/ 9916 w 57278"/>
                  <a:gd name="connsiteY7" fmla="*/ 11303 h 57604"/>
                  <a:gd name="connsiteX8" fmla="*/ 21566 w 57278"/>
                  <a:gd name="connsiteY8" fmla="*/ 42508 h 57604"/>
                  <a:gd name="connsiteX9" fmla="*/ 30581 w 57278"/>
                  <a:gd name="connsiteY9" fmla="*/ 46184 h 57604"/>
                  <a:gd name="connsiteX10" fmla="*/ 32731 w 57278"/>
                  <a:gd name="connsiteY10" fmla="*/ 45351 h 57604"/>
                  <a:gd name="connsiteX11" fmla="*/ 43202 w 57278"/>
                  <a:gd name="connsiteY11" fmla="*/ 38278 h 57604"/>
                  <a:gd name="connsiteX12" fmla="*/ 30304 w 57278"/>
                  <a:gd name="connsiteY12" fmla="*/ 3675 h 57604"/>
                  <a:gd name="connsiteX13" fmla="*/ 40220 w 57278"/>
                  <a:gd name="connsiteY13" fmla="*/ 0 h 57604"/>
                  <a:gd name="connsiteX14" fmla="*/ 57209 w 57278"/>
                  <a:gd name="connsiteY14" fmla="*/ 45629 h 57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278" h="57604">
                    <a:moveTo>
                      <a:pt x="57279" y="45629"/>
                    </a:moveTo>
                    <a:lnTo>
                      <a:pt x="47363" y="49304"/>
                    </a:lnTo>
                    <a:lnTo>
                      <a:pt x="46045" y="45768"/>
                    </a:lnTo>
                    <a:cubicBezTo>
                      <a:pt x="43132" y="48749"/>
                      <a:pt x="38625" y="53049"/>
                      <a:pt x="34395" y="54644"/>
                    </a:cubicBezTo>
                    <a:lnTo>
                      <a:pt x="31968" y="55545"/>
                    </a:lnTo>
                    <a:cubicBezTo>
                      <a:pt x="22121" y="59220"/>
                      <a:pt x="16296" y="58735"/>
                      <a:pt x="12205" y="47778"/>
                    </a:cubicBezTo>
                    <a:lnTo>
                      <a:pt x="0" y="14978"/>
                    </a:lnTo>
                    <a:lnTo>
                      <a:pt x="9916" y="11303"/>
                    </a:lnTo>
                    <a:lnTo>
                      <a:pt x="21566" y="42508"/>
                    </a:lnTo>
                    <a:cubicBezTo>
                      <a:pt x="23439" y="47501"/>
                      <a:pt x="25796" y="47986"/>
                      <a:pt x="30581" y="46184"/>
                    </a:cubicBezTo>
                    <a:lnTo>
                      <a:pt x="32731" y="45351"/>
                    </a:lnTo>
                    <a:cubicBezTo>
                      <a:pt x="36267" y="44034"/>
                      <a:pt x="39943" y="40567"/>
                      <a:pt x="43202" y="38278"/>
                    </a:cubicBezTo>
                    <a:lnTo>
                      <a:pt x="30304" y="3675"/>
                    </a:lnTo>
                    <a:lnTo>
                      <a:pt x="40220" y="0"/>
                    </a:lnTo>
                    <a:lnTo>
                      <a:pt x="57209" y="45629"/>
                    </a:lnTo>
                    <a:close/>
                  </a:path>
                </a:pathLst>
              </a:custGeom>
              <a:solidFill>
                <a:srgbClr val="006086"/>
              </a:solidFill>
              <a:ln w="6930" cap="flat">
                <a:noFill/>
                <a:prstDash val="solid"/>
                <a:miter/>
              </a:ln>
            </p:spPr>
            <p:txBody>
              <a:bodyPr rtlCol="0" anchor="ctr"/>
              <a:lstStyle/>
              <a:p>
                <a:endParaRPr lang="en-US"/>
              </a:p>
            </p:txBody>
          </p:sp>
          <p:sp>
            <p:nvSpPr>
              <p:cNvPr id="753" name="Freeform 235">
                <a:extLst>
                  <a:ext uri="{FF2B5EF4-FFF2-40B4-BE49-F238E27FC236}">
                    <a16:creationId xmlns:a16="http://schemas.microsoft.com/office/drawing/2014/main" id="{8337BF0F-5946-438C-EE7E-EF40E092485A}"/>
                  </a:ext>
                </a:extLst>
              </p:cNvPr>
              <p:cNvSpPr/>
              <p:nvPr/>
            </p:nvSpPr>
            <p:spPr>
              <a:xfrm>
                <a:off x="6521128" y="3735699"/>
                <a:ext cx="30997" cy="56723"/>
              </a:xfrm>
              <a:custGeom>
                <a:avLst/>
                <a:gdLst>
                  <a:gd name="connsiteX0" fmla="*/ 69 w 30997"/>
                  <a:gd name="connsiteY0" fmla="*/ 11719 h 56723"/>
                  <a:gd name="connsiteX1" fmla="*/ 9847 w 30997"/>
                  <a:gd name="connsiteY1" fmla="*/ 7697 h 56723"/>
                  <a:gd name="connsiteX2" fmla="*/ 11581 w 30997"/>
                  <a:gd name="connsiteY2" fmla="*/ 11996 h 56723"/>
                  <a:gd name="connsiteX3" fmla="*/ 22190 w 30997"/>
                  <a:gd name="connsiteY3" fmla="*/ 2150 h 56723"/>
                  <a:gd name="connsiteX4" fmla="*/ 27391 w 30997"/>
                  <a:gd name="connsiteY4" fmla="*/ 0 h 56723"/>
                  <a:gd name="connsiteX5" fmla="*/ 30997 w 30997"/>
                  <a:gd name="connsiteY5" fmla="*/ 8737 h 56723"/>
                  <a:gd name="connsiteX6" fmla="*/ 24201 w 30997"/>
                  <a:gd name="connsiteY6" fmla="*/ 11511 h 56723"/>
                  <a:gd name="connsiteX7" fmla="*/ 14424 w 30997"/>
                  <a:gd name="connsiteY7" fmla="*/ 19000 h 56723"/>
                  <a:gd name="connsiteX8" fmla="*/ 28362 w 30997"/>
                  <a:gd name="connsiteY8" fmla="*/ 52702 h 56723"/>
                  <a:gd name="connsiteX9" fmla="*/ 18585 w 30997"/>
                  <a:gd name="connsiteY9" fmla="*/ 56724 h 56723"/>
                  <a:gd name="connsiteX10" fmla="*/ 0 w 30997"/>
                  <a:gd name="connsiteY10" fmla="*/ 11719 h 5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997" h="56723">
                    <a:moveTo>
                      <a:pt x="69" y="11719"/>
                    </a:moveTo>
                    <a:lnTo>
                      <a:pt x="9847" y="7697"/>
                    </a:lnTo>
                    <a:lnTo>
                      <a:pt x="11581" y="11996"/>
                    </a:lnTo>
                    <a:cubicBezTo>
                      <a:pt x="14216" y="8599"/>
                      <a:pt x="18030" y="3883"/>
                      <a:pt x="22190" y="2150"/>
                    </a:cubicBezTo>
                    <a:lnTo>
                      <a:pt x="27391" y="0"/>
                    </a:lnTo>
                    <a:lnTo>
                      <a:pt x="30997" y="8737"/>
                    </a:lnTo>
                    <a:lnTo>
                      <a:pt x="24201" y="11511"/>
                    </a:lnTo>
                    <a:cubicBezTo>
                      <a:pt x="20803" y="12898"/>
                      <a:pt x="17267" y="15811"/>
                      <a:pt x="14424" y="19000"/>
                    </a:cubicBezTo>
                    <a:lnTo>
                      <a:pt x="28362" y="52702"/>
                    </a:lnTo>
                    <a:lnTo>
                      <a:pt x="18585" y="56724"/>
                    </a:lnTo>
                    <a:lnTo>
                      <a:pt x="0" y="11719"/>
                    </a:lnTo>
                    <a:close/>
                  </a:path>
                </a:pathLst>
              </a:custGeom>
              <a:solidFill>
                <a:srgbClr val="006086"/>
              </a:solidFill>
              <a:ln w="6930" cap="flat">
                <a:noFill/>
                <a:prstDash val="solid"/>
                <a:miter/>
              </a:ln>
            </p:spPr>
            <p:txBody>
              <a:bodyPr rtlCol="0" anchor="ctr"/>
              <a:lstStyle/>
              <a:p>
                <a:endParaRPr lang="en-US"/>
              </a:p>
            </p:txBody>
          </p:sp>
          <p:sp>
            <p:nvSpPr>
              <p:cNvPr id="754" name="Freeform 236">
                <a:extLst>
                  <a:ext uri="{FF2B5EF4-FFF2-40B4-BE49-F238E27FC236}">
                    <a16:creationId xmlns:a16="http://schemas.microsoft.com/office/drawing/2014/main" id="{2EF81E78-FE89-31E0-4D16-7720811BA0AB}"/>
                  </a:ext>
                </a:extLst>
              </p:cNvPr>
              <p:cNvSpPr/>
              <p:nvPr/>
            </p:nvSpPr>
            <p:spPr>
              <a:xfrm>
                <a:off x="6558654" y="3720321"/>
                <a:ext cx="51304" cy="54146"/>
              </a:xfrm>
              <a:custGeom>
                <a:avLst/>
                <a:gdLst>
                  <a:gd name="connsiteX0" fmla="*/ 51305 w 51304"/>
                  <a:gd name="connsiteY0" fmla="*/ 40620 h 54146"/>
                  <a:gd name="connsiteX1" fmla="*/ 30224 w 51304"/>
                  <a:gd name="connsiteY1" fmla="*/ 51438 h 54146"/>
                  <a:gd name="connsiteX2" fmla="*/ 9559 w 51304"/>
                  <a:gd name="connsiteY2" fmla="*/ 44781 h 54146"/>
                  <a:gd name="connsiteX3" fmla="*/ 1654 w 51304"/>
                  <a:gd name="connsiteY3" fmla="*/ 27375 h 54146"/>
                  <a:gd name="connsiteX4" fmla="*/ 10599 w 51304"/>
                  <a:gd name="connsiteY4" fmla="*/ 6294 h 54146"/>
                  <a:gd name="connsiteX5" fmla="*/ 20030 w 51304"/>
                  <a:gd name="connsiteY5" fmla="*/ 1995 h 54146"/>
                  <a:gd name="connsiteX6" fmla="*/ 41111 w 51304"/>
                  <a:gd name="connsiteY6" fmla="*/ 9346 h 54146"/>
                  <a:gd name="connsiteX7" fmla="*/ 46867 w 51304"/>
                  <a:gd name="connsiteY7" fmla="*/ 21966 h 54146"/>
                  <a:gd name="connsiteX8" fmla="*/ 46520 w 51304"/>
                  <a:gd name="connsiteY8" fmla="*/ 23284 h 54146"/>
                  <a:gd name="connsiteX9" fmla="*/ 17465 w 51304"/>
                  <a:gd name="connsiteY9" fmla="*/ 36529 h 54146"/>
                  <a:gd name="connsiteX10" fmla="*/ 18713 w 51304"/>
                  <a:gd name="connsiteY10" fmla="*/ 39302 h 54146"/>
                  <a:gd name="connsiteX11" fmla="*/ 28074 w 51304"/>
                  <a:gd name="connsiteY11" fmla="*/ 42770 h 54146"/>
                  <a:gd name="connsiteX12" fmla="*/ 48254 w 51304"/>
                  <a:gd name="connsiteY12" fmla="*/ 33547 h 54146"/>
                  <a:gd name="connsiteX13" fmla="*/ 51305 w 51304"/>
                  <a:gd name="connsiteY13" fmla="*/ 40620 h 54146"/>
                  <a:gd name="connsiteX14" fmla="*/ 32304 w 51304"/>
                  <a:gd name="connsiteY14" fmla="*/ 15656 h 54146"/>
                  <a:gd name="connsiteX15" fmla="*/ 21556 w 51304"/>
                  <a:gd name="connsiteY15" fmla="*/ 10802 h 54146"/>
                  <a:gd name="connsiteX16" fmla="*/ 16286 w 51304"/>
                  <a:gd name="connsiteY16" fmla="*/ 13229 h 54146"/>
                  <a:gd name="connsiteX17" fmla="*/ 12125 w 51304"/>
                  <a:gd name="connsiteY17" fmla="*/ 24879 h 54146"/>
                  <a:gd name="connsiteX18" fmla="*/ 13997 w 51304"/>
                  <a:gd name="connsiteY18" fmla="*/ 28901 h 54146"/>
                  <a:gd name="connsiteX19" fmla="*/ 34107 w 51304"/>
                  <a:gd name="connsiteY19" fmla="*/ 19539 h 54146"/>
                  <a:gd name="connsiteX20" fmla="*/ 32304 w 51304"/>
                  <a:gd name="connsiteY20" fmla="*/ 15656 h 5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304" h="54146">
                    <a:moveTo>
                      <a:pt x="51305" y="40620"/>
                    </a:moveTo>
                    <a:cubicBezTo>
                      <a:pt x="51305" y="40620"/>
                      <a:pt x="42220" y="45960"/>
                      <a:pt x="30224" y="51438"/>
                    </a:cubicBezTo>
                    <a:cubicBezTo>
                      <a:pt x="20516" y="55945"/>
                      <a:pt x="14413" y="55529"/>
                      <a:pt x="9559" y="44781"/>
                    </a:cubicBezTo>
                    <a:lnTo>
                      <a:pt x="1654" y="27375"/>
                    </a:lnTo>
                    <a:cubicBezTo>
                      <a:pt x="-2299" y="18776"/>
                      <a:pt x="891" y="10732"/>
                      <a:pt x="10599" y="6294"/>
                    </a:cubicBezTo>
                    <a:lnTo>
                      <a:pt x="20030" y="1995"/>
                    </a:lnTo>
                    <a:cubicBezTo>
                      <a:pt x="29808" y="-2443"/>
                      <a:pt x="37228" y="747"/>
                      <a:pt x="41111" y="9346"/>
                    </a:cubicBezTo>
                    <a:lnTo>
                      <a:pt x="46867" y="21966"/>
                    </a:lnTo>
                    <a:cubicBezTo>
                      <a:pt x="47213" y="22660"/>
                      <a:pt x="47213" y="22937"/>
                      <a:pt x="46520" y="23284"/>
                    </a:cubicBezTo>
                    <a:lnTo>
                      <a:pt x="17465" y="36529"/>
                    </a:lnTo>
                    <a:lnTo>
                      <a:pt x="18713" y="39302"/>
                    </a:lnTo>
                    <a:cubicBezTo>
                      <a:pt x="21556" y="45544"/>
                      <a:pt x="22527" y="45266"/>
                      <a:pt x="28074" y="42770"/>
                    </a:cubicBezTo>
                    <a:lnTo>
                      <a:pt x="48254" y="33547"/>
                    </a:lnTo>
                    <a:lnTo>
                      <a:pt x="51305" y="40620"/>
                    </a:lnTo>
                    <a:close/>
                    <a:moveTo>
                      <a:pt x="32304" y="15656"/>
                    </a:moveTo>
                    <a:cubicBezTo>
                      <a:pt x="28837" y="8097"/>
                      <a:pt x="26549" y="8513"/>
                      <a:pt x="21556" y="10802"/>
                    </a:cubicBezTo>
                    <a:lnTo>
                      <a:pt x="16286" y="13229"/>
                    </a:lnTo>
                    <a:cubicBezTo>
                      <a:pt x="11223" y="15517"/>
                      <a:pt x="8589" y="17112"/>
                      <a:pt x="12125" y="24879"/>
                    </a:cubicBezTo>
                    <a:lnTo>
                      <a:pt x="13997" y="28901"/>
                    </a:lnTo>
                    <a:lnTo>
                      <a:pt x="34107" y="19539"/>
                    </a:lnTo>
                    <a:lnTo>
                      <a:pt x="32304" y="15656"/>
                    </a:lnTo>
                    <a:close/>
                  </a:path>
                </a:pathLst>
              </a:custGeom>
              <a:solidFill>
                <a:srgbClr val="006086"/>
              </a:solidFill>
              <a:ln w="6930" cap="flat">
                <a:noFill/>
                <a:prstDash val="solid"/>
                <a:miter/>
              </a:ln>
            </p:spPr>
            <p:txBody>
              <a:bodyPr rtlCol="0" anchor="ctr"/>
              <a:lstStyle/>
              <a:p>
                <a:endParaRPr lang="en-US"/>
              </a:p>
            </p:txBody>
          </p:sp>
        </p:grpSp>
        <p:sp>
          <p:nvSpPr>
            <p:cNvPr id="600" name="Freeform 237">
              <a:extLst>
                <a:ext uri="{FF2B5EF4-FFF2-40B4-BE49-F238E27FC236}">
                  <a16:creationId xmlns:a16="http://schemas.microsoft.com/office/drawing/2014/main" id="{75899072-8514-3A39-7BD9-807DDB67BF83}"/>
                </a:ext>
              </a:extLst>
            </p:cNvPr>
            <p:cNvSpPr/>
            <p:nvPr/>
          </p:nvSpPr>
          <p:spPr>
            <a:xfrm>
              <a:off x="5591841" y="2115878"/>
              <a:ext cx="913684" cy="913684"/>
            </a:xfrm>
            <a:custGeom>
              <a:avLst/>
              <a:gdLst>
                <a:gd name="connsiteX0" fmla="*/ 913685 w 913684"/>
                <a:gd name="connsiteY0" fmla="*/ 456843 h 913684"/>
                <a:gd name="connsiteX1" fmla="*/ 456842 w 913684"/>
                <a:gd name="connsiteY1" fmla="*/ 913685 h 913684"/>
                <a:gd name="connsiteX2" fmla="*/ 0 w 913684"/>
                <a:gd name="connsiteY2" fmla="*/ 456843 h 913684"/>
                <a:gd name="connsiteX3" fmla="*/ 456842 w 913684"/>
                <a:gd name="connsiteY3" fmla="*/ 0 h 913684"/>
                <a:gd name="connsiteX4" fmla="*/ 913685 w 913684"/>
                <a:gd name="connsiteY4" fmla="*/ 456843 h 91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84" h="913684">
                  <a:moveTo>
                    <a:pt x="913685" y="456843"/>
                  </a:moveTo>
                  <a:cubicBezTo>
                    <a:pt x="913685" y="709150"/>
                    <a:pt x="709149" y="913685"/>
                    <a:pt x="456842" y="913685"/>
                  </a:cubicBezTo>
                  <a:cubicBezTo>
                    <a:pt x="204535" y="913685"/>
                    <a:pt x="0" y="709150"/>
                    <a:pt x="0" y="456843"/>
                  </a:cubicBezTo>
                  <a:cubicBezTo>
                    <a:pt x="0" y="204535"/>
                    <a:pt x="204535" y="0"/>
                    <a:pt x="456842" y="0"/>
                  </a:cubicBezTo>
                  <a:cubicBezTo>
                    <a:pt x="709149" y="0"/>
                    <a:pt x="913685" y="204535"/>
                    <a:pt x="913685" y="456843"/>
                  </a:cubicBezTo>
                  <a:close/>
                </a:path>
              </a:pathLst>
            </a:custGeom>
            <a:solidFill>
              <a:srgbClr val="E12330"/>
            </a:solidFill>
            <a:ln w="6930" cap="flat">
              <a:noFill/>
              <a:prstDash val="solid"/>
              <a:miter/>
            </a:ln>
          </p:spPr>
          <p:txBody>
            <a:bodyPr rtlCol="0" anchor="ctr"/>
            <a:lstStyle/>
            <a:p>
              <a:endParaRPr lang="en-US"/>
            </a:p>
          </p:txBody>
        </p:sp>
        <p:grpSp>
          <p:nvGrpSpPr>
            <p:cNvPr id="601" name="Graphic 10">
              <a:extLst>
                <a:ext uri="{FF2B5EF4-FFF2-40B4-BE49-F238E27FC236}">
                  <a16:creationId xmlns:a16="http://schemas.microsoft.com/office/drawing/2014/main" id="{EAEFFF93-C58A-1DF3-4345-923BDB2DFB14}"/>
                </a:ext>
              </a:extLst>
            </p:cNvPr>
            <p:cNvGrpSpPr/>
            <p:nvPr/>
          </p:nvGrpSpPr>
          <p:grpSpPr>
            <a:xfrm>
              <a:off x="5814229" y="3305554"/>
              <a:ext cx="482222" cy="284313"/>
              <a:chOff x="5814229" y="3305554"/>
              <a:chExt cx="482222" cy="284313"/>
            </a:xfrm>
            <a:solidFill>
              <a:srgbClr val="FFFFFF"/>
            </a:solidFill>
          </p:grpSpPr>
          <p:sp>
            <p:nvSpPr>
              <p:cNvPr id="702" name="Freeform 239">
                <a:extLst>
                  <a:ext uri="{FF2B5EF4-FFF2-40B4-BE49-F238E27FC236}">
                    <a16:creationId xmlns:a16="http://schemas.microsoft.com/office/drawing/2014/main" id="{3CDA9915-3062-A584-D4F2-08F0312E76CA}"/>
                  </a:ext>
                </a:extLst>
              </p:cNvPr>
              <p:cNvSpPr/>
              <p:nvPr/>
            </p:nvSpPr>
            <p:spPr>
              <a:xfrm>
                <a:off x="5913253" y="3313668"/>
                <a:ext cx="10956" cy="59775"/>
              </a:xfrm>
              <a:custGeom>
                <a:avLst/>
                <a:gdLst>
                  <a:gd name="connsiteX0" fmla="*/ 10957 w 10956"/>
                  <a:gd name="connsiteY0" fmla="*/ 59775 h 59775"/>
                  <a:gd name="connsiteX1" fmla="*/ 0 w 10956"/>
                  <a:gd name="connsiteY1" fmla="*/ 59775 h 59775"/>
                  <a:gd name="connsiteX2" fmla="*/ 0 w 10956"/>
                  <a:gd name="connsiteY2" fmla="*/ 0 h 59775"/>
                  <a:gd name="connsiteX3" fmla="*/ 10957 w 10956"/>
                  <a:gd name="connsiteY3" fmla="*/ 0 h 59775"/>
                  <a:gd name="connsiteX4" fmla="*/ 10957 w 10956"/>
                  <a:gd name="connsiteY4" fmla="*/ 59775 h 5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6" h="59775">
                    <a:moveTo>
                      <a:pt x="10957" y="59775"/>
                    </a:moveTo>
                    <a:lnTo>
                      <a:pt x="0" y="59775"/>
                    </a:lnTo>
                    <a:lnTo>
                      <a:pt x="0" y="0"/>
                    </a:lnTo>
                    <a:lnTo>
                      <a:pt x="10957" y="0"/>
                    </a:lnTo>
                    <a:lnTo>
                      <a:pt x="10957" y="59775"/>
                    </a:lnTo>
                    <a:close/>
                  </a:path>
                </a:pathLst>
              </a:custGeom>
              <a:solidFill>
                <a:srgbClr val="FFFFFF"/>
              </a:solidFill>
              <a:ln w="6930" cap="flat">
                <a:noFill/>
                <a:prstDash val="solid"/>
                <a:miter/>
              </a:ln>
            </p:spPr>
            <p:txBody>
              <a:bodyPr rtlCol="0" anchor="ctr"/>
              <a:lstStyle/>
              <a:p>
                <a:endParaRPr lang="en-US"/>
              </a:p>
            </p:txBody>
          </p:sp>
          <p:sp>
            <p:nvSpPr>
              <p:cNvPr id="703" name="Freeform 240">
                <a:extLst>
                  <a:ext uri="{FF2B5EF4-FFF2-40B4-BE49-F238E27FC236}">
                    <a16:creationId xmlns:a16="http://schemas.microsoft.com/office/drawing/2014/main" id="{C8BB9CC2-4B5D-C993-297C-9D8D129D53E0}"/>
                  </a:ext>
                </a:extLst>
              </p:cNvPr>
              <p:cNvSpPr/>
              <p:nvPr/>
            </p:nvSpPr>
            <p:spPr>
              <a:xfrm>
                <a:off x="5935998" y="3324208"/>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6 w 42577"/>
                  <a:gd name="connsiteY4" fmla="*/ 0 h 49165"/>
                  <a:gd name="connsiteX5" fmla="*/ 42577 w 42577"/>
                  <a:gd name="connsiteY5" fmla="*/ 14077 h 49165"/>
                  <a:gd name="connsiteX6" fmla="*/ 42577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6" y="0"/>
                    </a:lnTo>
                    <a:cubicBezTo>
                      <a:pt x="37238" y="0"/>
                      <a:pt x="42577" y="2496"/>
                      <a:pt x="42577" y="14077"/>
                    </a:cubicBezTo>
                    <a:lnTo>
                      <a:pt x="42577"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704" name="Freeform 241">
                <a:extLst>
                  <a:ext uri="{FF2B5EF4-FFF2-40B4-BE49-F238E27FC236}">
                    <a16:creationId xmlns:a16="http://schemas.microsoft.com/office/drawing/2014/main" id="{64A15992-3607-8819-9A60-146169D90188}"/>
                  </a:ext>
                </a:extLst>
              </p:cNvPr>
              <p:cNvSpPr/>
              <p:nvPr/>
            </p:nvSpPr>
            <p:spPr>
              <a:xfrm>
                <a:off x="5986620" y="3324414"/>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6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6"/>
                    </a:lnTo>
                    <a:cubicBezTo>
                      <a:pt x="416" y="1736"/>
                      <a:pt x="5825" y="-68"/>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705" name="Freeform 242">
                <a:extLst>
                  <a:ext uri="{FF2B5EF4-FFF2-40B4-BE49-F238E27FC236}">
                    <a16:creationId xmlns:a16="http://schemas.microsoft.com/office/drawing/2014/main" id="{F093D0FF-5C84-4C6F-9192-5B0E9D9611C5}"/>
                  </a:ext>
                </a:extLst>
              </p:cNvPr>
              <p:cNvSpPr/>
              <p:nvPr/>
            </p:nvSpPr>
            <p:spPr>
              <a:xfrm>
                <a:off x="6031833" y="33136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6"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706" name="Freeform 243">
                <a:extLst>
                  <a:ext uri="{FF2B5EF4-FFF2-40B4-BE49-F238E27FC236}">
                    <a16:creationId xmlns:a16="http://schemas.microsoft.com/office/drawing/2014/main" id="{A785D9B2-8F8D-5B11-1A4D-C4481D834510}"/>
                  </a:ext>
                </a:extLst>
              </p:cNvPr>
              <p:cNvSpPr/>
              <p:nvPr/>
            </p:nvSpPr>
            <p:spPr>
              <a:xfrm>
                <a:off x="6070666" y="3305554"/>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7" y="11164"/>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707" name="Freeform 244">
                <a:extLst>
                  <a:ext uri="{FF2B5EF4-FFF2-40B4-BE49-F238E27FC236}">
                    <a16:creationId xmlns:a16="http://schemas.microsoft.com/office/drawing/2014/main" id="{0ABAB0A9-337B-2BB1-0A8E-A0F8C1CEA041}"/>
                  </a:ext>
                </a:extLst>
              </p:cNvPr>
              <p:cNvSpPr/>
              <p:nvPr/>
            </p:nvSpPr>
            <p:spPr>
              <a:xfrm>
                <a:off x="6092509" y="331068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708" name="Freeform 245">
                <a:extLst>
                  <a:ext uri="{FF2B5EF4-FFF2-40B4-BE49-F238E27FC236}">
                    <a16:creationId xmlns:a16="http://schemas.microsoft.com/office/drawing/2014/main" id="{14F2B18F-3F20-4EBF-8DF1-713DE351508F}"/>
                  </a:ext>
                </a:extLst>
              </p:cNvPr>
              <p:cNvSpPr/>
              <p:nvPr/>
            </p:nvSpPr>
            <p:spPr>
              <a:xfrm>
                <a:off x="6113867" y="331068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709" name="Freeform 246">
                <a:extLst>
                  <a:ext uri="{FF2B5EF4-FFF2-40B4-BE49-F238E27FC236}">
                    <a16:creationId xmlns:a16="http://schemas.microsoft.com/office/drawing/2014/main" id="{0D08D330-FB38-C423-B53A-84D004E24200}"/>
                  </a:ext>
                </a:extLst>
              </p:cNvPr>
              <p:cNvSpPr/>
              <p:nvPr/>
            </p:nvSpPr>
            <p:spPr>
              <a:xfrm>
                <a:off x="6152007" y="3324345"/>
                <a:ext cx="43270" cy="49513"/>
              </a:xfrm>
              <a:custGeom>
                <a:avLst/>
                <a:gdLst>
                  <a:gd name="connsiteX0" fmla="*/ 26281 w 43270"/>
                  <a:gd name="connsiteY0" fmla="*/ 1 h 49513"/>
                  <a:gd name="connsiteX1" fmla="*/ 43271 w 43270"/>
                  <a:gd name="connsiteY1" fmla="*/ 14148 h 49513"/>
                  <a:gd name="connsiteX2" fmla="*/ 43271 w 43270"/>
                  <a:gd name="connsiteY2" fmla="*/ 49097 h 49513"/>
                  <a:gd name="connsiteX3" fmla="*/ 32661 w 43270"/>
                  <a:gd name="connsiteY3" fmla="*/ 49097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1 w 43270"/>
                  <a:gd name="connsiteY16" fmla="*/ 71 h 49513"/>
                  <a:gd name="connsiteX17" fmla="*/ 22468 w 43270"/>
                  <a:gd name="connsiteY17" fmla="*/ 25451 h 49513"/>
                  <a:gd name="connsiteX18" fmla="*/ 17336 w 43270"/>
                  <a:gd name="connsiteY18" fmla="*/ 25451 h 49513"/>
                  <a:gd name="connsiteX19" fmla="*/ 10194 w 43270"/>
                  <a:gd name="connsiteY19" fmla="*/ 32039 h 49513"/>
                  <a:gd name="connsiteX20" fmla="*/ 10194 w 43270"/>
                  <a:gd name="connsiteY20" fmla="*/ 34535 h 49513"/>
                  <a:gd name="connsiteX21" fmla="*/ 17336 w 43270"/>
                  <a:gd name="connsiteY21" fmla="*/ 41054 h 49513"/>
                  <a:gd name="connsiteX22" fmla="*/ 20734 w 43270"/>
                  <a:gd name="connsiteY22" fmla="*/ 41054 h 49513"/>
                  <a:gd name="connsiteX23" fmla="*/ 32592 w 43270"/>
                  <a:gd name="connsiteY23" fmla="*/ 38072 h 49513"/>
                  <a:gd name="connsiteX24" fmla="*/ 32592 w 43270"/>
                  <a:gd name="connsiteY24" fmla="*/ 26214 h 49513"/>
                  <a:gd name="connsiteX25" fmla="*/ 22468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1" y="1"/>
                    </a:moveTo>
                    <a:cubicBezTo>
                      <a:pt x="37030" y="-68"/>
                      <a:pt x="43271" y="2359"/>
                      <a:pt x="43271" y="14148"/>
                    </a:cubicBezTo>
                    <a:lnTo>
                      <a:pt x="43271" y="49097"/>
                    </a:lnTo>
                    <a:lnTo>
                      <a:pt x="32661" y="49097"/>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1" y="71"/>
                    </a:cubicBezTo>
                    <a:close/>
                    <a:moveTo>
                      <a:pt x="22468" y="25451"/>
                    </a:moveTo>
                    <a:lnTo>
                      <a:pt x="17336" y="25451"/>
                    </a:lnTo>
                    <a:cubicBezTo>
                      <a:pt x="11719" y="25451"/>
                      <a:pt x="10194" y="25728"/>
                      <a:pt x="10194" y="32039"/>
                    </a:cubicBezTo>
                    <a:lnTo>
                      <a:pt x="10194" y="34535"/>
                    </a:lnTo>
                    <a:cubicBezTo>
                      <a:pt x="10194" y="39736"/>
                      <a:pt x="12274" y="41054"/>
                      <a:pt x="17336" y="41054"/>
                    </a:cubicBezTo>
                    <a:lnTo>
                      <a:pt x="20734" y="41054"/>
                    </a:lnTo>
                    <a:cubicBezTo>
                      <a:pt x="24409" y="41054"/>
                      <a:pt x="28778" y="39181"/>
                      <a:pt x="32592" y="38072"/>
                    </a:cubicBezTo>
                    <a:lnTo>
                      <a:pt x="32592" y="26214"/>
                    </a:lnTo>
                    <a:cubicBezTo>
                      <a:pt x="28778" y="25798"/>
                      <a:pt x="26073" y="25520"/>
                      <a:pt x="22468" y="25520"/>
                    </a:cubicBezTo>
                    <a:close/>
                  </a:path>
                </a:pathLst>
              </a:custGeom>
              <a:solidFill>
                <a:srgbClr val="FFFFFF"/>
              </a:solidFill>
              <a:ln w="6930" cap="flat">
                <a:noFill/>
                <a:prstDash val="solid"/>
                <a:miter/>
              </a:ln>
            </p:spPr>
            <p:txBody>
              <a:bodyPr rtlCol="0" anchor="ctr"/>
              <a:lstStyle/>
              <a:p>
                <a:endParaRPr lang="en-US"/>
              </a:p>
            </p:txBody>
          </p:sp>
          <p:sp>
            <p:nvSpPr>
              <p:cNvPr id="710" name="Freeform 247">
                <a:extLst>
                  <a:ext uri="{FF2B5EF4-FFF2-40B4-BE49-F238E27FC236}">
                    <a16:creationId xmlns:a16="http://schemas.microsoft.com/office/drawing/2014/main" id="{482324CC-9C8C-09F3-9050-D60FEC042B90}"/>
                  </a:ext>
                </a:extLst>
              </p:cNvPr>
              <p:cNvSpPr/>
              <p:nvPr/>
            </p:nvSpPr>
            <p:spPr>
              <a:xfrm>
                <a:off x="5814229" y="3421568"/>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8972 w 49928"/>
                  <a:gd name="connsiteY7" fmla="*/ 19070 h 59775"/>
                  <a:gd name="connsiteX8" fmla="*/ 29333 w 49928"/>
                  <a:gd name="connsiteY8" fmla="*/ 9570 h 59775"/>
                  <a:gd name="connsiteX9" fmla="*/ 10887 w 49928"/>
                  <a:gd name="connsiteY9" fmla="*/ 9570 h 59775"/>
                  <a:gd name="connsiteX10" fmla="*/ 10887 w 49928"/>
                  <a:gd name="connsiteY10" fmla="*/ 50206 h 59775"/>
                  <a:gd name="connsiteX11" fmla="*/ 29333 w 49928"/>
                  <a:gd name="connsiteY11" fmla="*/ 50206 h 59775"/>
                  <a:gd name="connsiteX12" fmla="*/ 38972 w 49928"/>
                  <a:gd name="connsiteY12" fmla="*/ 40705 h 59775"/>
                  <a:gd name="connsiteX13" fmla="*/ 38972 w 49928"/>
                  <a:gd name="connsiteY13" fmla="*/ 1900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8972" y="19070"/>
                    </a:moveTo>
                    <a:cubicBezTo>
                      <a:pt x="38972" y="11165"/>
                      <a:pt x="35227" y="9570"/>
                      <a:pt x="29333" y="9570"/>
                    </a:cubicBezTo>
                    <a:lnTo>
                      <a:pt x="10887" y="9570"/>
                    </a:lnTo>
                    <a:lnTo>
                      <a:pt x="10887" y="50206"/>
                    </a:lnTo>
                    <a:lnTo>
                      <a:pt x="29333" y="50206"/>
                    </a:lnTo>
                    <a:cubicBezTo>
                      <a:pt x="35227" y="50206"/>
                      <a:pt x="38972" y="48680"/>
                      <a:pt x="38972" y="40705"/>
                    </a:cubicBezTo>
                    <a:lnTo>
                      <a:pt x="38972" y="19001"/>
                    </a:lnTo>
                    <a:close/>
                  </a:path>
                </a:pathLst>
              </a:custGeom>
              <a:solidFill>
                <a:srgbClr val="FFFFFF"/>
              </a:solidFill>
              <a:ln w="6930" cap="flat">
                <a:noFill/>
                <a:prstDash val="solid"/>
                <a:miter/>
              </a:ln>
            </p:spPr>
            <p:txBody>
              <a:bodyPr rtlCol="0" anchor="ctr"/>
              <a:lstStyle/>
              <a:p>
                <a:endParaRPr lang="en-US"/>
              </a:p>
            </p:txBody>
          </p:sp>
          <p:sp>
            <p:nvSpPr>
              <p:cNvPr id="711" name="Freeform 248">
                <a:extLst>
                  <a:ext uri="{FF2B5EF4-FFF2-40B4-BE49-F238E27FC236}">
                    <a16:creationId xmlns:a16="http://schemas.microsoft.com/office/drawing/2014/main" id="{310C6A57-96D3-3B10-19D8-2CF1AD631879}"/>
                  </a:ext>
                </a:extLst>
              </p:cNvPr>
              <p:cNvSpPr/>
              <p:nvPr/>
            </p:nvSpPr>
            <p:spPr>
              <a:xfrm>
                <a:off x="5874143" y="3413455"/>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712" name="Freeform 249">
                <a:extLst>
                  <a:ext uri="{FF2B5EF4-FFF2-40B4-BE49-F238E27FC236}">
                    <a16:creationId xmlns:a16="http://schemas.microsoft.com/office/drawing/2014/main" id="{3A78B07F-49B7-6901-1385-99B12FF2D585}"/>
                  </a:ext>
                </a:extLst>
              </p:cNvPr>
              <p:cNvSpPr/>
              <p:nvPr/>
            </p:nvSpPr>
            <p:spPr>
              <a:xfrm>
                <a:off x="5895016" y="3432386"/>
                <a:ext cx="42786" cy="62342"/>
              </a:xfrm>
              <a:custGeom>
                <a:avLst/>
                <a:gdLst>
                  <a:gd name="connsiteX0" fmla="*/ 42786 w 42786"/>
                  <a:gd name="connsiteY0" fmla="*/ 47709 h 62342"/>
                  <a:gd name="connsiteX1" fmla="*/ 26698 w 42786"/>
                  <a:gd name="connsiteY1" fmla="*/ 62341 h 62342"/>
                  <a:gd name="connsiteX2" fmla="*/ 4507 w 42786"/>
                  <a:gd name="connsiteY2" fmla="*/ 61093 h 62342"/>
                  <a:gd name="connsiteX3" fmla="*/ 4507 w 42786"/>
                  <a:gd name="connsiteY3" fmla="*/ 53465 h 62342"/>
                  <a:gd name="connsiteX4" fmla="*/ 25103 w 42786"/>
                  <a:gd name="connsiteY4" fmla="*/ 53465 h 62342"/>
                  <a:gd name="connsiteX5" fmla="*/ 32176 w 42786"/>
                  <a:gd name="connsiteY5" fmla="*/ 46461 h 62342"/>
                  <a:gd name="connsiteX6" fmla="*/ 32176 w 42786"/>
                  <a:gd name="connsiteY6" fmla="*/ 42370 h 62342"/>
                  <a:gd name="connsiteX7" fmla="*/ 19000 w 42786"/>
                  <a:gd name="connsiteY7" fmla="*/ 46669 h 62342"/>
                  <a:gd name="connsiteX8" fmla="*/ 15741 w 42786"/>
                  <a:gd name="connsiteY8" fmla="*/ 46669 h 62342"/>
                  <a:gd name="connsiteX9" fmla="*/ 0 w 42786"/>
                  <a:gd name="connsiteY9" fmla="*/ 32523 h 62342"/>
                  <a:gd name="connsiteX10" fmla="*/ 0 w 42786"/>
                  <a:gd name="connsiteY10" fmla="*/ 14146 h 62342"/>
                  <a:gd name="connsiteX11" fmla="*/ 15741 w 42786"/>
                  <a:gd name="connsiteY11" fmla="*/ 0 h 62342"/>
                  <a:gd name="connsiteX12" fmla="*/ 18584 w 42786"/>
                  <a:gd name="connsiteY12" fmla="*/ 0 h 62342"/>
                  <a:gd name="connsiteX13" fmla="*/ 32176 w 42786"/>
                  <a:gd name="connsiteY13" fmla="*/ 4300 h 62342"/>
                  <a:gd name="connsiteX14" fmla="*/ 32176 w 42786"/>
                  <a:gd name="connsiteY14" fmla="*/ 485 h 62342"/>
                  <a:gd name="connsiteX15" fmla="*/ 42786 w 42786"/>
                  <a:gd name="connsiteY15" fmla="*/ 485 h 62342"/>
                  <a:gd name="connsiteX16" fmla="*/ 42786 w 42786"/>
                  <a:gd name="connsiteY16" fmla="*/ 47848 h 62342"/>
                  <a:gd name="connsiteX17" fmla="*/ 10679 w 42786"/>
                  <a:gd name="connsiteY17" fmla="*/ 31136 h 62342"/>
                  <a:gd name="connsiteX18" fmla="*/ 17752 w 42786"/>
                  <a:gd name="connsiteY18" fmla="*/ 37723 h 62342"/>
                  <a:gd name="connsiteX19" fmla="*/ 20318 w 42786"/>
                  <a:gd name="connsiteY19" fmla="*/ 37723 h 62342"/>
                  <a:gd name="connsiteX20" fmla="*/ 32176 w 42786"/>
                  <a:gd name="connsiteY20" fmla="*/ 34742 h 62342"/>
                  <a:gd name="connsiteX21" fmla="*/ 32176 w 42786"/>
                  <a:gd name="connsiteY21" fmla="*/ 12205 h 62342"/>
                  <a:gd name="connsiteX22" fmla="*/ 20318 w 42786"/>
                  <a:gd name="connsiteY22" fmla="*/ 9223 h 62342"/>
                  <a:gd name="connsiteX23" fmla="*/ 17752 w 42786"/>
                  <a:gd name="connsiteY23" fmla="*/ 9223 h 62342"/>
                  <a:gd name="connsiteX24" fmla="*/ 10679 w 42786"/>
                  <a:gd name="connsiteY24" fmla="*/ 15811 h 62342"/>
                  <a:gd name="connsiteX25" fmla="*/ 10679 w 42786"/>
                  <a:gd name="connsiteY25" fmla="*/ 31205 h 6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2">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70"/>
                    </a:lnTo>
                    <a:cubicBezTo>
                      <a:pt x="28431" y="44242"/>
                      <a:pt x="23577" y="46669"/>
                      <a:pt x="19000" y="46669"/>
                    </a:cubicBezTo>
                    <a:lnTo>
                      <a:pt x="15741" y="46669"/>
                    </a:lnTo>
                    <a:cubicBezTo>
                      <a:pt x="5339" y="46600"/>
                      <a:pt x="0" y="44173"/>
                      <a:pt x="0" y="32523"/>
                    </a:cubicBezTo>
                    <a:lnTo>
                      <a:pt x="0" y="14146"/>
                    </a:lnTo>
                    <a:cubicBezTo>
                      <a:pt x="0" y="2427"/>
                      <a:pt x="5270" y="69"/>
                      <a:pt x="15741" y="0"/>
                    </a:cubicBezTo>
                    <a:lnTo>
                      <a:pt x="18584" y="0"/>
                    </a:lnTo>
                    <a:cubicBezTo>
                      <a:pt x="23092" y="0"/>
                      <a:pt x="28431" y="2358"/>
                      <a:pt x="32176" y="4300"/>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713" name="Freeform 250">
                <a:extLst>
                  <a:ext uri="{FF2B5EF4-FFF2-40B4-BE49-F238E27FC236}">
                    <a16:creationId xmlns:a16="http://schemas.microsoft.com/office/drawing/2014/main" id="{F090312D-C8D2-807F-2AC9-480E38689D54}"/>
                  </a:ext>
                </a:extLst>
              </p:cNvPr>
              <p:cNvSpPr/>
              <p:nvPr/>
            </p:nvSpPr>
            <p:spPr>
              <a:xfrm>
                <a:off x="5948134" y="3413455"/>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714" name="Freeform 251">
                <a:extLst>
                  <a:ext uri="{FF2B5EF4-FFF2-40B4-BE49-F238E27FC236}">
                    <a16:creationId xmlns:a16="http://schemas.microsoft.com/office/drawing/2014/main" id="{6D712347-2614-5D1C-CB42-A9F7728165AC}"/>
                  </a:ext>
                </a:extLst>
              </p:cNvPr>
              <p:cNvSpPr/>
              <p:nvPr/>
            </p:nvSpPr>
            <p:spPr>
              <a:xfrm>
                <a:off x="5965955" y="34215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715" name="Freeform 252">
                <a:extLst>
                  <a:ext uri="{FF2B5EF4-FFF2-40B4-BE49-F238E27FC236}">
                    <a16:creationId xmlns:a16="http://schemas.microsoft.com/office/drawing/2014/main" id="{1ECE392C-2A30-3BD3-2CAB-D65AA6C7F4A3}"/>
                  </a:ext>
                </a:extLst>
              </p:cNvPr>
              <p:cNvSpPr/>
              <p:nvPr/>
            </p:nvSpPr>
            <p:spPr>
              <a:xfrm>
                <a:off x="6003193" y="3432246"/>
                <a:ext cx="43271" cy="49513"/>
              </a:xfrm>
              <a:custGeom>
                <a:avLst/>
                <a:gdLst>
                  <a:gd name="connsiteX0" fmla="*/ 26282 w 43271"/>
                  <a:gd name="connsiteY0" fmla="*/ 1 h 49513"/>
                  <a:gd name="connsiteX1" fmla="*/ 43271 w 43271"/>
                  <a:gd name="connsiteY1" fmla="*/ 14148 h 49513"/>
                  <a:gd name="connsiteX2" fmla="*/ 43271 w 43271"/>
                  <a:gd name="connsiteY2" fmla="*/ 49098 h 49513"/>
                  <a:gd name="connsiteX3" fmla="*/ 32661 w 43271"/>
                  <a:gd name="connsiteY3" fmla="*/ 49098 h 49513"/>
                  <a:gd name="connsiteX4" fmla="*/ 32661 w 43271"/>
                  <a:gd name="connsiteY4" fmla="*/ 45145 h 49513"/>
                  <a:gd name="connsiteX5" fmla="*/ 19070 w 43271"/>
                  <a:gd name="connsiteY5" fmla="*/ 49514 h 49513"/>
                  <a:gd name="connsiteX6" fmla="*/ 15811 w 43271"/>
                  <a:gd name="connsiteY6" fmla="*/ 49514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6 w 43271"/>
                  <a:gd name="connsiteY18" fmla="*/ 25451 h 49513"/>
                  <a:gd name="connsiteX19" fmla="*/ 10263 w 43271"/>
                  <a:gd name="connsiteY19" fmla="*/ 32039 h 49513"/>
                  <a:gd name="connsiteX20" fmla="*/ 10263 w 43271"/>
                  <a:gd name="connsiteY20" fmla="*/ 34535 h 49513"/>
                  <a:gd name="connsiteX21" fmla="*/ 17406 w 43271"/>
                  <a:gd name="connsiteY21" fmla="*/ 41054 h 49513"/>
                  <a:gd name="connsiteX22" fmla="*/ 20803 w 43271"/>
                  <a:gd name="connsiteY22" fmla="*/ 41054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40" y="49444"/>
                      <a:pt x="0" y="49375"/>
                      <a:pt x="0" y="35367"/>
                    </a:cubicBezTo>
                    <a:lnTo>
                      <a:pt x="0" y="30652"/>
                    </a:lnTo>
                    <a:cubicBezTo>
                      <a:pt x="0" y="18794"/>
                      <a:pt x="5270" y="17754"/>
                      <a:pt x="15811" y="17754"/>
                    </a:cubicBezTo>
                    <a:lnTo>
                      <a:pt x="21636" y="17754"/>
                    </a:lnTo>
                    <a:cubicBezTo>
                      <a:pt x="27045"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4"/>
                      <a:pt x="17406"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716" name="Freeform 253">
                <a:extLst>
                  <a:ext uri="{FF2B5EF4-FFF2-40B4-BE49-F238E27FC236}">
                    <a16:creationId xmlns:a16="http://schemas.microsoft.com/office/drawing/2014/main" id="{E6CB1A3B-5D56-3C31-30BE-BAC581D07D91}"/>
                  </a:ext>
                </a:extLst>
              </p:cNvPr>
              <p:cNvSpPr/>
              <p:nvPr/>
            </p:nvSpPr>
            <p:spPr>
              <a:xfrm>
                <a:off x="6056727" y="3418586"/>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717" name="Freeform 254">
                <a:extLst>
                  <a:ext uri="{FF2B5EF4-FFF2-40B4-BE49-F238E27FC236}">
                    <a16:creationId xmlns:a16="http://schemas.microsoft.com/office/drawing/2014/main" id="{1667EF42-C760-20AA-1A3F-B2605CD267D7}"/>
                  </a:ext>
                </a:extLst>
              </p:cNvPr>
              <p:cNvSpPr/>
              <p:nvPr/>
            </p:nvSpPr>
            <p:spPr>
              <a:xfrm>
                <a:off x="6076976" y="3448682"/>
                <a:ext cx="26281" cy="9847"/>
              </a:xfrm>
              <a:custGeom>
                <a:avLst/>
                <a:gdLst>
                  <a:gd name="connsiteX0" fmla="*/ 0 w 26281"/>
                  <a:gd name="connsiteY0" fmla="*/ 0 h 9847"/>
                  <a:gd name="connsiteX1" fmla="*/ 26282 w 26281"/>
                  <a:gd name="connsiteY1" fmla="*/ 0 h 9847"/>
                  <a:gd name="connsiteX2" fmla="*/ 26282 w 26281"/>
                  <a:gd name="connsiteY2" fmla="*/ 9847 h 9847"/>
                  <a:gd name="connsiteX3" fmla="*/ 0 w 26281"/>
                  <a:gd name="connsiteY3" fmla="*/ 9847 h 9847"/>
                  <a:gd name="connsiteX4" fmla="*/ 0 w 26281"/>
                  <a:gd name="connsiteY4" fmla="*/ 0 h 9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81" h="9847">
                    <a:moveTo>
                      <a:pt x="0" y="0"/>
                    </a:moveTo>
                    <a:lnTo>
                      <a:pt x="26282" y="0"/>
                    </a:lnTo>
                    <a:lnTo>
                      <a:pt x="26282" y="9847"/>
                    </a:lnTo>
                    <a:lnTo>
                      <a:pt x="0" y="9847"/>
                    </a:lnTo>
                    <a:lnTo>
                      <a:pt x="0" y="0"/>
                    </a:lnTo>
                    <a:close/>
                  </a:path>
                </a:pathLst>
              </a:custGeom>
              <a:solidFill>
                <a:srgbClr val="FFFFFF"/>
              </a:solidFill>
              <a:ln w="6930" cap="flat">
                <a:noFill/>
                <a:prstDash val="solid"/>
                <a:miter/>
              </a:ln>
            </p:spPr>
            <p:txBody>
              <a:bodyPr rtlCol="0" anchor="ctr"/>
              <a:lstStyle/>
              <a:p>
                <a:endParaRPr lang="en-US"/>
              </a:p>
            </p:txBody>
          </p:sp>
          <p:sp>
            <p:nvSpPr>
              <p:cNvPr id="718" name="Freeform 255">
                <a:extLst>
                  <a:ext uri="{FF2B5EF4-FFF2-40B4-BE49-F238E27FC236}">
                    <a16:creationId xmlns:a16="http://schemas.microsoft.com/office/drawing/2014/main" id="{B92E1729-B5EB-3C75-88C4-6DD5251230D7}"/>
                  </a:ext>
                </a:extLst>
              </p:cNvPr>
              <p:cNvSpPr/>
              <p:nvPr/>
            </p:nvSpPr>
            <p:spPr>
              <a:xfrm>
                <a:off x="6113659" y="3421568"/>
                <a:ext cx="42369" cy="59844"/>
              </a:xfrm>
              <a:custGeom>
                <a:avLst/>
                <a:gdLst>
                  <a:gd name="connsiteX0" fmla="*/ 0 w 42369"/>
                  <a:gd name="connsiteY0" fmla="*/ 0 h 59844"/>
                  <a:gd name="connsiteX1" fmla="*/ 42369 w 42369"/>
                  <a:gd name="connsiteY1" fmla="*/ 0 h 59844"/>
                  <a:gd name="connsiteX2" fmla="*/ 42369 w 42369"/>
                  <a:gd name="connsiteY2" fmla="*/ 9847 h 59844"/>
                  <a:gd name="connsiteX3" fmla="*/ 10956 w 42369"/>
                  <a:gd name="connsiteY3" fmla="*/ 9847 h 59844"/>
                  <a:gd name="connsiteX4" fmla="*/ 10956 w 42369"/>
                  <a:gd name="connsiteY4" fmla="*/ 25588 h 59844"/>
                  <a:gd name="connsiteX5" fmla="*/ 38140 w 42369"/>
                  <a:gd name="connsiteY5" fmla="*/ 25588 h 59844"/>
                  <a:gd name="connsiteX6" fmla="*/ 38140 w 42369"/>
                  <a:gd name="connsiteY6" fmla="*/ 35435 h 59844"/>
                  <a:gd name="connsiteX7" fmla="*/ 10956 w 42369"/>
                  <a:gd name="connsiteY7" fmla="*/ 35435 h 59844"/>
                  <a:gd name="connsiteX8" fmla="*/ 10956 w 42369"/>
                  <a:gd name="connsiteY8" fmla="*/ 59844 h 59844"/>
                  <a:gd name="connsiteX9" fmla="*/ 0 w 42369"/>
                  <a:gd name="connsiteY9" fmla="*/ 59844 h 59844"/>
                  <a:gd name="connsiteX10" fmla="*/ 0 w 42369"/>
                  <a:gd name="connsiteY10" fmla="*/ 69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69" h="59844">
                    <a:moveTo>
                      <a:pt x="0" y="0"/>
                    </a:moveTo>
                    <a:lnTo>
                      <a:pt x="42369" y="0"/>
                    </a:lnTo>
                    <a:lnTo>
                      <a:pt x="42369" y="9847"/>
                    </a:lnTo>
                    <a:lnTo>
                      <a:pt x="10956" y="9847"/>
                    </a:lnTo>
                    <a:lnTo>
                      <a:pt x="10956" y="25588"/>
                    </a:lnTo>
                    <a:lnTo>
                      <a:pt x="38140" y="25588"/>
                    </a:lnTo>
                    <a:lnTo>
                      <a:pt x="38140" y="35435"/>
                    </a:lnTo>
                    <a:lnTo>
                      <a:pt x="10956" y="35435"/>
                    </a:lnTo>
                    <a:lnTo>
                      <a:pt x="10956" y="59844"/>
                    </a:lnTo>
                    <a:lnTo>
                      <a:pt x="0" y="59844"/>
                    </a:lnTo>
                    <a:lnTo>
                      <a:pt x="0" y="69"/>
                    </a:lnTo>
                    <a:close/>
                  </a:path>
                </a:pathLst>
              </a:custGeom>
              <a:solidFill>
                <a:srgbClr val="FFFFFF"/>
              </a:solidFill>
              <a:ln w="6930" cap="flat">
                <a:noFill/>
                <a:prstDash val="solid"/>
                <a:miter/>
              </a:ln>
            </p:spPr>
            <p:txBody>
              <a:bodyPr rtlCol="0" anchor="ctr"/>
              <a:lstStyle/>
              <a:p>
                <a:endParaRPr lang="en-US"/>
              </a:p>
            </p:txBody>
          </p:sp>
          <p:sp>
            <p:nvSpPr>
              <p:cNvPr id="719" name="Freeform 256">
                <a:extLst>
                  <a:ext uri="{FF2B5EF4-FFF2-40B4-BE49-F238E27FC236}">
                    <a16:creationId xmlns:a16="http://schemas.microsoft.com/office/drawing/2014/main" id="{2ED8E1C1-83C9-04F2-9B8F-34F95181FA96}"/>
                  </a:ext>
                </a:extLst>
              </p:cNvPr>
              <p:cNvSpPr/>
              <p:nvPr/>
            </p:nvSpPr>
            <p:spPr>
              <a:xfrm>
                <a:off x="6163587" y="3413455"/>
                <a:ext cx="11580" cy="67888"/>
              </a:xfrm>
              <a:custGeom>
                <a:avLst/>
                <a:gdLst>
                  <a:gd name="connsiteX0" fmla="*/ 5756 w 11580"/>
                  <a:gd name="connsiteY0" fmla="*/ 0 h 67888"/>
                  <a:gd name="connsiteX1" fmla="*/ 11581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4"/>
                      <a:pt x="5756" y="11164"/>
                    </a:cubicBezTo>
                    <a:cubicBezTo>
                      <a:pt x="2497"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720" name="Freeform 257">
                <a:extLst>
                  <a:ext uri="{FF2B5EF4-FFF2-40B4-BE49-F238E27FC236}">
                    <a16:creationId xmlns:a16="http://schemas.microsoft.com/office/drawing/2014/main" id="{E4795C9B-6953-400D-B010-BB7E946D8338}"/>
                  </a:ext>
                </a:extLst>
              </p:cNvPr>
              <p:cNvSpPr/>
              <p:nvPr/>
            </p:nvSpPr>
            <p:spPr>
              <a:xfrm>
                <a:off x="6185292" y="3432247"/>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721" name="Freeform 258">
                <a:extLst>
                  <a:ext uri="{FF2B5EF4-FFF2-40B4-BE49-F238E27FC236}">
                    <a16:creationId xmlns:a16="http://schemas.microsoft.com/office/drawing/2014/main" id="{4DF6355B-5657-BF57-FBB9-B8EB70DDEC86}"/>
                  </a:ext>
                </a:extLst>
              </p:cNvPr>
              <p:cNvSpPr/>
              <p:nvPr/>
            </p:nvSpPr>
            <p:spPr>
              <a:xfrm>
                <a:off x="6219618" y="3432384"/>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7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0 w 41329"/>
                  <a:gd name="connsiteY11" fmla="*/ 34882 h 49445"/>
                  <a:gd name="connsiteX12" fmla="*/ 31690 w 41329"/>
                  <a:gd name="connsiteY12" fmla="*/ 32941 h 49445"/>
                  <a:gd name="connsiteX13" fmla="*/ 28778 w 41329"/>
                  <a:gd name="connsiteY13" fmla="*/ 29265 h 49445"/>
                  <a:gd name="connsiteX14" fmla="*/ 8945 w 41329"/>
                  <a:gd name="connsiteY14" fmla="*/ 26006 h 49445"/>
                  <a:gd name="connsiteX15" fmla="*/ 416 w 41329"/>
                  <a:gd name="connsiteY15" fmla="*/ 16021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7"/>
                    </a:lnTo>
                    <a:cubicBezTo>
                      <a:pt x="36545" y="21222"/>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0" y="38835"/>
                      <a:pt x="31690" y="34882"/>
                    </a:cubicBezTo>
                    <a:lnTo>
                      <a:pt x="31690" y="32941"/>
                    </a:lnTo>
                    <a:cubicBezTo>
                      <a:pt x="31690" y="30999"/>
                      <a:pt x="31621" y="29751"/>
                      <a:pt x="28778" y="29265"/>
                    </a:cubicBezTo>
                    <a:cubicBezTo>
                      <a:pt x="23855" y="28433"/>
                      <a:pt x="13800" y="26908"/>
                      <a:pt x="8945" y="26006"/>
                    </a:cubicBezTo>
                    <a:cubicBezTo>
                      <a:pt x="3259" y="24897"/>
                      <a:pt x="416" y="23440"/>
                      <a:pt x="416" y="16021"/>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722" name="Freeform 259">
                <a:extLst>
                  <a:ext uri="{FF2B5EF4-FFF2-40B4-BE49-F238E27FC236}">
                    <a16:creationId xmlns:a16="http://schemas.microsoft.com/office/drawing/2014/main" id="{A70E10A3-4D9B-6AFA-D3BB-7250A6F4127B}"/>
                  </a:ext>
                </a:extLst>
              </p:cNvPr>
              <p:cNvSpPr/>
              <p:nvPr/>
            </p:nvSpPr>
            <p:spPr>
              <a:xfrm>
                <a:off x="6264900" y="34215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723" name="Freeform 260">
                <a:extLst>
                  <a:ext uri="{FF2B5EF4-FFF2-40B4-BE49-F238E27FC236}">
                    <a16:creationId xmlns:a16="http://schemas.microsoft.com/office/drawing/2014/main" id="{33A2007A-1591-AF54-9C06-E99FC6B90D41}"/>
                  </a:ext>
                </a:extLst>
              </p:cNvPr>
              <p:cNvSpPr/>
              <p:nvPr/>
            </p:nvSpPr>
            <p:spPr>
              <a:xfrm>
                <a:off x="5906666" y="3529052"/>
                <a:ext cx="44311" cy="60608"/>
              </a:xfrm>
              <a:custGeom>
                <a:avLst/>
                <a:gdLst>
                  <a:gd name="connsiteX0" fmla="*/ 44172 w 44311"/>
                  <a:gd name="connsiteY0" fmla="*/ 9848 h 60608"/>
                  <a:gd name="connsiteX1" fmla="*/ 20457 w 44311"/>
                  <a:gd name="connsiteY1" fmla="*/ 9848 h 60608"/>
                  <a:gd name="connsiteX2" fmla="*/ 11650 w 44311"/>
                  <a:gd name="connsiteY2" fmla="*/ 17614 h 60608"/>
                  <a:gd name="connsiteX3" fmla="*/ 11650 w 44311"/>
                  <a:gd name="connsiteY3" fmla="*/ 42232 h 60608"/>
                  <a:gd name="connsiteX4" fmla="*/ 20457 w 44311"/>
                  <a:gd name="connsiteY4" fmla="*/ 50830 h 60608"/>
                  <a:gd name="connsiteX5" fmla="*/ 44172 w 44311"/>
                  <a:gd name="connsiteY5" fmla="*/ 50830 h 60608"/>
                  <a:gd name="connsiteX6" fmla="*/ 44172 w 44311"/>
                  <a:gd name="connsiteY6" fmla="*/ 59776 h 60608"/>
                  <a:gd name="connsiteX7" fmla="*/ 16019 w 44311"/>
                  <a:gd name="connsiteY7" fmla="*/ 60608 h 60608"/>
                  <a:gd name="connsiteX8" fmla="*/ 0 w 44311"/>
                  <a:gd name="connsiteY8" fmla="*/ 43480 h 60608"/>
                  <a:gd name="connsiteX9" fmla="*/ 0 w 44311"/>
                  <a:gd name="connsiteY9" fmla="*/ 16297 h 60608"/>
                  <a:gd name="connsiteX10" fmla="*/ 16019 w 44311"/>
                  <a:gd name="connsiteY10" fmla="*/ 1 h 60608"/>
                  <a:gd name="connsiteX11" fmla="*/ 44311 w 44311"/>
                  <a:gd name="connsiteY11" fmla="*/ 694 h 60608"/>
                  <a:gd name="connsiteX12" fmla="*/ 44311 w 44311"/>
                  <a:gd name="connsiteY12" fmla="*/ 9848 h 6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1" h="60608">
                    <a:moveTo>
                      <a:pt x="44172" y="9848"/>
                    </a:moveTo>
                    <a:lnTo>
                      <a:pt x="20457" y="9848"/>
                    </a:lnTo>
                    <a:cubicBezTo>
                      <a:pt x="14562" y="9848"/>
                      <a:pt x="11650" y="11997"/>
                      <a:pt x="11650" y="17614"/>
                    </a:cubicBezTo>
                    <a:lnTo>
                      <a:pt x="11650" y="42232"/>
                    </a:lnTo>
                    <a:cubicBezTo>
                      <a:pt x="11650" y="47848"/>
                      <a:pt x="14562" y="50830"/>
                      <a:pt x="20457" y="50830"/>
                    </a:cubicBezTo>
                    <a:lnTo>
                      <a:pt x="44172" y="50830"/>
                    </a:lnTo>
                    <a:lnTo>
                      <a:pt x="44172" y="59776"/>
                    </a:lnTo>
                    <a:cubicBezTo>
                      <a:pt x="44172" y="59776"/>
                      <a:pt x="30165" y="60608"/>
                      <a:pt x="16019" y="60608"/>
                    </a:cubicBezTo>
                    <a:cubicBezTo>
                      <a:pt x="5339" y="60677"/>
                      <a:pt x="0" y="52911"/>
                      <a:pt x="0" y="43480"/>
                    </a:cubicBezTo>
                    <a:lnTo>
                      <a:pt x="0" y="16297"/>
                    </a:lnTo>
                    <a:cubicBezTo>
                      <a:pt x="0" y="6796"/>
                      <a:pt x="5409" y="-69"/>
                      <a:pt x="16019" y="1"/>
                    </a:cubicBezTo>
                    <a:cubicBezTo>
                      <a:pt x="31899" y="1"/>
                      <a:pt x="44311" y="694"/>
                      <a:pt x="44311" y="694"/>
                    </a:cubicBezTo>
                    <a:lnTo>
                      <a:pt x="44311" y="9848"/>
                    </a:lnTo>
                    <a:close/>
                  </a:path>
                </a:pathLst>
              </a:custGeom>
              <a:solidFill>
                <a:srgbClr val="FFFFFF"/>
              </a:solidFill>
              <a:ln w="6930" cap="flat">
                <a:noFill/>
                <a:prstDash val="solid"/>
                <a:miter/>
              </a:ln>
            </p:spPr>
            <p:txBody>
              <a:bodyPr rtlCol="0" anchor="ctr"/>
              <a:lstStyle/>
              <a:p>
                <a:endParaRPr lang="en-US"/>
              </a:p>
            </p:txBody>
          </p:sp>
          <p:sp>
            <p:nvSpPr>
              <p:cNvPr id="724" name="Freeform 261">
                <a:extLst>
                  <a:ext uri="{FF2B5EF4-FFF2-40B4-BE49-F238E27FC236}">
                    <a16:creationId xmlns:a16="http://schemas.microsoft.com/office/drawing/2014/main" id="{0AB82DBA-163F-158B-A58C-FA785B87CB74}"/>
                  </a:ext>
                </a:extLst>
              </p:cNvPr>
              <p:cNvSpPr/>
              <p:nvPr/>
            </p:nvSpPr>
            <p:spPr>
              <a:xfrm>
                <a:off x="5959021" y="3540702"/>
                <a:ext cx="42993" cy="49165"/>
              </a:xfrm>
              <a:custGeom>
                <a:avLst/>
                <a:gdLst>
                  <a:gd name="connsiteX0" fmla="*/ 42994 w 42993"/>
                  <a:gd name="connsiteY0" fmla="*/ 48610 h 49165"/>
                  <a:gd name="connsiteX1" fmla="*/ 32384 w 42993"/>
                  <a:gd name="connsiteY1" fmla="*/ 48610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0"/>
                    </a:moveTo>
                    <a:lnTo>
                      <a:pt x="32384" y="48610"/>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725" name="Freeform 262">
                <a:extLst>
                  <a:ext uri="{FF2B5EF4-FFF2-40B4-BE49-F238E27FC236}">
                    <a16:creationId xmlns:a16="http://schemas.microsoft.com/office/drawing/2014/main" id="{F6BE3630-B507-CD5B-7F46-F7084F2F7228}"/>
                  </a:ext>
                </a:extLst>
              </p:cNvPr>
              <p:cNvSpPr/>
              <p:nvPr/>
            </p:nvSpPr>
            <p:spPr>
              <a:xfrm>
                <a:off x="6012694" y="3526556"/>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726" name="Freeform 263">
                <a:extLst>
                  <a:ext uri="{FF2B5EF4-FFF2-40B4-BE49-F238E27FC236}">
                    <a16:creationId xmlns:a16="http://schemas.microsoft.com/office/drawing/2014/main" id="{7A5D279B-189D-3631-E888-2B0815FD98C2}"/>
                  </a:ext>
                </a:extLst>
              </p:cNvPr>
              <p:cNvSpPr/>
              <p:nvPr/>
            </p:nvSpPr>
            <p:spPr>
              <a:xfrm>
                <a:off x="6030030" y="3529468"/>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7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7"/>
                    </a:lnTo>
                    <a:close/>
                  </a:path>
                </a:pathLst>
              </a:custGeom>
              <a:solidFill>
                <a:srgbClr val="FFFFFF"/>
              </a:solidFill>
              <a:ln w="6930" cap="flat">
                <a:noFill/>
                <a:prstDash val="solid"/>
                <a:miter/>
              </a:ln>
            </p:spPr>
            <p:txBody>
              <a:bodyPr rtlCol="0" anchor="ctr"/>
              <a:lstStyle/>
              <a:p>
                <a:endParaRPr lang="en-US"/>
              </a:p>
            </p:txBody>
          </p:sp>
          <p:sp>
            <p:nvSpPr>
              <p:cNvPr id="727" name="Freeform 264">
                <a:extLst>
                  <a:ext uri="{FF2B5EF4-FFF2-40B4-BE49-F238E27FC236}">
                    <a16:creationId xmlns:a16="http://schemas.microsoft.com/office/drawing/2014/main" id="{96FBC657-16B2-EAE7-E88E-BE3C679D93BD}"/>
                  </a:ext>
                </a:extLst>
              </p:cNvPr>
              <p:cNvSpPr/>
              <p:nvPr/>
            </p:nvSpPr>
            <p:spPr>
              <a:xfrm>
                <a:off x="6068655" y="3540702"/>
                <a:ext cx="42993" cy="49165"/>
              </a:xfrm>
              <a:custGeom>
                <a:avLst/>
                <a:gdLst>
                  <a:gd name="connsiteX0" fmla="*/ 42994 w 42993"/>
                  <a:gd name="connsiteY0" fmla="*/ 48610 h 49165"/>
                  <a:gd name="connsiteX1" fmla="*/ 32384 w 42993"/>
                  <a:gd name="connsiteY1" fmla="*/ 48610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0"/>
                    </a:moveTo>
                    <a:lnTo>
                      <a:pt x="32384" y="48610"/>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728" name="Freeform 265">
                <a:extLst>
                  <a:ext uri="{FF2B5EF4-FFF2-40B4-BE49-F238E27FC236}">
                    <a16:creationId xmlns:a16="http://schemas.microsoft.com/office/drawing/2014/main" id="{AB867F2F-B024-6F85-0EEE-D3CF1C40E8CD}"/>
                  </a:ext>
                </a:extLst>
              </p:cNvPr>
              <p:cNvSpPr/>
              <p:nvPr/>
            </p:nvSpPr>
            <p:spPr>
              <a:xfrm>
                <a:off x="6122258" y="3540217"/>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729" name="Freeform 266">
                <a:extLst>
                  <a:ext uri="{FF2B5EF4-FFF2-40B4-BE49-F238E27FC236}">
                    <a16:creationId xmlns:a16="http://schemas.microsoft.com/office/drawing/2014/main" id="{75778329-8000-88BF-E59F-147888B73089}"/>
                  </a:ext>
                </a:extLst>
              </p:cNvPr>
              <p:cNvSpPr/>
              <p:nvPr/>
            </p:nvSpPr>
            <p:spPr>
              <a:xfrm>
                <a:off x="6158109" y="3540425"/>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grpSp>
        <p:grpSp>
          <p:nvGrpSpPr>
            <p:cNvPr id="602" name="Graphic 10">
              <a:extLst>
                <a:ext uri="{FF2B5EF4-FFF2-40B4-BE49-F238E27FC236}">
                  <a16:creationId xmlns:a16="http://schemas.microsoft.com/office/drawing/2014/main" id="{407F4620-7DBE-9DF0-293F-0A79C12A43C7}"/>
                </a:ext>
              </a:extLst>
            </p:cNvPr>
            <p:cNvGrpSpPr/>
            <p:nvPr/>
          </p:nvGrpSpPr>
          <p:grpSpPr>
            <a:xfrm>
              <a:off x="6661343" y="2663423"/>
              <a:ext cx="436108" cy="284104"/>
              <a:chOff x="6661343" y="2663423"/>
              <a:chExt cx="436108" cy="284104"/>
            </a:xfrm>
            <a:solidFill>
              <a:srgbClr val="FFFFFF"/>
            </a:solidFill>
          </p:grpSpPr>
          <p:sp>
            <p:nvSpPr>
              <p:cNvPr id="678" name="Freeform 268">
                <a:extLst>
                  <a:ext uri="{FF2B5EF4-FFF2-40B4-BE49-F238E27FC236}">
                    <a16:creationId xmlns:a16="http://schemas.microsoft.com/office/drawing/2014/main" id="{F2CB3340-B996-3ED8-762E-C5F6AAA8BC93}"/>
                  </a:ext>
                </a:extLst>
              </p:cNvPr>
              <p:cNvSpPr/>
              <p:nvPr/>
            </p:nvSpPr>
            <p:spPr>
              <a:xfrm>
                <a:off x="6685753" y="2671537"/>
                <a:ext cx="49442" cy="59775"/>
              </a:xfrm>
              <a:custGeom>
                <a:avLst/>
                <a:gdLst>
                  <a:gd name="connsiteX0" fmla="*/ 49443 w 49442"/>
                  <a:gd name="connsiteY0" fmla="*/ 9361 h 59775"/>
                  <a:gd name="connsiteX1" fmla="*/ 30234 w 49442"/>
                  <a:gd name="connsiteY1" fmla="*/ 9361 h 59775"/>
                  <a:gd name="connsiteX2" fmla="*/ 30234 w 49442"/>
                  <a:gd name="connsiteY2" fmla="*/ 59775 h 59775"/>
                  <a:gd name="connsiteX3" fmla="*/ 19278 w 49442"/>
                  <a:gd name="connsiteY3" fmla="*/ 59775 h 59775"/>
                  <a:gd name="connsiteX4" fmla="*/ 19278 w 49442"/>
                  <a:gd name="connsiteY4" fmla="*/ 9361 h 59775"/>
                  <a:gd name="connsiteX5" fmla="*/ 0 w 49442"/>
                  <a:gd name="connsiteY5" fmla="*/ 9361 h 59775"/>
                  <a:gd name="connsiteX6" fmla="*/ 0 w 49442"/>
                  <a:gd name="connsiteY6" fmla="*/ 0 h 59775"/>
                  <a:gd name="connsiteX7" fmla="*/ 49443 w 49442"/>
                  <a:gd name="connsiteY7" fmla="*/ 0 h 59775"/>
                  <a:gd name="connsiteX8" fmla="*/ 49443 w 49442"/>
                  <a:gd name="connsiteY8" fmla="*/ 936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42" h="59775">
                    <a:moveTo>
                      <a:pt x="49443" y="9361"/>
                    </a:moveTo>
                    <a:lnTo>
                      <a:pt x="30234" y="9361"/>
                    </a:lnTo>
                    <a:lnTo>
                      <a:pt x="30234" y="59775"/>
                    </a:lnTo>
                    <a:lnTo>
                      <a:pt x="19278" y="59775"/>
                    </a:lnTo>
                    <a:lnTo>
                      <a:pt x="19278" y="9361"/>
                    </a:lnTo>
                    <a:lnTo>
                      <a:pt x="0" y="9361"/>
                    </a:lnTo>
                    <a:lnTo>
                      <a:pt x="0" y="0"/>
                    </a:lnTo>
                    <a:lnTo>
                      <a:pt x="49443" y="0"/>
                    </a:lnTo>
                    <a:lnTo>
                      <a:pt x="49443" y="9361"/>
                    </a:lnTo>
                    <a:close/>
                  </a:path>
                </a:pathLst>
              </a:custGeom>
              <a:solidFill>
                <a:srgbClr val="FFFFFF"/>
              </a:solidFill>
              <a:ln w="6930" cap="flat">
                <a:noFill/>
                <a:prstDash val="solid"/>
                <a:miter/>
              </a:ln>
            </p:spPr>
            <p:txBody>
              <a:bodyPr rtlCol="0" anchor="ctr"/>
              <a:lstStyle/>
              <a:p>
                <a:endParaRPr lang="en-US"/>
              </a:p>
            </p:txBody>
          </p:sp>
          <p:sp>
            <p:nvSpPr>
              <p:cNvPr id="679" name="Freeform 269">
                <a:extLst>
                  <a:ext uri="{FF2B5EF4-FFF2-40B4-BE49-F238E27FC236}">
                    <a16:creationId xmlns:a16="http://schemas.microsoft.com/office/drawing/2014/main" id="{8F3E9D70-7F89-9C0F-F357-13160D55E6AB}"/>
                  </a:ext>
                </a:extLst>
              </p:cNvPr>
              <p:cNvSpPr/>
              <p:nvPr/>
            </p:nvSpPr>
            <p:spPr>
              <a:xfrm>
                <a:off x="6736998" y="2682215"/>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680" name="Freeform 270">
                <a:extLst>
                  <a:ext uri="{FF2B5EF4-FFF2-40B4-BE49-F238E27FC236}">
                    <a16:creationId xmlns:a16="http://schemas.microsoft.com/office/drawing/2014/main" id="{D81E8255-1590-1643-9350-B112AFA7617D}"/>
                  </a:ext>
                </a:extLst>
              </p:cNvPr>
              <p:cNvSpPr/>
              <p:nvPr/>
            </p:nvSpPr>
            <p:spPr>
              <a:xfrm>
                <a:off x="6767441" y="2682214"/>
                <a:ext cx="43270" cy="49513"/>
              </a:xfrm>
              <a:custGeom>
                <a:avLst/>
                <a:gdLst>
                  <a:gd name="connsiteX0" fmla="*/ 26281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1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1"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1" y="71"/>
                    </a:cubicBezTo>
                    <a:close/>
                    <a:moveTo>
                      <a:pt x="22537" y="25451"/>
                    </a:moveTo>
                    <a:lnTo>
                      <a:pt x="17405" y="25451"/>
                    </a:lnTo>
                    <a:cubicBezTo>
                      <a:pt x="11788" y="25451"/>
                      <a:pt x="10263" y="25728"/>
                      <a:pt x="10263" y="32039"/>
                    </a:cubicBezTo>
                    <a:lnTo>
                      <a:pt x="10263" y="34535"/>
                    </a:lnTo>
                    <a:cubicBezTo>
                      <a:pt x="10263" y="39736"/>
                      <a:pt x="12343" y="41054"/>
                      <a:pt x="17405"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681" name="Freeform 271">
                <a:extLst>
                  <a:ext uri="{FF2B5EF4-FFF2-40B4-BE49-F238E27FC236}">
                    <a16:creationId xmlns:a16="http://schemas.microsoft.com/office/drawing/2014/main" id="{45845A87-5DFF-EFBA-FB85-F414DFD6EA36}"/>
                  </a:ext>
                </a:extLst>
              </p:cNvPr>
              <p:cNvSpPr/>
              <p:nvPr/>
            </p:nvSpPr>
            <p:spPr>
              <a:xfrm>
                <a:off x="6820559" y="2663423"/>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682" name="Freeform 272">
                <a:extLst>
                  <a:ext uri="{FF2B5EF4-FFF2-40B4-BE49-F238E27FC236}">
                    <a16:creationId xmlns:a16="http://schemas.microsoft.com/office/drawing/2014/main" id="{2B285445-5C14-76CB-BF79-7F0208CE091C}"/>
                  </a:ext>
                </a:extLst>
              </p:cNvPr>
              <p:cNvSpPr/>
              <p:nvPr/>
            </p:nvSpPr>
            <p:spPr>
              <a:xfrm>
                <a:off x="6842263" y="2682077"/>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7 w 42577"/>
                  <a:gd name="connsiteY4" fmla="*/ 0 h 49165"/>
                  <a:gd name="connsiteX5" fmla="*/ 42578 w 42577"/>
                  <a:gd name="connsiteY5" fmla="*/ 14077 h 49165"/>
                  <a:gd name="connsiteX6" fmla="*/ 42578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7" y="0"/>
                    </a:lnTo>
                    <a:cubicBezTo>
                      <a:pt x="37238" y="0"/>
                      <a:pt x="42578" y="2496"/>
                      <a:pt x="42578" y="14077"/>
                    </a:cubicBezTo>
                    <a:lnTo>
                      <a:pt x="42578"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683" name="Freeform 273">
                <a:extLst>
                  <a:ext uri="{FF2B5EF4-FFF2-40B4-BE49-F238E27FC236}">
                    <a16:creationId xmlns:a16="http://schemas.microsoft.com/office/drawing/2014/main" id="{F33DB9CB-A7D6-FE23-11DF-71E36822B649}"/>
                  </a:ext>
                </a:extLst>
              </p:cNvPr>
              <p:cNvSpPr/>
              <p:nvPr/>
            </p:nvSpPr>
            <p:spPr>
              <a:xfrm>
                <a:off x="6913411" y="2671328"/>
                <a:ext cx="51106" cy="60121"/>
              </a:xfrm>
              <a:custGeom>
                <a:avLst/>
                <a:gdLst>
                  <a:gd name="connsiteX0" fmla="*/ 0 w 51106"/>
                  <a:gd name="connsiteY0" fmla="*/ 44242 h 60121"/>
                  <a:gd name="connsiteX1" fmla="*/ 0 w 51106"/>
                  <a:gd name="connsiteY1" fmla="*/ 15880 h 60121"/>
                  <a:gd name="connsiteX2" fmla="*/ 16504 w 51106"/>
                  <a:gd name="connsiteY2" fmla="*/ 0 h 60121"/>
                  <a:gd name="connsiteX3" fmla="*/ 34603 w 51106"/>
                  <a:gd name="connsiteY3" fmla="*/ 0 h 60121"/>
                  <a:gd name="connsiteX4" fmla="*/ 51107 w 51106"/>
                  <a:gd name="connsiteY4" fmla="*/ 15880 h 60121"/>
                  <a:gd name="connsiteX5" fmla="*/ 51107 w 51106"/>
                  <a:gd name="connsiteY5" fmla="*/ 44242 h 60121"/>
                  <a:gd name="connsiteX6" fmla="*/ 34603 w 51106"/>
                  <a:gd name="connsiteY6" fmla="*/ 60122 h 60121"/>
                  <a:gd name="connsiteX7" fmla="*/ 16504 w 51106"/>
                  <a:gd name="connsiteY7" fmla="*/ 60122 h 60121"/>
                  <a:gd name="connsiteX8" fmla="*/ 0 w 51106"/>
                  <a:gd name="connsiteY8" fmla="*/ 44242 h 60121"/>
                  <a:gd name="connsiteX9" fmla="*/ 11095 w 51106"/>
                  <a:gd name="connsiteY9" fmla="*/ 17198 h 60121"/>
                  <a:gd name="connsiteX10" fmla="*/ 11095 w 51106"/>
                  <a:gd name="connsiteY10" fmla="*/ 41884 h 60121"/>
                  <a:gd name="connsiteX11" fmla="*/ 19486 w 51106"/>
                  <a:gd name="connsiteY11" fmla="*/ 50067 h 60121"/>
                  <a:gd name="connsiteX12" fmla="*/ 31621 w 51106"/>
                  <a:gd name="connsiteY12" fmla="*/ 50067 h 60121"/>
                  <a:gd name="connsiteX13" fmla="*/ 40012 w 51106"/>
                  <a:gd name="connsiteY13" fmla="*/ 41884 h 60121"/>
                  <a:gd name="connsiteX14" fmla="*/ 40012 w 51106"/>
                  <a:gd name="connsiteY14" fmla="*/ 17198 h 60121"/>
                  <a:gd name="connsiteX15" fmla="*/ 31621 w 51106"/>
                  <a:gd name="connsiteY15" fmla="*/ 9847 h 60121"/>
                  <a:gd name="connsiteX16" fmla="*/ 19486 w 51106"/>
                  <a:gd name="connsiteY16" fmla="*/ 9847 h 60121"/>
                  <a:gd name="connsiteX17" fmla="*/ 11095 w 51106"/>
                  <a:gd name="connsiteY17" fmla="*/ 17198 h 6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06" h="60121">
                    <a:moveTo>
                      <a:pt x="0" y="44242"/>
                    </a:moveTo>
                    <a:lnTo>
                      <a:pt x="0" y="15880"/>
                    </a:lnTo>
                    <a:cubicBezTo>
                      <a:pt x="0" y="6380"/>
                      <a:pt x="5825" y="0"/>
                      <a:pt x="16504" y="0"/>
                    </a:cubicBezTo>
                    <a:lnTo>
                      <a:pt x="34603" y="0"/>
                    </a:lnTo>
                    <a:cubicBezTo>
                      <a:pt x="45282" y="0"/>
                      <a:pt x="51107" y="6380"/>
                      <a:pt x="51107" y="15880"/>
                    </a:cubicBezTo>
                    <a:lnTo>
                      <a:pt x="51107" y="44242"/>
                    </a:lnTo>
                    <a:cubicBezTo>
                      <a:pt x="51107" y="53742"/>
                      <a:pt x="45282" y="60122"/>
                      <a:pt x="34603" y="60122"/>
                    </a:cubicBezTo>
                    <a:lnTo>
                      <a:pt x="16504" y="60122"/>
                    </a:lnTo>
                    <a:cubicBezTo>
                      <a:pt x="5825" y="60122"/>
                      <a:pt x="0" y="53742"/>
                      <a:pt x="0" y="44242"/>
                    </a:cubicBezTo>
                    <a:close/>
                    <a:moveTo>
                      <a:pt x="11095" y="17198"/>
                    </a:moveTo>
                    <a:lnTo>
                      <a:pt x="11095" y="41884"/>
                    </a:lnTo>
                    <a:cubicBezTo>
                      <a:pt x="11095" y="47501"/>
                      <a:pt x="13591" y="50067"/>
                      <a:pt x="19486" y="50067"/>
                    </a:cubicBezTo>
                    <a:lnTo>
                      <a:pt x="31621" y="50067"/>
                    </a:lnTo>
                    <a:cubicBezTo>
                      <a:pt x="37515" y="50067"/>
                      <a:pt x="40012" y="47501"/>
                      <a:pt x="40012" y="41884"/>
                    </a:cubicBezTo>
                    <a:lnTo>
                      <a:pt x="40012" y="17198"/>
                    </a:lnTo>
                    <a:cubicBezTo>
                      <a:pt x="40012" y="11581"/>
                      <a:pt x="37515" y="9847"/>
                      <a:pt x="31621" y="9847"/>
                    </a:cubicBezTo>
                    <a:lnTo>
                      <a:pt x="19486" y="9847"/>
                    </a:lnTo>
                    <a:cubicBezTo>
                      <a:pt x="13591" y="9847"/>
                      <a:pt x="11095" y="11581"/>
                      <a:pt x="11095" y="17198"/>
                    </a:cubicBezTo>
                    <a:close/>
                  </a:path>
                </a:pathLst>
              </a:custGeom>
              <a:solidFill>
                <a:srgbClr val="FFFFFF"/>
              </a:solidFill>
              <a:ln w="6930" cap="flat">
                <a:noFill/>
                <a:prstDash val="solid"/>
                <a:miter/>
              </a:ln>
            </p:spPr>
            <p:txBody>
              <a:bodyPr rtlCol="0" anchor="ctr"/>
              <a:lstStyle/>
              <a:p>
                <a:endParaRPr lang="en-US"/>
              </a:p>
            </p:txBody>
          </p:sp>
          <p:sp>
            <p:nvSpPr>
              <p:cNvPr id="684" name="Freeform 274">
                <a:extLst>
                  <a:ext uri="{FF2B5EF4-FFF2-40B4-BE49-F238E27FC236}">
                    <a16:creationId xmlns:a16="http://schemas.microsoft.com/office/drawing/2014/main" id="{523AFAD6-C25B-761C-DB01-23C7A0745953}"/>
                  </a:ext>
                </a:extLst>
              </p:cNvPr>
              <p:cNvSpPr/>
              <p:nvPr/>
            </p:nvSpPr>
            <p:spPr>
              <a:xfrm>
                <a:off x="6974295" y="2682701"/>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685" name="Freeform 275">
                <a:extLst>
                  <a:ext uri="{FF2B5EF4-FFF2-40B4-BE49-F238E27FC236}">
                    <a16:creationId xmlns:a16="http://schemas.microsoft.com/office/drawing/2014/main" id="{D456B3F8-3487-8967-C727-98C3CC9E9186}"/>
                  </a:ext>
                </a:extLst>
              </p:cNvPr>
              <p:cNvSpPr/>
              <p:nvPr/>
            </p:nvSpPr>
            <p:spPr>
              <a:xfrm>
                <a:off x="7027899" y="2682215"/>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686" name="Freeform 276">
                <a:extLst>
                  <a:ext uri="{FF2B5EF4-FFF2-40B4-BE49-F238E27FC236}">
                    <a16:creationId xmlns:a16="http://schemas.microsoft.com/office/drawing/2014/main" id="{2B82DDDB-1355-BEEC-84ED-4ACCB8293AEA}"/>
                  </a:ext>
                </a:extLst>
              </p:cNvPr>
              <p:cNvSpPr/>
              <p:nvPr/>
            </p:nvSpPr>
            <p:spPr>
              <a:xfrm>
                <a:off x="6744834" y="2779437"/>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69 h 59775"/>
                  <a:gd name="connsiteX9" fmla="*/ 10956 w 49928"/>
                  <a:gd name="connsiteY9" fmla="*/ 9569 h 59775"/>
                  <a:gd name="connsiteX10" fmla="*/ 10956 w 49928"/>
                  <a:gd name="connsiteY10" fmla="*/ 50205 h 59775"/>
                  <a:gd name="connsiteX11" fmla="*/ 29402 w 49928"/>
                  <a:gd name="connsiteY11" fmla="*/ 50205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6" y="9569"/>
                      <a:pt x="29402" y="9569"/>
                    </a:cubicBezTo>
                    <a:lnTo>
                      <a:pt x="10956" y="9569"/>
                    </a:lnTo>
                    <a:lnTo>
                      <a:pt x="10956" y="50205"/>
                    </a:lnTo>
                    <a:lnTo>
                      <a:pt x="29402" y="50205"/>
                    </a:lnTo>
                    <a:cubicBezTo>
                      <a:pt x="35296" y="50205"/>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687" name="Freeform 277">
                <a:extLst>
                  <a:ext uri="{FF2B5EF4-FFF2-40B4-BE49-F238E27FC236}">
                    <a16:creationId xmlns:a16="http://schemas.microsoft.com/office/drawing/2014/main" id="{7F31B31D-EECC-6E53-DDB9-308FF4B5F186}"/>
                  </a:ext>
                </a:extLst>
              </p:cNvPr>
              <p:cNvSpPr/>
              <p:nvPr/>
            </p:nvSpPr>
            <p:spPr>
              <a:xfrm>
                <a:off x="6804748" y="2771323"/>
                <a:ext cx="11580" cy="67888"/>
              </a:xfrm>
              <a:custGeom>
                <a:avLst/>
                <a:gdLst>
                  <a:gd name="connsiteX0" fmla="*/ 5756 w 11580"/>
                  <a:gd name="connsiteY0" fmla="*/ 0 h 67888"/>
                  <a:gd name="connsiteX1" fmla="*/ 11580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5"/>
                      <a:pt x="5756" y="11165"/>
                    </a:cubicBezTo>
                    <a:cubicBezTo>
                      <a:pt x="2496" y="11165"/>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688" name="Freeform 278">
                <a:extLst>
                  <a:ext uri="{FF2B5EF4-FFF2-40B4-BE49-F238E27FC236}">
                    <a16:creationId xmlns:a16="http://schemas.microsoft.com/office/drawing/2014/main" id="{EA3A63D2-C76D-FC17-42C1-1FA193557999}"/>
                  </a:ext>
                </a:extLst>
              </p:cNvPr>
              <p:cNvSpPr/>
              <p:nvPr/>
            </p:nvSpPr>
            <p:spPr>
              <a:xfrm>
                <a:off x="6825621" y="27902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1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679 w 42786"/>
                  <a:gd name="connsiteY17" fmla="*/ 31136 h 62341"/>
                  <a:gd name="connsiteX18" fmla="*/ 17752 w 42786"/>
                  <a:gd name="connsiteY18" fmla="*/ 37723 h 62341"/>
                  <a:gd name="connsiteX19" fmla="*/ 20318 w 42786"/>
                  <a:gd name="connsiteY19" fmla="*/ 37723 h 62341"/>
                  <a:gd name="connsiteX20" fmla="*/ 32176 w 42786"/>
                  <a:gd name="connsiteY20" fmla="*/ 34742 h 62341"/>
                  <a:gd name="connsiteX21" fmla="*/ 32176 w 42786"/>
                  <a:gd name="connsiteY21" fmla="*/ 12205 h 62341"/>
                  <a:gd name="connsiteX22" fmla="*/ 20318 w 42786"/>
                  <a:gd name="connsiteY22" fmla="*/ 9223 h 62341"/>
                  <a:gd name="connsiteX23" fmla="*/ 17752 w 42786"/>
                  <a:gd name="connsiteY23" fmla="*/ 9223 h 62341"/>
                  <a:gd name="connsiteX24" fmla="*/ 10679 w 42786"/>
                  <a:gd name="connsiteY24" fmla="*/ 15811 h 62341"/>
                  <a:gd name="connsiteX25" fmla="*/ 10679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1"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689" name="Freeform 279">
                <a:extLst>
                  <a:ext uri="{FF2B5EF4-FFF2-40B4-BE49-F238E27FC236}">
                    <a16:creationId xmlns:a16="http://schemas.microsoft.com/office/drawing/2014/main" id="{3E59F812-44D6-7EF7-19F0-0D6B638ABB35}"/>
                  </a:ext>
                </a:extLst>
              </p:cNvPr>
              <p:cNvSpPr/>
              <p:nvPr/>
            </p:nvSpPr>
            <p:spPr>
              <a:xfrm>
                <a:off x="6878739"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7"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690" name="Freeform 280">
                <a:extLst>
                  <a:ext uri="{FF2B5EF4-FFF2-40B4-BE49-F238E27FC236}">
                    <a16:creationId xmlns:a16="http://schemas.microsoft.com/office/drawing/2014/main" id="{74C1888F-2B22-7C0C-9065-EF60E136CD5D}"/>
                  </a:ext>
                </a:extLst>
              </p:cNvPr>
              <p:cNvSpPr/>
              <p:nvPr/>
            </p:nvSpPr>
            <p:spPr>
              <a:xfrm>
                <a:off x="6896560" y="27794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691" name="Freeform 281">
                <a:extLst>
                  <a:ext uri="{FF2B5EF4-FFF2-40B4-BE49-F238E27FC236}">
                    <a16:creationId xmlns:a16="http://schemas.microsoft.com/office/drawing/2014/main" id="{A309A6B2-26DA-E00E-FED1-EEC6F19105E1}"/>
                  </a:ext>
                </a:extLst>
              </p:cNvPr>
              <p:cNvSpPr/>
              <p:nvPr/>
            </p:nvSpPr>
            <p:spPr>
              <a:xfrm>
                <a:off x="6933798" y="2790114"/>
                <a:ext cx="43270" cy="49513"/>
              </a:xfrm>
              <a:custGeom>
                <a:avLst/>
                <a:gdLst>
                  <a:gd name="connsiteX0" fmla="*/ 26282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6 w 43270"/>
                  <a:gd name="connsiteY18" fmla="*/ 25451 h 49513"/>
                  <a:gd name="connsiteX19" fmla="*/ 10263 w 43270"/>
                  <a:gd name="connsiteY19" fmla="*/ 32039 h 49513"/>
                  <a:gd name="connsiteX20" fmla="*/ 10263 w 43270"/>
                  <a:gd name="connsiteY20" fmla="*/ 34535 h 49513"/>
                  <a:gd name="connsiteX21" fmla="*/ 17406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4"/>
                      <a:pt x="17406"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692" name="Freeform 282">
                <a:extLst>
                  <a:ext uri="{FF2B5EF4-FFF2-40B4-BE49-F238E27FC236}">
                    <a16:creationId xmlns:a16="http://schemas.microsoft.com/office/drawing/2014/main" id="{8AE6EEDE-F2DE-04AD-FC5D-4D9F35E3292F}"/>
                  </a:ext>
                </a:extLst>
              </p:cNvPr>
              <p:cNvSpPr/>
              <p:nvPr/>
            </p:nvSpPr>
            <p:spPr>
              <a:xfrm>
                <a:off x="6987332" y="27764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693" name="Freeform 283">
                <a:extLst>
                  <a:ext uri="{FF2B5EF4-FFF2-40B4-BE49-F238E27FC236}">
                    <a16:creationId xmlns:a16="http://schemas.microsoft.com/office/drawing/2014/main" id="{C04CAE6F-B714-021D-AB42-92DA80786499}"/>
                  </a:ext>
                </a:extLst>
              </p:cNvPr>
              <p:cNvSpPr/>
              <p:nvPr/>
            </p:nvSpPr>
            <p:spPr>
              <a:xfrm>
                <a:off x="6661343" y="2887337"/>
                <a:ext cx="80509" cy="59913"/>
              </a:xfrm>
              <a:custGeom>
                <a:avLst/>
                <a:gdLst>
                  <a:gd name="connsiteX0" fmla="*/ 68305 w 80509"/>
                  <a:gd name="connsiteY0" fmla="*/ 0 h 59913"/>
                  <a:gd name="connsiteX1" fmla="*/ 80509 w 80509"/>
                  <a:gd name="connsiteY1" fmla="*/ 0 h 59913"/>
                  <a:gd name="connsiteX2" fmla="*/ 68443 w 80509"/>
                  <a:gd name="connsiteY2" fmla="*/ 58319 h 59913"/>
                  <a:gd name="connsiteX3" fmla="*/ 66640 w 80509"/>
                  <a:gd name="connsiteY3" fmla="*/ 59914 h 59913"/>
                  <a:gd name="connsiteX4" fmla="*/ 48611 w 80509"/>
                  <a:gd name="connsiteY4" fmla="*/ 59914 h 59913"/>
                  <a:gd name="connsiteX5" fmla="*/ 46808 w 80509"/>
                  <a:gd name="connsiteY5" fmla="*/ 58457 h 59913"/>
                  <a:gd name="connsiteX6" fmla="*/ 40636 w 80509"/>
                  <a:gd name="connsiteY6" fmla="*/ 15186 h 59913"/>
                  <a:gd name="connsiteX7" fmla="*/ 39873 w 80509"/>
                  <a:gd name="connsiteY7" fmla="*/ 15186 h 59913"/>
                  <a:gd name="connsiteX8" fmla="*/ 33702 w 80509"/>
                  <a:gd name="connsiteY8" fmla="*/ 58457 h 59913"/>
                  <a:gd name="connsiteX9" fmla="*/ 31899 w 80509"/>
                  <a:gd name="connsiteY9" fmla="*/ 59914 h 59913"/>
                  <a:gd name="connsiteX10" fmla="*/ 13869 w 80509"/>
                  <a:gd name="connsiteY10" fmla="*/ 59914 h 59913"/>
                  <a:gd name="connsiteX11" fmla="*/ 12066 w 80509"/>
                  <a:gd name="connsiteY11" fmla="*/ 58319 h 59913"/>
                  <a:gd name="connsiteX12" fmla="*/ 0 w 80509"/>
                  <a:gd name="connsiteY12" fmla="*/ 0 h 59913"/>
                  <a:gd name="connsiteX13" fmla="*/ 12205 w 80509"/>
                  <a:gd name="connsiteY13" fmla="*/ 0 h 59913"/>
                  <a:gd name="connsiteX14" fmla="*/ 21289 w 80509"/>
                  <a:gd name="connsiteY14" fmla="*/ 49165 h 59913"/>
                  <a:gd name="connsiteX15" fmla="*/ 23647 w 80509"/>
                  <a:gd name="connsiteY15" fmla="*/ 49165 h 59913"/>
                  <a:gd name="connsiteX16" fmla="*/ 31829 w 80509"/>
                  <a:gd name="connsiteY16" fmla="*/ 0 h 59913"/>
                  <a:gd name="connsiteX17" fmla="*/ 48472 w 80509"/>
                  <a:gd name="connsiteY17" fmla="*/ 0 h 59913"/>
                  <a:gd name="connsiteX18" fmla="*/ 56655 w 80509"/>
                  <a:gd name="connsiteY18" fmla="*/ 49165 h 59913"/>
                  <a:gd name="connsiteX19" fmla="*/ 59012 w 80509"/>
                  <a:gd name="connsiteY19" fmla="*/ 49165 h 59913"/>
                  <a:gd name="connsiteX20" fmla="*/ 68027 w 80509"/>
                  <a:gd name="connsiteY20" fmla="*/ 0 h 5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509" h="59913">
                    <a:moveTo>
                      <a:pt x="68305" y="0"/>
                    </a:moveTo>
                    <a:lnTo>
                      <a:pt x="80509" y="0"/>
                    </a:lnTo>
                    <a:cubicBezTo>
                      <a:pt x="80509" y="0"/>
                      <a:pt x="69067" y="55268"/>
                      <a:pt x="68443" y="58319"/>
                    </a:cubicBezTo>
                    <a:cubicBezTo>
                      <a:pt x="68166" y="59428"/>
                      <a:pt x="67611" y="59914"/>
                      <a:pt x="66640" y="59914"/>
                    </a:cubicBezTo>
                    <a:lnTo>
                      <a:pt x="48611" y="59914"/>
                    </a:lnTo>
                    <a:cubicBezTo>
                      <a:pt x="47848" y="59914"/>
                      <a:pt x="47016" y="59498"/>
                      <a:pt x="46808" y="58457"/>
                    </a:cubicBezTo>
                    <a:cubicBezTo>
                      <a:pt x="46461" y="56377"/>
                      <a:pt x="40636" y="15186"/>
                      <a:pt x="40636" y="15186"/>
                    </a:cubicBezTo>
                    <a:lnTo>
                      <a:pt x="39873" y="15186"/>
                    </a:lnTo>
                    <a:cubicBezTo>
                      <a:pt x="39873" y="15186"/>
                      <a:pt x="34048" y="56446"/>
                      <a:pt x="33702" y="58457"/>
                    </a:cubicBezTo>
                    <a:cubicBezTo>
                      <a:pt x="33563" y="59498"/>
                      <a:pt x="32661" y="59914"/>
                      <a:pt x="31899" y="59914"/>
                    </a:cubicBezTo>
                    <a:lnTo>
                      <a:pt x="13869" y="59914"/>
                    </a:lnTo>
                    <a:cubicBezTo>
                      <a:pt x="12898" y="59914"/>
                      <a:pt x="12343" y="59428"/>
                      <a:pt x="12066" y="58319"/>
                    </a:cubicBezTo>
                    <a:cubicBezTo>
                      <a:pt x="11442" y="55268"/>
                      <a:pt x="0" y="0"/>
                      <a:pt x="0" y="0"/>
                    </a:cubicBezTo>
                    <a:lnTo>
                      <a:pt x="12205" y="0"/>
                    </a:lnTo>
                    <a:lnTo>
                      <a:pt x="21289" y="49165"/>
                    </a:lnTo>
                    <a:lnTo>
                      <a:pt x="23647" y="49165"/>
                    </a:lnTo>
                    <a:lnTo>
                      <a:pt x="31829" y="0"/>
                    </a:lnTo>
                    <a:lnTo>
                      <a:pt x="48472" y="0"/>
                    </a:lnTo>
                    <a:lnTo>
                      <a:pt x="56655" y="49165"/>
                    </a:lnTo>
                    <a:lnTo>
                      <a:pt x="59012" y="49165"/>
                    </a:lnTo>
                    <a:lnTo>
                      <a:pt x="68027" y="0"/>
                    </a:lnTo>
                    <a:close/>
                  </a:path>
                </a:pathLst>
              </a:custGeom>
              <a:solidFill>
                <a:srgbClr val="FFFFFF"/>
              </a:solidFill>
              <a:ln w="6930" cap="flat">
                <a:noFill/>
                <a:prstDash val="solid"/>
                <a:miter/>
              </a:ln>
            </p:spPr>
            <p:txBody>
              <a:bodyPr rtlCol="0" anchor="ctr"/>
              <a:lstStyle/>
              <a:p>
                <a:endParaRPr lang="en-US"/>
              </a:p>
            </p:txBody>
          </p:sp>
          <p:sp>
            <p:nvSpPr>
              <p:cNvPr id="694" name="Freeform 284">
                <a:extLst>
                  <a:ext uri="{FF2B5EF4-FFF2-40B4-BE49-F238E27FC236}">
                    <a16:creationId xmlns:a16="http://schemas.microsoft.com/office/drawing/2014/main" id="{4B77AEE0-ABFD-BBAD-5D28-10D9D72A4350}"/>
                  </a:ext>
                </a:extLst>
              </p:cNvPr>
              <p:cNvSpPr/>
              <p:nvPr/>
            </p:nvSpPr>
            <p:spPr>
              <a:xfrm>
                <a:off x="6746637" y="2897877"/>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3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3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16" y="33424"/>
                    </a:moveTo>
                    <a:lnTo>
                      <a:pt x="33216" y="15741"/>
                    </a:lnTo>
                    <a:cubicBezTo>
                      <a:pt x="33216" y="10540"/>
                      <a:pt x="31205" y="8807"/>
                      <a:pt x="26073" y="8807"/>
                    </a:cubicBezTo>
                    <a:lnTo>
                      <a:pt x="17683" y="8807"/>
                    </a:lnTo>
                    <a:cubicBezTo>
                      <a:pt x="12621" y="8807"/>
                      <a:pt x="10610" y="10540"/>
                      <a:pt x="10610" y="15741"/>
                    </a:cubicBezTo>
                    <a:lnTo>
                      <a:pt x="10610" y="33424"/>
                    </a:lnTo>
                    <a:cubicBezTo>
                      <a:pt x="10610" y="38694"/>
                      <a:pt x="12621" y="40428"/>
                      <a:pt x="17683" y="40428"/>
                    </a:cubicBezTo>
                    <a:lnTo>
                      <a:pt x="26073"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695" name="Freeform 285">
                <a:extLst>
                  <a:ext uri="{FF2B5EF4-FFF2-40B4-BE49-F238E27FC236}">
                    <a16:creationId xmlns:a16="http://schemas.microsoft.com/office/drawing/2014/main" id="{7F58F712-01B3-4592-6FFF-4A7F11C50A31}"/>
                  </a:ext>
                </a:extLst>
              </p:cNvPr>
              <p:cNvSpPr/>
              <p:nvPr/>
            </p:nvSpPr>
            <p:spPr>
              <a:xfrm>
                <a:off x="6800240"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3"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696" name="Freeform 286">
                <a:extLst>
                  <a:ext uri="{FF2B5EF4-FFF2-40B4-BE49-F238E27FC236}">
                    <a16:creationId xmlns:a16="http://schemas.microsoft.com/office/drawing/2014/main" id="{394AD2E1-AC70-1425-B98C-D50C6AEA9DB6}"/>
                  </a:ext>
                </a:extLst>
              </p:cNvPr>
              <p:cNvSpPr/>
              <p:nvPr/>
            </p:nvSpPr>
            <p:spPr>
              <a:xfrm>
                <a:off x="6836369" y="2884355"/>
                <a:ext cx="44657" cy="62757"/>
              </a:xfrm>
              <a:custGeom>
                <a:avLst/>
                <a:gdLst>
                  <a:gd name="connsiteX0" fmla="*/ 69 w 44657"/>
                  <a:gd name="connsiteY0" fmla="*/ 0 h 62757"/>
                  <a:gd name="connsiteX1" fmla="*/ 10679 w 44657"/>
                  <a:gd name="connsiteY1" fmla="*/ 0 h 62757"/>
                  <a:gd name="connsiteX2" fmla="*/ 10679 w 44657"/>
                  <a:gd name="connsiteY2" fmla="*/ 33216 h 62757"/>
                  <a:gd name="connsiteX3" fmla="*/ 18654 w 44657"/>
                  <a:gd name="connsiteY3" fmla="*/ 33216 h 62757"/>
                  <a:gd name="connsiteX4" fmla="*/ 31552 w 44657"/>
                  <a:gd name="connsiteY4" fmla="*/ 14077 h 62757"/>
                  <a:gd name="connsiteX5" fmla="*/ 43756 w 44657"/>
                  <a:gd name="connsiteY5" fmla="*/ 14077 h 62757"/>
                  <a:gd name="connsiteX6" fmla="*/ 28015 w 44657"/>
                  <a:gd name="connsiteY6" fmla="*/ 37099 h 62757"/>
                  <a:gd name="connsiteX7" fmla="*/ 28015 w 44657"/>
                  <a:gd name="connsiteY7" fmla="*/ 37793 h 62757"/>
                  <a:gd name="connsiteX8" fmla="*/ 44658 w 44657"/>
                  <a:gd name="connsiteY8" fmla="*/ 62757 h 62757"/>
                  <a:gd name="connsiteX9" fmla="*/ 32523 w 44657"/>
                  <a:gd name="connsiteY9" fmla="*/ 62757 h 62757"/>
                  <a:gd name="connsiteX10" fmla="*/ 18237 w 44657"/>
                  <a:gd name="connsiteY10" fmla="*/ 42508 h 62757"/>
                  <a:gd name="connsiteX11" fmla="*/ 10610 w 44657"/>
                  <a:gd name="connsiteY11" fmla="*/ 42508 h 62757"/>
                  <a:gd name="connsiteX12" fmla="*/ 10610 w 44657"/>
                  <a:gd name="connsiteY12" fmla="*/ 62757 h 62757"/>
                  <a:gd name="connsiteX13" fmla="*/ 0 w 44657"/>
                  <a:gd name="connsiteY13" fmla="*/ 62757 h 62757"/>
                  <a:gd name="connsiteX14" fmla="*/ 0 w 44657"/>
                  <a:gd name="connsiteY14" fmla="*/ 0 h 62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657" h="62757">
                    <a:moveTo>
                      <a:pt x="69" y="0"/>
                    </a:moveTo>
                    <a:lnTo>
                      <a:pt x="10679" y="0"/>
                    </a:lnTo>
                    <a:lnTo>
                      <a:pt x="10679" y="33216"/>
                    </a:lnTo>
                    <a:lnTo>
                      <a:pt x="18654" y="33216"/>
                    </a:lnTo>
                    <a:lnTo>
                      <a:pt x="31552" y="14077"/>
                    </a:lnTo>
                    <a:lnTo>
                      <a:pt x="43756" y="14077"/>
                    </a:lnTo>
                    <a:lnTo>
                      <a:pt x="28015" y="37099"/>
                    </a:lnTo>
                    <a:lnTo>
                      <a:pt x="28015" y="37793"/>
                    </a:lnTo>
                    <a:lnTo>
                      <a:pt x="44658" y="62757"/>
                    </a:lnTo>
                    <a:lnTo>
                      <a:pt x="32523" y="62757"/>
                    </a:lnTo>
                    <a:lnTo>
                      <a:pt x="18237" y="42508"/>
                    </a:lnTo>
                    <a:lnTo>
                      <a:pt x="10610" y="42508"/>
                    </a:lnTo>
                    <a:lnTo>
                      <a:pt x="10610" y="62757"/>
                    </a:lnTo>
                    <a:lnTo>
                      <a:pt x="0" y="62757"/>
                    </a:lnTo>
                    <a:lnTo>
                      <a:pt x="0" y="0"/>
                    </a:lnTo>
                    <a:close/>
                  </a:path>
                </a:pathLst>
              </a:custGeom>
              <a:solidFill>
                <a:srgbClr val="FFFFFF"/>
              </a:solidFill>
              <a:ln w="6930" cap="flat">
                <a:noFill/>
                <a:prstDash val="solid"/>
                <a:miter/>
              </a:ln>
            </p:spPr>
            <p:txBody>
              <a:bodyPr rtlCol="0" anchor="ctr"/>
              <a:lstStyle/>
              <a:p>
                <a:endParaRPr lang="en-US"/>
              </a:p>
            </p:txBody>
          </p:sp>
          <p:sp>
            <p:nvSpPr>
              <p:cNvPr id="697" name="Freeform 287">
                <a:extLst>
                  <a:ext uri="{FF2B5EF4-FFF2-40B4-BE49-F238E27FC236}">
                    <a16:creationId xmlns:a16="http://schemas.microsoft.com/office/drawing/2014/main" id="{98E1BCFD-CED1-7BC7-D86A-06B723761423}"/>
                  </a:ext>
                </a:extLst>
              </p:cNvPr>
              <p:cNvSpPr/>
              <p:nvPr/>
            </p:nvSpPr>
            <p:spPr>
              <a:xfrm>
                <a:off x="6882691" y="2881789"/>
                <a:ext cx="30927" cy="65322"/>
              </a:xfrm>
              <a:custGeom>
                <a:avLst/>
                <a:gdLst>
                  <a:gd name="connsiteX0" fmla="*/ 69 w 30927"/>
                  <a:gd name="connsiteY0" fmla="*/ 16643 h 65322"/>
                  <a:gd name="connsiteX1" fmla="*/ 7004 w 30927"/>
                  <a:gd name="connsiteY1" fmla="*/ 16643 h 65322"/>
                  <a:gd name="connsiteX2" fmla="*/ 7004 w 30927"/>
                  <a:gd name="connsiteY2" fmla="*/ 12829 h 65322"/>
                  <a:gd name="connsiteX3" fmla="*/ 19208 w 30927"/>
                  <a:gd name="connsiteY3" fmla="*/ 0 h 65322"/>
                  <a:gd name="connsiteX4" fmla="*/ 30720 w 30927"/>
                  <a:gd name="connsiteY4" fmla="*/ 1110 h 65322"/>
                  <a:gd name="connsiteX5" fmla="*/ 29888 w 30927"/>
                  <a:gd name="connsiteY5" fmla="*/ 8460 h 65322"/>
                  <a:gd name="connsiteX6" fmla="*/ 22260 w 30927"/>
                  <a:gd name="connsiteY6" fmla="*/ 8391 h 65322"/>
                  <a:gd name="connsiteX7" fmla="*/ 17544 w 30927"/>
                  <a:gd name="connsiteY7" fmla="*/ 14077 h 65322"/>
                  <a:gd name="connsiteX8" fmla="*/ 17544 w 30927"/>
                  <a:gd name="connsiteY8" fmla="*/ 16990 h 65322"/>
                  <a:gd name="connsiteX9" fmla="*/ 30928 w 30927"/>
                  <a:gd name="connsiteY9" fmla="*/ 16990 h 65322"/>
                  <a:gd name="connsiteX10" fmla="*/ 30928 w 30927"/>
                  <a:gd name="connsiteY10" fmla="*/ 25796 h 65322"/>
                  <a:gd name="connsiteX11" fmla="*/ 17544 w 30927"/>
                  <a:gd name="connsiteY11" fmla="*/ 25796 h 65322"/>
                  <a:gd name="connsiteX12" fmla="*/ 17544 w 30927"/>
                  <a:gd name="connsiteY12" fmla="*/ 65323 h 65322"/>
                  <a:gd name="connsiteX13" fmla="*/ 6934 w 30927"/>
                  <a:gd name="connsiteY13" fmla="*/ 65323 h 65322"/>
                  <a:gd name="connsiteX14" fmla="*/ 6934 w 30927"/>
                  <a:gd name="connsiteY14" fmla="*/ 25796 h 65322"/>
                  <a:gd name="connsiteX15" fmla="*/ 0 w 30927"/>
                  <a:gd name="connsiteY15" fmla="*/ 25796 h 65322"/>
                  <a:gd name="connsiteX16" fmla="*/ 0 w 30927"/>
                  <a:gd name="connsiteY16" fmla="*/ 16643 h 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27" h="65322">
                    <a:moveTo>
                      <a:pt x="69" y="16643"/>
                    </a:moveTo>
                    <a:lnTo>
                      <a:pt x="7004" y="16643"/>
                    </a:lnTo>
                    <a:lnTo>
                      <a:pt x="7004" y="12829"/>
                    </a:lnTo>
                    <a:cubicBezTo>
                      <a:pt x="7004" y="5478"/>
                      <a:pt x="9847" y="0"/>
                      <a:pt x="19208" y="0"/>
                    </a:cubicBezTo>
                    <a:cubicBezTo>
                      <a:pt x="24132" y="0"/>
                      <a:pt x="30720" y="1110"/>
                      <a:pt x="30720" y="1110"/>
                    </a:cubicBezTo>
                    <a:lnTo>
                      <a:pt x="29888" y="8460"/>
                    </a:lnTo>
                    <a:cubicBezTo>
                      <a:pt x="29888" y="8460"/>
                      <a:pt x="23369" y="8391"/>
                      <a:pt x="22260" y="8391"/>
                    </a:cubicBezTo>
                    <a:cubicBezTo>
                      <a:pt x="18792" y="8391"/>
                      <a:pt x="17544" y="9015"/>
                      <a:pt x="17544" y="14077"/>
                    </a:cubicBezTo>
                    <a:lnTo>
                      <a:pt x="17544" y="16990"/>
                    </a:lnTo>
                    <a:lnTo>
                      <a:pt x="30928" y="16990"/>
                    </a:lnTo>
                    <a:lnTo>
                      <a:pt x="30928" y="25796"/>
                    </a:lnTo>
                    <a:lnTo>
                      <a:pt x="17544" y="25796"/>
                    </a:lnTo>
                    <a:lnTo>
                      <a:pt x="17544" y="65323"/>
                    </a:lnTo>
                    <a:lnTo>
                      <a:pt x="6934" y="65323"/>
                    </a:lnTo>
                    <a:lnTo>
                      <a:pt x="6934" y="25796"/>
                    </a:lnTo>
                    <a:lnTo>
                      <a:pt x="0" y="25796"/>
                    </a:lnTo>
                    <a:lnTo>
                      <a:pt x="0" y="16643"/>
                    </a:lnTo>
                    <a:close/>
                  </a:path>
                </a:pathLst>
              </a:custGeom>
              <a:solidFill>
                <a:srgbClr val="FFFFFF"/>
              </a:solidFill>
              <a:ln w="6930" cap="flat">
                <a:noFill/>
                <a:prstDash val="solid"/>
                <a:miter/>
              </a:ln>
            </p:spPr>
            <p:txBody>
              <a:bodyPr rtlCol="0" anchor="ctr"/>
              <a:lstStyle/>
              <a:p>
                <a:endParaRPr lang="en-US"/>
              </a:p>
            </p:txBody>
          </p:sp>
          <p:sp>
            <p:nvSpPr>
              <p:cNvPr id="698" name="Freeform 288">
                <a:extLst>
                  <a:ext uri="{FF2B5EF4-FFF2-40B4-BE49-F238E27FC236}">
                    <a16:creationId xmlns:a16="http://schemas.microsoft.com/office/drawing/2014/main" id="{56CA103B-474D-F47E-AC71-1C2DBFA781D3}"/>
                  </a:ext>
                </a:extLst>
              </p:cNvPr>
              <p:cNvSpPr/>
              <p:nvPr/>
            </p:nvSpPr>
            <p:spPr>
              <a:xfrm>
                <a:off x="6919652" y="2897877"/>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4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4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16" y="33424"/>
                    </a:moveTo>
                    <a:lnTo>
                      <a:pt x="33216" y="15741"/>
                    </a:lnTo>
                    <a:cubicBezTo>
                      <a:pt x="33216" y="10540"/>
                      <a:pt x="31205" y="8807"/>
                      <a:pt x="26074" y="8807"/>
                    </a:cubicBezTo>
                    <a:lnTo>
                      <a:pt x="17683" y="8807"/>
                    </a:lnTo>
                    <a:cubicBezTo>
                      <a:pt x="12621" y="8807"/>
                      <a:pt x="10610" y="10540"/>
                      <a:pt x="10610" y="15741"/>
                    </a:cubicBezTo>
                    <a:lnTo>
                      <a:pt x="10610" y="33424"/>
                    </a:lnTo>
                    <a:cubicBezTo>
                      <a:pt x="10610" y="38694"/>
                      <a:pt x="12621" y="40428"/>
                      <a:pt x="17683" y="40428"/>
                    </a:cubicBezTo>
                    <a:lnTo>
                      <a:pt x="26074"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699" name="Freeform 289">
                <a:extLst>
                  <a:ext uri="{FF2B5EF4-FFF2-40B4-BE49-F238E27FC236}">
                    <a16:creationId xmlns:a16="http://schemas.microsoft.com/office/drawing/2014/main" id="{59B5F793-D0A0-0808-2ABD-9AB83348C998}"/>
                  </a:ext>
                </a:extLst>
              </p:cNvPr>
              <p:cNvSpPr/>
              <p:nvPr/>
            </p:nvSpPr>
            <p:spPr>
              <a:xfrm>
                <a:off x="6973255"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700" name="Freeform 290">
                <a:extLst>
                  <a:ext uri="{FF2B5EF4-FFF2-40B4-BE49-F238E27FC236}">
                    <a16:creationId xmlns:a16="http://schemas.microsoft.com/office/drawing/2014/main" id="{1A3CEE4C-6179-152E-2249-08B1E889FCA2}"/>
                  </a:ext>
                </a:extLst>
              </p:cNvPr>
              <p:cNvSpPr/>
              <p:nvPr/>
            </p:nvSpPr>
            <p:spPr>
              <a:xfrm>
                <a:off x="7009107" y="2898015"/>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701" name="Freeform 291">
                <a:extLst>
                  <a:ext uri="{FF2B5EF4-FFF2-40B4-BE49-F238E27FC236}">
                    <a16:creationId xmlns:a16="http://schemas.microsoft.com/office/drawing/2014/main" id="{9C75520C-35B0-B0F4-AABC-489628A0BDA6}"/>
                  </a:ext>
                </a:extLst>
              </p:cNvPr>
              <p:cNvSpPr/>
              <p:nvPr/>
            </p:nvSpPr>
            <p:spPr>
              <a:xfrm>
                <a:off x="7054042"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4 w 43409"/>
                  <a:gd name="connsiteY15" fmla="*/ 8668 h 49235"/>
                  <a:gd name="connsiteX16" fmla="*/ 19209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4" y="8668"/>
                    </a:cubicBezTo>
                    <a:lnTo>
                      <a:pt x="19209"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grpSp>
        <p:grpSp>
          <p:nvGrpSpPr>
            <p:cNvPr id="603" name="Graphic 10">
              <a:extLst>
                <a:ext uri="{FF2B5EF4-FFF2-40B4-BE49-F238E27FC236}">
                  <a16:creationId xmlns:a16="http://schemas.microsoft.com/office/drawing/2014/main" id="{11BA7D47-8CEA-5A21-FFE4-D417FE0F382D}"/>
                </a:ext>
              </a:extLst>
            </p:cNvPr>
            <p:cNvGrpSpPr/>
            <p:nvPr/>
          </p:nvGrpSpPr>
          <p:grpSpPr>
            <a:xfrm>
              <a:off x="5007196" y="2668555"/>
              <a:ext cx="424874" cy="291941"/>
              <a:chOff x="5007196" y="2668555"/>
              <a:chExt cx="424874" cy="291941"/>
            </a:xfrm>
            <a:solidFill>
              <a:srgbClr val="FFFFFF"/>
            </a:solidFill>
          </p:grpSpPr>
          <p:sp>
            <p:nvSpPr>
              <p:cNvPr id="654" name="Freeform 293">
                <a:extLst>
                  <a:ext uri="{FF2B5EF4-FFF2-40B4-BE49-F238E27FC236}">
                    <a16:creationId xmlns:a16="http://schemas.microsoft.com/office/drawing/2014/main" id="{BE51D510-84C2-A0CA-14F3-49469A36F2AB}"/>
                  </a:ext>
                </a:extLst>
              </p:cNvPr>
              <p:cNvSpPr/>
              <p:nvPr/>
            </p:nvSpPr>
            <p:spPr>
              <a:xfrm>
                <a:off x="5056431" y="2671537"/>
                <a:ext cx="49928" cy="59775"/>
              </a:xfrm>
              <a:custGeom>
                <a:avLst/>
                <a:gdLst>
                  <a:gd name="connsiteX0" fmla="*/ 0 w 49928"/>
                  <a:gd name="connsiteY0" fmla="*/ 0 h 59775"/>
                  <a:gd name="connsiteX1" fmla="*/ 32106 w 49928"/>
                  <a:gd name="connsiteY1" fmla="*/ 0 h 59775"/>
                  <a:gd name="connsiteX2" fmla="*/ 49928 w 49928"/>
                  <a:gd name="connsiteY2" fmla="*/ 16227 h 59775"/>
                  <a:gd name="connsiteX3" fmla="*/ 49928 w 49928"/>
                  <a:gd name="connsiteY3" fmla="*/ 43479 h 59775"/>
                  <a:gd name="connsiteX4" fmla="*/ 32106 w 49928"/>
                  <a:gd name="connsiteY4" fmla="*/ 59775 h 59775"/>
                  <a:gd name="connsiteX5" fmla="*/ 0 w 49928"/>
                  <a:gd name="connsiteY5" fmla="*/ 59775 h 59775"/>
                  <a:gd name="connsiteX6" fmla="*/ 0 w 49928"/>
                  <a:gd name="connsiteY6" fmla="*/ 0 h 59775"/>
                  <a:gd name="connsiteX7" fmla="*/ 38972 w 49928"/>
                  <a:gd name="connsiteY7" fmla="*/ 19000 h 59775"/>
                  <a:gd name="connsiteX8" fmla="*/ 29333 w 49928"/>
                  <a:gd name="connsiteY8" fmla="*/ 9500 h 59775"/>
                  <a:gd name="connsiteX9" fmla="*/ 10887 w 49928"/>
                  <a:gd name="connsiteY9" fmla="*/ 9500 h 59775"/>
                  <a:gd name="connsiteX10" fmla="*/ 10887 w 49928"/>
                  <a:gd name="connsiteY10" fmla="*/ 50136 h 59775"/>
                  <a:gd name="connsiteX11" fmla="*/ 29333 w 49928"/>
                  <a:gd name="connsiteY11" fmla="*/ 50136 h 59775"/>
                  <a:gd name="connsiteX12" fmla="*/ 38972 w 49928"/>
                  <a:gd name="connsiteY12" fmla="*/ 40636 h 59775"/>
                  <a:gd name="connsiteX13" fmla="*/ 38972 w 49928"/>
                  <a:gd name="connsiteY13" fmla="*/ 1893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6" y="0"/>
                    </a:lnTo>
                    <a:cubicBezTo>
                      <a:pt x="42855" y="0"/>
                      <a:pt x="49928" y="6726"/>
                      <a:pt x="49928" y="16227"/>
                    </a:cubicBezTo>
                    <a:lnTo>
                      <a:pt x="49928" y="43479"/>
                    </a:lnTo>
                    <a:cubicBezTo>
                      <a:pt x="49928" y="52979"/>
                      <a:pt x="42855" y="59775"/>
                      <a:pt x="32106" y="59775"/>
                    </a:cubicBezTo>
                    <a:lnTo>
                      <a:pt x="0" y="59775"/>
                    </a:lnTo>
                    <a:lnTo>
                      <a:pt x="0" y="0"/>
                    </a:lnTo>
                    <a:close/>
                    <a:moveTo>
                      <a:pt x="38972" y="19000"/>
                    </a:moveTo>
                    <a:cubicBezTo>
                      <a:pt x="38972" y="11095"/>
                      <a:pt x="35227" y="9500"/>
                      <a:pt x="29333" y="9500"/>
                    </a:cubicBezTo>
                    <a:lnTo>
                      <a:pt x="10887" y="9500"/>
                    </a:lnTo>
                    <a:lnTo>
                      <a:pt x="10887" y="50136"/>
                    </a:lnTo>
                    <a:lnTo>
                      <a:pt x="29333" y="50136"/>
                    </a:lnTo>
                    <a:cubicBezTo>
                      <a:pt x="35227" y="50136"/>
                      <a:pt x="38972" y="48610"/>
                      <a:pt x="38972" y="40636"/>
                    </a:cubicBezTo>
                    <a:lnTo>
                      <a:pt x="38972" y="18931"/>
                    </a:lnTo>
                    <a:close/>
                  </a:path>
                </a:pathLst>
              </a:custGeom>
              <a:solidFill>
                <a:srgbClr val="FFFFFF"/>
              </a:solidFill>
              <a:ln w="6930" cap="flat">
                <a:noFill/>
                <a:prstDash val="solid"/>
                <a:miter/>
              </a:ln>
            </p:spPr>
            <p:txBody>
              <a:bodyPr rtlCol="0" anchor="ctr"/>
              <a:lstStyle/>
              <a:p>
                <a:endParaRPr lang="en-US"/>
              </a:p>
            </p:txBody>
          </p:sp>
          <p:sp>
            <p:nvSpPr>
              <p:cNvPr id="655" name="Freeform 294">
                <a:extLst>
                  <a:ext uri="{FF2B5EF4-FFF2-40B4-BE49-F238E27FC236}">
                    <a16:creationId xmlns:a16="http://schemas.microsoft.com/office/drawing/2014/main" id="{E7B450E2-AD0C-5624-3054-EC9C94BEF2B3}"/>
                  </a:ext>
                </a:extLst>
              </p:cNvPr>
              <p:cNvSpPr/>
              <p:nvPr/>
            </p:nvSpPr>
            <p:spPr>
              <a:xfrm>
                <a:off x="5115929" y="268242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656" name="Freeform 295">
                <a:extLst>
                  <a:ext uri="{FF2B5EF4-FFF2-40B4-BE49-F238E27FC236}">
                    <a16:creationId xmlns:a16="http://schemas.microsoft.com/office/drawing/2014/main" id="{90F25031-A892-423F-74B8-397E0AEDB722}"/>
                  </a:ext>
                </a:extLst>
              </p:cNvPr>
              <p:cNvSpPr/>
              <p:nvPr/>
            </p:nvSpPr>
            <p:spPr>
              <a:xfrm>
                <a:off x="5161835" y="2682632"/>
                <a:ext cx="48263" cy="48818"/>
              </a:xfrm>
              <a:custGeom>
                <a:avLst/>
                <a:gdLst>
                  <a:gd name="connsiteX0" fmla="*/ 32245 w 48263"/>
                  <a:gd name="connsiteY0" fmla="*/ 48819 h 48818"/>
                  <a:gd name="connsiteX1" fmla="*/ 15949 w 48263"/>
                  <a:gd name="connsiteY1" fmla="*/ 48819 h 48818"/>
                  <a:gd name="connsiteX2" fmla="*/ 14077 w 48263"/>
                  <a:gd name="connsiteY2" fmla="*/ 47293 h 48818"/>
                  <a:gd name="connsiteX3" fmla="*/ 0 w 48263"/>
                  <a:gd name="connsiteY3" fmla="*/ 0 h 48818"/>
                  <a:gd name="connsiteX4" fmla="*/ 11373 w 48263"/>
                  <a:gd name="connsiteY4" fmla="*/ 0 h 48818"/>
                  <a:gd name="connsiteX5" fmla="*/ 22398 w 48263"/>
                  <a:gd name="connsiteY5" fmla="*/ 39527 h 48818"/>
                  <a:gd name="connsiteX6" fmla="*/ 25866 w 48263"/>
                  <a:gd name="connsiteY6" fmla="*/ 39527 h 48818"/>
                  <a:gd name="connsiteX7" fmla="*/ 36822 w 48263"/>
                  <a:gd name="connsiteY7" fmla="*/ 0 h 48818"/>
                  <a:gd name="connsiteX8" fmla="*/ 48264 w 48263"/>
                  <a:gd name="connsiteY8" fmla="*/ 0 h 48818"/>
                  <a:gd name="connsiteX9" fmla="*/ 34187 w 48263"/>
                  <a:gd name="connsiteY9" fmla="*/ 47293 h 48818"/>
                  <a:gd name="connsiteX10" fmla="*/ 32315 w 48263"/>
                  <a:gd name="connsiteY10" fmla="*/ 48819 h 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3" h="48818">
                    <a:moveTo>
                      <a:pt x="32245" y="48819"/>
                    </a:moveTo>
                    <a:lnTo>
                      <a:pt x="15949" y="48819"/>
                    </a:lnTo>
                    <a:cubicBezTo>
                      <a:pt x="14840" y="48819"/>
                      <a:pt x="14424" y="48472"/>
                      <a:pt x="14077" y="47293"/>
                    </a:cubicBezTo>
                    <a:cubicBezTo>
                      <a:pt x="12898" y="43479"/>
                      <a:pt x="0" y="0"/>
                      <a:pt x="0" y="0"/>
                    </a:cubicBezTo>
                    <a:lnTo>
                      <a:pt x="11373" y="0"/>
                    </a:lnTo>
                    <a:lnTo>
                      <a:pt x="22398" y="39527"/>
                    </a:lnTo>
                    <a:lnTo>
                      <a:pt x="25866" y="39527"/>
                    </a:lnTo>
                    <a:lnTo>
                      <a:pt x="36822" y="0"/>
                    </a:lnTo>
                    <a:lnTo>
                      <a:pt x="48264" y="0"/>
                    </a:lnTo>
                    <a:cubicBezTo>
                      <a:pt x="48264" y="0"/>
                      <a:pt x="35296" y="43479"/>
                      <a:pt x="34187" y="47293"/>
                    </a:cubicBezTo>
                    <a:cubicBezTo>
                      <a:pt x="33840" y="48472"/>
                      <a:pt x="33424" y="48819"/>
                      <a:pt x="32315" y="48819"/>
                    </a:cubicBezTo>
                    <a:close/>
                  </a:path>
                </a:pathLst>
              </a:custGeom>
              <a:solidFill>
                <a:srgbClr val="FFFFFF"/>
              </a:solidFill>
              <a:ln w="6930" cap="flat">
                <a:noFill/>
                <a:prstDash val="solid"/>
                <a:miter/>
              </a:ln>
            </p:spPr>
            <p:txBody>
              <a:bodyPr rtlCol="0" anchor="ctr"/>
              <a:lstStyle/>
              <a:p>
                <a:endParaRPr lang="en-US"/>
              </a:p>
            </p:txBody>
          </p:sp>
          <p:sp>
            <p:nvSpPr>
              <p:cNvPr id="657" name="Freeform 296">
                <a:extLst>
                  <a:ext uri="{FF2B5EF4-FFF2-40B4-BE49-F238E27FC236}">
                    <a16:creationId xmlns:a16="http://schemas.microsoft.com/office/drawing/2014/main" id="{D325C131-6510-AA58-F112-48D285F14DB5}"/>
                  </a:ext>
                </a:extLst>
              </p:cNvPr>
              <p:cNvSpPr/>
              <p:nvPr/>
            </p:nvSpPr>
            <p:spPr>
              <a:xfrm>
                <a:off x="5214745" y="268242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69 w 43409"/>
                  <a:gd name="connsiteY14" fmla="*/ 17544 h 49235"/>
                  <a:gd name="connsiteX15" fmla="*/ 25103 w 43409"/>
                  <a:gd name="connsiteY15" fmla="*/ 8668 h 49235"/>
                  <a:gd name="connsiteX16" fmla="*/ 19278 w 43409"/>
                  <a:gd name="connsiteY16" fmla="*/ 8668 h 49235"/>
                  <a:gd name="connsiteX17" fmla="*/ 10679 w 43409"/>
                  <a:gd name="connsiteY17" fmla="*/ 17544 h 49235"/>
                  <a:gd name="connsiteX18" fmla="*/ 10679 w 43409"/>
                  <a:gd name="connsiteY18" fmla="*/ 21982 h 49235"/>
                  <a:gd name="connsiteX19" fmla="*/ 32869 w 43409"/>
                  <a:gd name="connsiteY19" fmla="*/ 21844 h 49235"/>
                  <a:gd name="connsiteX20" fmla="*/ 32869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69" y="17544"/>
                    </a:moveTo>
                    <a:cubicBezTo>
                      <a:pt x="32869" y="9292"/>
                      <a:pt x="30581" y="8668"/>
                      <a:pt x="25103" y="8668"/>
                    </a:cubicBezTo>
                    <a:lnTo>
                      <a:pt x="19278" y="8668"/>
                    </a:lnTo>
                    <a:cubicBezTo>
                      <a:pt x="13730" y="8668"/>
                      <a:pt x="10679" y="9015"/>
                      <a:pt x="10679" y="17544"/>
                    </a:cubicBezTo>
                    <a:lnTo>
                      <a:pt x="10679" y="21982"/>
                    </a:lnTo>
                    <a:lnTo>
                      <a:pt x="32869" y="21844"/>
                    </a:lnTo>
                    <a:lnTo>
                      <a:pt x="32869" y="17544"/>
                    </a:lnTo>
                    <a:close/>
                  </a:path>
                </a:pathLst>
              </a:custGeom>
              <a:solidFill>
                <a:srgbClr val="FFFFFF"/>
              </a:solidFill>
              <a:ln w="6930" cap="flat">
                <a:noFill/>
                <a:prstDash val="solid"/>
                <a:miter/>
              </a:ln>
            </p:spPr>
            <p:txBody>
              <a:bodyPr rtlCol="0" anchor="ctr"/>
              <a:lstStyle/>
              <a:p>
                <a:endParaRPr lang="en-US"/>
              </a:p>
            </p:txBody>
          </p:sp>
          <p:sp>
            <p:nvSpPr>
              <p:cNvPr id="658" name="Freeform 297">
                <a:extLst>
                  <a:ext uri="{FF2B5EF4-FFF2-40B4-BE49-F238E27FC236}">
                    <a16:creationId xmlns:a16="http://schemas.microsoft.com/office/drawing/2014/main" id="{E098C761-C2AF-FC1C-3987-C3E50E880B90}"/>
                  </a:ext>
                </a:extLst>
              </p:cNvPr>
              <p:cNvSpPr/>
              <p:nvPr/>
            </p:nvSpPr>
            <p:spPr>
              <a:xfrm>
                <a:off x="5267516" y="26685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659" name="Freeform 298">
                <a:extLst>
                  <a:ext uri="{FF2B5EF4-FFF2-40B4-BE49-F238E27FC236}">
                    <a16:creationId xmlns:a16="http://schemas.microsoft.com/office/drawing/2014/main" id="{15BAC194-CD7A-A28F-0513-B0F8F78B854B}"/>
                  </a:ext>
                </a:extLst>
              </p:cNvPr>
              <p:cNvSpPr/>
              <p:nvPr/>
            </p:nvSpPr>
            <p:spPr>
              <a:xfrm>
                <a:off x="5287973" y="2682077"/>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85 w 43825"/>
                  <a:gd name="connsiteY9" fmla="*/ 33424 h 49650"/>
                  <a:gd name="connsiteX10" fmla="*/ 33285 w 43825"/>
                  <a:gd name="connsiteY10" fmla="*/ 15741 h 49650"/>
                  <a:gd name="connsiteX11" fmla="*/ 26143 w 43825"/>
                  <a:gd name="connsiteY11" fmla="*/ 8807 h 49650"/>
                  <a:gd name="connsiteX12" fmla="*/ 17752 w 43825"/>
                  <a:gd name="connsiteY12" fmla="*/ 8807 h 49650"/>
                  <a:gd name="connsiteX13" fmla="*/ 10679 w 43825"/>
                  <a:gd name="connsiteY13" fmla="*/ 15741 h 49650"/>
                  <a:gd name="connsiteX14" fmla="*/ 10679 w 43825"/>
                  <a:gd name="connsiteY14" fmla="*/ 33424 h 49650"/>
                  <a:gd name="connsiteX15" fmla="*/ 17752 w 43825"/>
                  <a:gd name="connsiteY15" fmla="*/ 40428 h 49650"/>
                  <a:gd name="connsiteX16" fmla="*/ 26143 w 43825"/>
                  <a:gd name="connsiteY16" fmla="*/ 40428 h 49650"/>
                  <a:gd name="connsiteX17" fmla="*/ 33285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85" y="33424"/>
                    </a:moveTo>
                    <a:lnTo>
                      <a:pt x="33285" y="15741"/>
                    </a:lnTo>
                    <a:cubicBezTo>
                      <a:pt x="33285" y="10540"/>
                      <a:pt x="31274" y="8807"/>
                      <a:pt x="26143" y="8807"/>
                    </a:cubicBezTo>
                    <a:lnTo>
                      <a:pt x="17752" y="8807"/>
                    </a:lnTo>
                    <a:cubicBezTo>
                      <a:pt x="12690" y="8807"/>
                      <a:pt x="10679" y="10540"/>
                      <a:pt x="10679" y="15741"/>
                    </a:cubicBezTo>
                    <a:lnTo>
                      <a:pt x="10679" y="33424"/>
                    </a:lnTo>
                    <a:cubicBezTo>
                      <a:pt x="10679" y="38694"/>
                      <a:pt x="12690" y="40428"/>
                      <a:pt x="17752" y="40428"/>
                    </a:cubicBezTo>
                    <a:lnTo>
                      <a:pt x="26143" y="40428"/>
                    </a:lnTo>
                    <a:cubicBezTo>
                      <a:pt x="31274" y="40428"/>
                      <a:pt x="33285" y="38694"/>
                      <a:pt x="33285" y="33424"/>
                    </a:cubicBezTo>
                    <a:close/>
                  </a:path>
                </a:pathLst>
              </a:custGeom>
              <a:solidFill>
                <a:srgbClr val="FFFFFF"/>
              </a:solidFill>
              <a:ln w="6930" cap="flat">
                <a:noFill/>
                <a:prstDash val="solid"/>
                <a:miter/>
              </a:ln>
            </p:spPr>
            <p:txBody>
              <a:bodyPr rtlCol="0" anchor="ctr"/>
              <a:lstStyle/>
              <a:p>
                <a:endParaRPr lang="en-US"/>
              </a:p>
            </p:txBody>
          </p:sp>
          <p:sp>
            <p:nvSpPr>
              <p:cNvPr id="660" name="Freeform 299">
                <a:extLst>
                  <a:ext uri="{FF2B5EF4-FFF2-40B4-BE49-F238E27FC236}">
                    <a16:creationId xmlns:a16="http://schemas.microsoft.com/office/drawing/2014/main" id="{E068ABD7-BF85-6179-D8FD-3C138CBADC52}"/>
                  </a:ext>
                </a:extLst>
              </p:cNvPr>
              <p:cNvSpPr/>
              <p:nvPr/>
            </p:nvSpPr>
            <p:spPr>
              <a:xfrm>
                <a:off x="5341576" y="2682146"/>
                <a:ext cx="42855" cy="62826"/>
              </a:xfrm>
              <a:custGeom>
                <a:avLst/>
                <a:gdLst>
                  <a:gd name="connsiteX0" fmla="*/ 10610 w 42855"/>
                  <a:gd name="connsiteY0" fmla="*/ 62826 h 62826"/>
                  <a:gd name="connsiteX1" fmla="*/ 0 w 42855"/>
                  <a:gd name="connsiteY1" fmla="*/ 62826 h 62826"/>
                  <a:gd name="connsiteX2" fmla="*/ 0 w 42855"/>
                  <a:gd name="connsiteY2" fmla="*/ 485 h 62826"/>
                  <a:gd name="connsiteX3" fmla="*/ 10610 w 42855"/>
                  <a:gd name="connsiteY3" fmla="*/ 485 h 62826"/>
                  <a:gd name="connsiteX4" fmla="*/ 10610 w 42855"/>
                  <a:gd name="connsiteY4" fmla="*/ 4299 h 62826"/>
                  <a:gd name="connsiteX5" fmla="*/ 24201 w 42855"/>
                  <a:gd name="connsiteY5" fmla="*/ 0 h 62826"/>
                  <a:gd name="connsiteX6" fmla="*/ 27044 w 42855"/>
                  <a:gd name="connsiteY6" fmla="*/ 0 h 62826"/>
                  <a:gd name="connsiteX7" fmla="*/ 42855 w 42855"/>
                  <a:gd name="connsiteY7" fmla="*/ 14146 h 62826"/>
                  <a:gd name="connsiteX8" fmla="*/ 42855 w 42855"/>
                  <a:gd name="connsiteY8" fmla="*/ 35296 h 62826"/>
                  <a:gd name="connsiteX9" fmla="*/ 27044 w 42855"/>
                  <a:gd name="connsiteY9" fmla="*/ 49443 h 62826"/>
                  <a:gd name="connsiteX10" fmla="*/ 24201 w 42855"/>
                  <a:gd name="connsiteY10" fmla="*/ 49443 h 62826"/>
                  <a:gd name="connsiteX11" fmla="*/ 10610 w 42855"/>
                  <a:gd name="connsiteY11" fmla="*/ 45074 h 62826"/>
                  <a:gd name="connsiteX12" fmla="*/ 10610 w 42855"/>
                  <a:gd name="connsiteY12" fmla="*/ 62687 h 62826"/>
                  <a:gd name="connsiteX13" fmla="*/ 10610 w 42855"/>
                  <a:gd name="connsiteY13" fmla="*/ 37307 h 62826"/>
                  <a:gd name="connsiteX14" fmla="*/ 22468 w 42855"/>
                  <a:gd name="connsiteY14" fmla="*/ 40289 h 62826"/>
                  <a:gd name="connsiteX15" fmla="*/ 25033 w 42855"/>
                  <a:gd name="connsiteY15" fmla="*/ 40289 h 62826"/>
                  <a:gd name="connsiteX16" fmla="*/ 32245 w 42855"/>
                  <a:gd name="connsiteY16" fmla="*/ 33771 h 62826"/>
                  <a:gd name="connsiteX17" fmla="*/ 32245 w 42855"/>
                  <a:gd name="connsiteY17" fmla="*/ 15949 h 62826"/>
                  <a:gd name="connsiteX18" fmla="*/ 25033 w 42855"/>
                  <a:gd name="connsiteY18" fmla="*/ 9361 h 62826"/>
                  <a:gd name="connsiteX19" fmla="*/ 22468 w 42855"/>
                  <a:gd name="connsiteY19" fmla="*/ 9361 h 62826"/>
                  <a:gd name="connsiteX20" fmla="*/ 10610 w 42855"/>
                  <a:gd name="connsiteY20" fmla="*/ 12343 h 62826"/>
                  <a:gd name="connsiteX21" fmla="*/ 10610 w 42855"/>
                  <a:gd name="connsiteY21" fmla="*/ 37307 h 62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855" h="62826">
                    <a:moveTo>
                      <a:pt x="10610" y="62826"/>
                    </a:moveTo>
                    <a:lnTo>
                      <a:pt x="0" y="62826"/>
                    </a:lnTo>
                    <a:lnTo>
                      <a:pt x="0" y="485"/>
                    </a:lnTo>
                    <a:lnTo>
                      <a:pt x="10610" y="485"/>
                    </a:lnTo>
                    <a:lnTo>
                      <a:pt x="10610" y="4299"/>
                    </a:lnTo>
                    <a:cubicBezTo>
                      <a:pt x="14354" y="2427"/>
                      <a:pt x="19694" y="0"/>
                      <a:pt x="24201" y="0"/>
                    </a:cubicBezTo>
                    <a:lnTo>
                      <a:pt x="27044" y="0"/>
                    </a:lnTo>
                    <a:cubicBezTo>
                      <a:pt x="37515" y="69"/>
                      <a:pt x="42855" y="2496"/>
                      <a:pt x="42855" y="14146"/>
                    </a:cubicBezTo>
                    <a:lnTo>
                      <a:pt x="42855" y="35296"/>
                    </a:lnTo>
                    <a:cubicBezTo>
                      <a:pt x="42855" y="46877"/>
                      <a:pt x="37585" y="49373"/>
                      <a:pt x="27044" y="49443"/>
                    </a:cubicBezTo>
                    <a:lnTo>
                      <a:pt x="24201" y="49443"/>
                    </a:lnTo>
                    <a:cubicBezTo>
                      <a:pt x="19694" y="49443"/>
                      <a:pt x="14354" y="46946"/>
                      <a:pt x="10610" y="45074"/>
                    </a:cubicBezTo>
                    <a:lnTo>
                      <a:pt x="10610" y="62687"/>
                    </a:lnTo>
                    <a:close/>
                    <a:moveTo>
                      <a:pt x="10610" y="37307"/>
                    </a:moveTo>
                    <a:cubicBezTo>
                      <a:pt x="14424" y="38417"/>
                      <a:pt x="18792" y="40289"/>
                      <a:pt x="22468" y="40289"/>
                    </a:cubicBezTo>
                    <a:lnTo>
                      <a:pt x="25033" y="40289"/>
                    </a:lnTo>
                    <a:cubicBezTo>
                      <a:pt x="30165" y="40289"/>
                      <a:pt x="32245" y="38972"/>
                      <a:pt x="32245" y="33771"/>
                    </a:cubicBezTo>
                    <a:lnTo>
                      <a:pt x="32245" y="15949"/>
                    </a:lnTo>
                    <a:cubicBezTo>
                      <a:pt x="32245" y="10679"/>
                      <a:pt x="30165" y="9361"/>
                      <a:pt x="25033" y="9361"/>
                    </a:cubicBezTo>
                    <a:lnTo>
                      <a:pt x="22468" y="9361"/>
                    </a:lnTo>
                    <a:cubicBezTo>
                      <a:pt x="18792" y="9361"/>
                      <a:pt x="14424" y="11234"/>
                      <a:pt x="10610" y="12343"/>
                    </a:cubicBezTo>
                    <a:lnTo>
                      <a:pt x="10610" y="37307"/>
                    </a:lnTo>
                    <a:close/>
                  </a:path>
                </a:pathLst>
              </a:custGeom>
              <a:solidFill>
                <a:srgbClr val="FFFFFF"/>
              </a:solidFill>
              <a:ln w="6930" cap="flat">
                <a:noFill/>
                <a:prstDash val="solid"/>
                <a:miter/>
              </a:ln>
            </p:spPr>
            <p:txBody>
              <a:bodyPr rtlCol="0" anchor="ctr"/>
              <a:lstStyle/>
              <a:p>
                <a:endParaRPr lang="en-US"/>
              </a:p>
            </p:txBody>
          </p:sp>
          <p:sp>
            <p:nvSpPr>
              <p:cNvPr id="661" name="Freeform 300">
                <a:extLst>
                  <a:ext uri="{FF2B5EF4-FFF2-40B4-BE49-F238E27FC236}">
                    <a16:creationId xmlns:a16="http://schemas.microsoft.com/office/drawing/2014/main" id="{E585E1AF-29D4-184D-CB24-B1854BD2DCB4}"/>
                  </a:ext>
                </a:extLst>
              </p:cNvPr>
              <p:cNvSpPr/>
              <p:nvPr/>
            </p:nvSpPr>
            <p:spPr>
              <a:xfrm>
                <a:off x="5093322" y="2779437"/>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69 h 59775"/>
                  <a:gd name="connsiteX9" fmla="*/ 10956 w 49928"/>
                  <a:gd name="connsiteY9" fmla="*/ 9569 h 59775"/>
                  <a:gd name="connsiteX10" fmla="*/ 10956 w 49928"/>
                  <a:gd name="connsiteY10" fmla="*/ 50205 h 59775"/>
                  <a:gd name="connsiteX11" fmla="*/ 29402 w 49928"/>
                  <a:gd name="connsiteY11" fmla="*/ 50205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7" y="9569"/>
                      <a:pt x="29402" y="9569"/>
                    </a:cubicBezTo>
                    <a:lnTo>
                      <a:pt x="10956" y="9569"/>
                    </a:lnTo>
                    <a:lnTo>
                      <a:pt x="10956" y="50205"/>
                    </a:lnTo>
                    <a:lnTo>
                      <a:pt x="29402" y="50205"/>
                    </a:lnTo>
                    <a:cubicBezTo>
                      <a:pt x="35297" y="50205"/>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662" name="Freeform 301">
                <a:extLst>
                  <a:ext uri="{FF2B5EF4-FFF2-40B4-BE49-F238E27FC236}">
                    <a16:creationId xmlns:a16="http://schemas.microsoft.com/office/drawing/2014/main" id="{64C664E8-4FF9-911B-0D93-96A83BF9C01A}"/>
                  </a:ext>
                </a:extLst>
              </p:cNvPr>
              <p:cNvSpPr/>
              <p:nvPr/>
            </p:nvSpPr>
            <p:spPr>
              <a:xfrm>
                <a:off x="5153305"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663" name="Freeform 302">
                <a:extLst>
                  <a:ext uri="{FF2B5EF4-FFF2-40B4-BE49-F238E27FC236}">
                    <a16:creationId xmlns:a16="http://schemas.microsoft.com/office/drawing/2014/main" id="{CC0B0769-4CEA-534B-ACC7-984A3647926D}"/>
                  </a:ext>
                </a:extLst>
              </p:cNvPr>
              <p:cNvSpPr/>
              <p:nvPr/>
            </p:nvSpPr>
            <p:spPr>
              <a:xfrm>
                <a:off x="5174178" y="27902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0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679 w 42786"/>
                  <a:gd name="connsiteY17" fmla="*/ 31136 h 62341"/>
                  <a:gd name="connsiteX18" fmla="*/ 17752 w 42786"/>
                  <a:gd name="connsiteY18" fmla="*/ 37723 h 62341"/>
                  <a:gd name="connsiteX19" fmla="*/ 20318 w 42786"/>
                  <a:gd name="connsiteY19" fmla="*/ 37723 h 62341"/>
                  <a:gd name="connsiteX20" fmla="*/ 32176 w 42786"/>
                  <a:gd name="connsiteY20" fmla="*/ 34742 h 62341"/>
                  <a:gd name="connsiteX21" fmla="*/ 32176 w 42786"/>
                  <a:gd name="connsiteY21" fmla="*/ 12205 h 62341"/>
                  <a:gd name="connsiteX22" fmla="*/ 20318 w 42786"/>
                  <a:gd name="connsiteY22" fmla="*/ 9223 h 62341"/>
                  <a:gd name="connsiteX23" fmla="*/ 17752 w 42786"/>
                  <a:gd name="connsiteY23" fmla="*/ 9223 h 62341"/>
                  <a:gd name="connsiteX24" fmla="*/ 10679 w 42786"/>
                  <a:gd name="connsiteY24" fmla="*/ 15811 h 62341"/>
                  <a:gd name="connsiteX25" fmla="*/ 10679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0"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679" y="31136"/>
                    </a:moveTo>
                    <a:cubicBezTo>
                      <a:pt x="10679" y="36406"/>
                      <a:pt x="12690" y="37723"/>
                      <a:pt x="17752" y="37723"/>
                    </a:cubicBezTo>
                    <a:lnTo>
                      <a:pt x="20318" y="37723"/>
                    </a:lnTo>
                    <a:cubicBezTo>
                      <a:pt x="24063" y="37723"/>
                      <a:pt x="28362" y="35851"/>
                      <a:pt x="32176" y="34742"/>
                    </a:cubicBezTo>
                    <a:lnTo>
                      <a:pt x="32176" y="12205"/>
                    </a:lnTo>
                    <a:cubicBezTo>
                      <a:pt x="28362" y="11095"/>
                      <a:pt x="24063" y="9223"/>
                      <a:pt x="20318" y="9223"/>
                    </a:cubicBezTo>
                    <a:lnTo>
                      <a:pt x="17752" y="9223"/>
                    </a:lnTo>
                    <a:cubicBezTo>
                      <a:pt x="12690" y="9223"/>
                      <a:pt x="10679" y="10471"/>
                      <a:pt x="10679" y="15811"/>
                    </a:cubicBezTo>
                    <a:lnTo>
                      <a:pt x="10679" y="31205"/>
                    </a:lnTo>
                    <a:close/>
                  </a:path>
                </a:pathLst>
              </a:custGeom>
              <a:solidFill>
                <a:srgbClr val="FFFFFF"/>
              </a:solidFill>
              <a:ln w="6930" cap="flat">
                <a:noFill/>
                <a:prstDash val="solid"/>
                <a:miter/>
              </a:ln>
            </p:spPr>
            <p:txBody>
              <a:bodyPr rtlCol="0" anchor="ctr"/>
              <a:lstStyle/>
              <a:p>
                <a:endParaRPr lang="en-US"/>
              </a:p>
            </p:txBody>
          </p:sp>
          <p:sp>
            <p:nvSpPr>
              <p:cNvPr id="664" name="Freeform 303">
                <a:extLst>
                  <a:ext uri="{FF2B5EF4-FFF2-40B4-BE49-F238E27FC236}">
                    <a16:creationId xmlns:a16="http://schemas.microsoft.com/office/drawing/2014/main" id="{2DDADF87-6986-63B0-9523-FD36E396C13F}"/>
                  </a:ext>
                </a:extLst>
              </p:cNvPr>
              <p:cNvSpPr/>
              <p:nvPr/>
            </p:nvSpPr>
            <p:spPr>
              <a:xfrm>
                <a:off x="5227296" y="2771323"/>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665" name="Freeform 304">
                <a:extLst>
                  <a:ext uri="{FF2B5EF4-FFF2-40B4-BE49-F238E27FC236}">
                    <a16:creationId xmlns:a16="http://schemas.microsoft.com/office/drawing/2014/main" id="{609ADB3D-2685-1F02-81B2-1072F3A1F786}"/>
                  </a:ext>
                </a:extLst>
              </p:cNvPr>
              <p:cNvSpPr/>
              <p:nvPr/>
            </p:nvSpPr>
            <p:spPr>
              <a:xfrm>
                <a:off x="5245118" y="27794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666" name="Freeform 305">
                <a:extLst>
                  <a:ext uri="{FF2B5EF4-FFF2-40B4-BE49-F238E27FC236}">
                    <a16:creationId xmlns:a16="http://schemas.microsoft.com/office/drawing/2014/main" id="{234D1A8C-0FBF-93E8-2BDE-B780E5D4B9D3}"/>
                  </a:ext>
                </a:extLst>
              </p:cNvPr>
              <p:cNvSpPr/>
              <p:nvPr/>
            </p:nvSpPr>
            <p:spPr>
              <a:xfrm>
                <a:off x="5282356" y="2790114"/>
                <a:ext cx="43270" cy="49513"/>
              </a:xfrm>
              <a:custGeom>
                <a:avLst/>
                <a:gdLst>
                  <a:gd name="connsiteX0" fmla="*/ 26282 w 43270"/>
                  <a:gd name="connsiteY0" fmla="*/ 1 h 49513"/>
                  <a:gd name="connsiteX1" fmla="*/ 43271 w 43270"/>
                  <a:gd name="connsiteY1" fmla="*/ 14148 h 49513"/>
                  <a:gd name="connsiteX2" fmla="*/ 43271 w 43270"/>
                  <a:gd name="connsiteY2" fmla="*/ 49098 h 49513"/>
                  <a:gd name="connsiteX3" fmla="*/ 32661 w 43270"/>
                  <a:gd name="connsiteY3" fmla="*/ 49098 h 49513"/>
                  <a:gd name="connsiteX4" fmla="*/ 32661 w 43270"/>
                  <a:gd name="connsiteY4" fmla="*/ 45145 h 49513"/>
                  <a:gd name="connsiteX5" fmla="*/ 19070 w 43270"/>
                  <a:gd name="connsiteY5" fmla="*/ 49514 h 49513"/>
                  <a:gd name="connsiteX6" fmla="*/ 15811 w 43270"/>
                  <a:gd name="connsiteY6" fmla="*/ 49514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4 h 49513"/>
                  <a:gd name="connsiteX22" fmla="*/ 20803 w 43270"/>
                  <a:gd name="connsiteY22" fmla="*/ 41054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8"/>
                    </a:lnTo>
                    <a:lnTo>
                      <a:pt x="32661" y="49098"/>
                    </a:lnTo>
                    <a:lnTo>
                      <a:pt x="32661" y="45145"/>
                    </a:lnTo>
                    <a:cubicBezTo>
                      <a:pt x="28917" y="47017"/>
                      <a:pt x="23646" y="49514"/>
                      <a:pt x="19070" y="49514"/>
                    </a:cubicBezTo>
                    <a:lnTo>
                      <a:pt x="15811" y="49514"/>
                    </a:lnTo>
                    <a:cubicBezTo>
                      <a:pt x="5339"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4"/>
                      <a:pt x="17405" y="41054"/>
                    </a:cubicBezTo>
                    <a:lnTo>
                      <a:pt x="20803" y="41054"/>
                    </a:lnTo>
                    <a:cubicBezTo>
                      <a:pt x="24479" y="41054"/>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667" name="Freeform 306">
                <a:extLst>
                  <a:ext uri="{FF2B5EF4-FFF2-40B4-BE49-F238E27FC236}">
                    <a16:creationId xmlns:a16="http://schemas.microsoft.com/office/drawing/2014/main" id="{1B85C69D-8BD9-12AA-78BA-2038D76D765E}"/>
                  </a:ext>
                </a:extLst>
              </p:cNvPr>
              <p:cNvSpPr/>
              <p:nvPr/>
            </p:nvSpPr>
            <p:spPr>
              <a:xfrm>
                <a:off x="5335890" y="2776455"/>
                <a:ext cx="10609" cy="62757"/>
              </a:xfrm>
              <a:custGeom>
                <a:avLst/>
                <a:gdLst>
                  <a:gd name="connsiteX0" fmla="*/ 10610 w 10609"/>
                  <a:gd name="connsiteY0" fmla="*/ 62757 h 62757"/>
                  <a:gd name="connsiteX1" fmla="*/ 0 w 10609"/>
                  <a:gd name="connsiteY1" fmla="*/ 62757 h 62757"/>
                  <a:gd name="connsiteX2" fmla="*/ 0 w 10609"/>
                  <a:gd name="connsiteY2" fmla="*/ 0 h 62757"/>
                  <a:gd name="connsiteX3" fmla="*/ 10610 w 10609"/>
                  <a:gd name="connsiteY3" fmla="*/ 0 h 62757"/>
                  <a:gd name="connsiteX4" fmla="*/ 10610 w 10609"/>
                  <a:gd name="connsiteY4" fmla="*/ 62757 h 62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7">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668" name="Freeform 307">
                <a:extLst>
                  <a:ext uri="{FF2B5EF4-FFF2-40B4-BE49-F238E27FC236}">
                    <a16:creationId xmlns:a16="http://schemas.microsoft.com/office/drawing/2014/main" id="{148DED42-A6E0-98A7-9950-DC30016D695E}"/>
                  </a:ext>
                </a:extLst>
              </p:cNvPr>
              <p:cNvSpPr/>
              <p:nvPr/>
            </p:nvSpPr>
            <p:spPr>
              <a:xfrm>
                <a:off x="5007196" y="2886989"/>
                <a:ext cx="47917" cy="60539"/>
              </a:xfrm>
              <a:custGeom>
                <a:avLst/>
                <a:gdLst>
                  <a:gd name="connsiteX0" fmla="*/ 44173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3"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9"/>
                      <a:pt x="16435" y="31761"/>
                      <a:pt x="13661" y="31275"/>
                    </a:cubicBezTo>
                    <a:cubicBezTo>
                      <a:pt x="4507" y="29680"/>
                      <a:pt x="0" y="28779"/>
                      <a:pt x="0" y="19695"/>
                    </a:cubicBezTo>
                    <a:lnTo>
                      <a:pt x="0" y="14633"/>
                    </a:lnTo>
                    <a:cubicBezTo>
                      <a:pt x="0" y="3954"/>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669" name="Freeform 308">
                <a:extLst>
                  <a:ext uri="{FF2B5EF4-FFF2-40B4-BE49-F238E27FC236}">
                    <a16:creationId xmlns:a16="http://schemas.microsoft.com/office/drawing/2014/main" id="{AE4D20B5-EFFF-4835-3356-4E58CA81E135}"/>
                  </a:ext>
                </a:extLst>
              </p:cNvPr>
              <p:cNvSpPr/>
              <p:nvPr/>
            </p:nvSpPr>
            <p:spPr>
              <a:xfrm>
                <a:off x="5058303" y="28873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670" name="Freeform 309">
                <a:extLst>
                  <a:ext uri="{FF2B5EF4-FFF2-40B4-BE49-F238E27FC236}">
                    <a16:creationId xmlns:a16="http://schemas.microsoft.com/office/drawing/2014/main" id="{D3C8205E-A5F3-EE7F-A714-ED8C58C1525A}"/>
                  </a:ext>
                </a:extLst>
              </p:cNvPr>
              <p:cNvSpPr/>
              <p:nvPr/>
            </p:nvSpPr>
            <p:spPr>
              <a:xfrm>
                <a:off x="5097552" y="2898016"/>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6 h 49165"/>
                  <a:gd name="connsiteX9" fmla="*/ 0 w 29818"/>
                  <a:gd name="connsiteY9" fmla="*/ 49166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3"/>
                      <a:pt x="19694" y="0"/>
                      <a:pt x="24201" y="0"/>
                    </a:cubicBezTo>
                    <a:lnTo>
                      <a:pt x="29818" y="0"/>
                    </a:lnTo>
                    <a:lnTo>
                      <a:pt x="29818" y="9500"/>
                    </a:lnTo>
                    <a:lnTo>
                      <a:pt x="22468" y="9500"/>
                    </a:lnTo>
                    <a:cubicBezTo>
                      <a:pt x="18792" y="9500"/>
                      <a:pt x="14424" y="10887"/>
                      <a:pt x="10610" y="12690"/>
                    </a:cubicBezTo>
                    <a:lnTo>
                      <a:pt x="10610" y="49166"/>
                    </a:lnTo>
                    <a:lnTo>
                      <a:pt x="0" y="49166"/>
                    </a:lnTo>
                    <a:lnTo>
                      <a:pt x="0" y="485"/>
                    </a:lnTo>
                    <a:close/>
                  </a:path>
                </a:pathLst>
              </a:custGeom>
              <a:solidFill>
                <a:srgbClr val="FFFFFF"/>
              </a:solidFill>
              <a:ln w="6930" cap="flat">
                <a:noFill/>
                <a:prstDash val="solid"/>
                <a:miter/>
              </a:ln>
            </p:spPr>
            <p:txBody>
              <a:bodyPr rtlCol="0" anchor="ctr"/>
              <a:lstStyle/>
              <a:p>
                <a:endParaRPr lang="en-US"/>
              </a:p>
            </p:txBody>
          </p:sp>
          <p:sp>
            <p:nvSpPr>
              <p:cNvPr id="671" name="Freeform 310">
                <a:extLst>
                  <a:ext uri="{FF2B5EF4-FFF2-40B4-BE49-F238E27FC236}">
                    <a16:creationId xmlns:a16="http://schemas.microsoft.com/office/drawing/2014/main" id="{55F9845A-8A83-0886-0E67-4AE56761E8A7}"/>
                  </a:ext>
                </a:extLst>
              </p:cNvPr>
              <p:cNvSpPr/>
              <p:nvPr/>
            </p:nvSpPr>
            <p:spPr>
              <a:xfrm>
                <a:off x="5127995" y="2898014"/>
                <a:ext cx="43271" cy="49513"/>
              </a:xfrm>
              <a:custGeom>
                <a:avLst/>
                <a:gdLst>
                  <a:gd name="connsiteX0" fmla="*/ 26282 w 43271"/>
                  <a:gd name="connsiteY0" fmla="*/ 1 h 49513"/>
                  <a:gd name="connsiteX1" fmla="*/ 43271 w 43271"/>
                  <a:gd name="connsiteY1" fmla="*/ 14148 h 49513"/>
                  <a:gd name="connsiteX2" fmla="*/ 43271 w 43271"/>
                  <a:gd name="connsiteY2" fmla="*/ 49098 h 49513"/>
                  <a:gd name="connsiteX3" fmla="*/ 32661 w 43271"/>
                  <a:gd name="connsiteY3" fmla="*/ 49098 h 49513"/>
                  <a:gd name="connsiteX4" fmla="*/ 32661 w 43271"/>
                  <a:gd name="connsiteY4" fmla="*/ 45145 h 49513"/>
                  <a:gd name="connsiteX5" fmla="*/ 19070 w 43271"/>
                  <a:gd name="connsiteY5" fmla="*/ 49514 h 49513"/>
                  <a:gd name="connsiteX6" fmla="*/ 15811 w 43271"/>
                  <a:gd name="connsiteY6" fmla="*/ 49514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468 w 43271"/>
                  <a:gd name="connsiteY17" fmla="*/ 25451 h 49513"/>
                  <a:gd name="connsiteX18" fmla="*/ 17336 w 43271"/>
                  <a:gd name="connsiteY18" fmla="*/ 25451 h 49513"/>
                  <a:gd name="connsiteX19" fmla="*/ 10194 w 43271"/>
                  <a:gd name="connsiteY19" fmla="*/ 32039 h 49513"/>
                  <a:gd name="connsiteX20" fmla="*/ 10194 w 43271"/>
                  <a:gd name="connsiteY20" fmla="*/ 34535 h 49513"/>
                  <a:gd name="connsiteX21" fmla="*/ 17336 w 43271"/>
                  <a:gd name="connsiteY21" fmla="*/ 41054 h 49513"/>
                  <a:gd name="connsiteX22" fmla="*/ 20734 w 43271"/>
                  <a:gd name="connsiteY22" fmla="*/ 41054 h 49513"/>
                  <a:gd name="connsiteX23" fmla="*/ 32592 w 43271"/>
                  <a:gd name="connsiteY23" fmla="*/ 38072 h 49513"/>
                  <a:gd name="connsiteX24" fmla="*/ 32592 w 43271"/>
                  <a:gd name="connsiteY24" fmla="*/ 26214 h 49513"/>
                  <a:gd name="connsiteX25" fmla="*/ 22468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8"/>
                    </a:lnTo>
                    <a:lnTo>
                      <a:pt x="32661" y="49098"/>
                    </a:lnTo>
                    <a:lnTo>
                      <a:pt x="32661" y="45145"/>
                    </a:lnTo>
                    <a:cubicBezTo>
                      <a:pt x="28917" y="47017"/>
                      <a:pt x="23647" y="49514"/>
                      <a:pt x="19070" y="49514"/>
                    </a:cubicBezTo>
                    <a:lnTo>
                      <a:pt x="15811" y="49514"/>
                    </a:lnTo>
                    <a:cubicBezTo>
                      <a:pt x="5340" y="49444"/>
                      <a:pt x="0" y="49375"/>
                      <a:pt x="0" y="35367"/>
                    </a:cubicBezTo>
                    <a:lnTo>
                      <a:pt x="0" y="30652"/>
                    </a:lnTo>
                    <a:cubicBezTo>
                      <a:pt x="0" y="18794"/>
                      <a:pt x="5270" y="17754"/>
                      <a:pt x="15811" y="17754"/>
                    </a:cubicBezTo>
                    <a:lnTo>
                      <a:pt x="21636"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468" y="25451"/>
                    </a:moveTo>
                    <a:lnTo>
                      <a:pt x="17336" y="25451"/>
                    </a:lnTo>
                    <a:cubicBezTo>
                      <a:pt x="11719" y="25451"/>
                      <a:pt x="10194" y="25728"/>
                      <a:pt x="10194" y="32039"/>
                    </a:cubicBezTo>
                    <a:lnTo>
                      <a:pt x="10194" y="34535"/>
                    </a:lnTo>
                    <a:cubicBezTo>
                      <a:pt x="10194" y="39736"/>
                      <a:pt x="12274" y="41054"/>
                      <a:pt x="17336" y="41054"/>
                    </a:cubicBezTo>
                    <a:lnTo>
                      <a:pt x="20734" y="41054"/>
                    </a:lnTo>
                    <a:cubicBezTo>
                      <a:pt x="24409" y="41054"/>
                      <a:pt x="28778" y="39181"/>
                      <a:pt x="32592" y="38072"/>
                    </a:cubicBezTo>
                    <a:lnTo>
                      <a:pt x="32592" y="26214"/>
                    </a:lnTo>
                    <a:cubicBezTo>
                      <a:pt x="28778" y="25798"/>
                      <a:pt x="26074" y="25520"/>
                      <a:pt x="22468" y="25520"/>
                    </a:cubicBezTo>
                    <a:close/>
                  </a:path>
                </a:pathLst>
              </a:custGeom>
              <a:solidFill>
                <a:srgbClr val="FFFFFF"/>
              </a:solidFill>
              <a:ln w="6930" cap="flat">
                <a:noFill/>
                <a:prstDash val="solid"/>
                <a:miter/>
              </a:ln>
            </p:spPr>
            <p:txBody>
              <a:bodyPr rtlCol="0" anchor="ctr"/>
              <a:lstStyle/>
              <a:p>
                <a:endParaRPr lang="en-US"/>
              </a:p>
            </p:txBody>
          </p:sp>
          <p:sp>
            <p:nvSpPr>
              <p:cNvPr id="672" name="Freeform 311">
                <a:extLst>
                  <a:ext uri="{FF2B5EF4-FFF2-40B4-BE49-F238E27FC236}">
                    <a16:creationId xmlns:a16="http://schemas.microsoft.com/office/drawing/2014/main" id="{7A3264C6-B9E0-7F32-619F-045206203A2A}"/>
                  </a:ext>
                </a:extLst>
              </p:cNvPr>
              <p:cNvSpPr/>
              <p:nvPr/>
            </p:nvSpPr>
            <p:spPr>
              <a:xfrm>
                <a:off x="5177091" y="2887337"/>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673" name="Freeform 312">
                <a:extLst>
                  <a:ext uri="{FF2B5EF4-FFF2-40B4-BE49-F238E27FC236}">
                    <a16:creationId xmlns:a16="http://schemas.microsoft.com/office/drawing/2014/main" id="{41FD54C9-DB72-6C63-8F00-8A9ABF81547A}"/>
                  </a:ext>
                </a:extLst>
              </p:cNvPr>
              <p:cNvSpPr/>
              <p:nvPr/>
            </p:nvSpPr>
            <p:spPr>
              <a:xfrm>
                <a:off x="5215438"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674" name="Freeform 313">
                <a:extLst>
                  <a:ext uri="{FF2B5EF4-FFF2-40B4-BE49-F238E27FC236}">
                    <a16:creationId xmlns:a16="http://schemas.microsoft.com/office/drawing/2014/main" id="{AFA998D8-C961-7E4D-A387-53B47A31F983}"/>
                  </a:ext>
                </a:extLst>
              </p:cNvPr>
              <p:cNvSpPr/>
              <p:nvPr/>
            </p:nvSpPr>
            <p:spPr>
              <a:xfrm>
                <a:off x="5267169" y="2898155"/>
                <a:ext cx="42786" cy="62341"/>
              </a:xfrm>
              <a:custGeom>
                <a:avLst/>
                <a:gdLst>
                  <a:gd name="connsiteX0" fmla="*/ 42786 w 42786"/>
                  <a:gd name="connsiteY0" fmla="*/ 47709 h 62341"/>
                  <a:gd name="connsiteX1" fmla="*/ 26698 w 42786"/>
                  <a:gd name="connsiteY1" fmla="*/ 62341 h 62341"/>
                  <a:gd name="connsiteX2" fmla="*/ 4507 w 42786"/>
                  <a:gd name="connsiteY2" fmla="*/ 61093 h 62341"/>
                  <a:gd name="connsiteX3" fmla="*/ 4507 w 42786"/>
                  <a:gd name="connsiteY3" fmla="*/ 53465 h 62341"/>
                  <a:gd name="connsiteX4" fmla="*/ 25103 w 42786"/>
                  <a:gd name="connsiteY4" fmla="*/ 53465 h 62341"/>
                  <a:gd name="connsiteX5" fmla="*/ 32176 w 42786"/>
                  <a:gd name="connsiteY5" fmla="*/ 46461 h 62341"/>
                  <a:gd name="connsiteX6" fmla="*/ 32176 w 42786"/>
                  <a:gd name="connsiteY6" fmla="*/ 42369 h 62341"/>
                  <a:gd name="connsiteX7" fmla="*/ 19000 w 42786"/>
                  <a:gd name="connsiteY7" fmla="*/ 46669 h 62341"/>
                  <a:gd name="connsiteX8" fmla="*/ 15741 w 42786"/>
                  <a:gd name="connsiteY8" fmla="*/ 46669 h 62341"/>
                  <a:gd name="connsiteX9" fmla="*/ 0 w 42786"/>
                  <a:gd name="connsiteY9" fmla="*/ 32523 h 62341"/>
                  <a:gd name="connsiteX10" fmla="*/ 0 w 42786"/>
                  <a:gd name="connsiteY10" fmla="*/ 14146 h 62341"/>
                  <a:gd name="connsiteX11" fmla="*/ 15741 w 42786"/>
                  <a:gd name="connsiteY11" fmla="*/ 0 h 62341"/>
                  <a:gd name="connsiteX12" fmla="*/ 18584 w 42786"/>
                  <a:gd name="connsiteY12" fmla="*/ 0 h 62341"/>
                  <a:gd name="connsiteX13" fmla="*/ 32176 w 42786"/>
                  <a:gd name="connsiteY13" fmla="*/ 4299 h 62341"/>
                  <a:gd name="connsiteX14" fmla="*/ 32176 w 42786"/>
                  <a:gd name="connsiteY14" fmla="*/ 485 h 62341"/>
                  <a:gd name="connsiteX15" fmla="*/ 42786 w 42786"/>
                  <a:gd name="connsiteY15" fmla="*/ 485 h 62341"/>
                  <a:gd name="connsiteX16" fmla="*/ 42786 w 42786"/>
                  <a:gd name="connsiteY16" fmla="*/ 47848 h 62341"/>
                  <a:gd name="connsiteX17" fmla="*/ 10748 w 42786"/>
                  <a:gd name="connsiteY17" fmla="*/ 31136 h 62341"/>
                  <a:gd name="connsiteX18" fmla="*/ 17822 w 42786"/>
                  <a:gd name="connsiteY18" fmla="*/ 37723 h 62341"/>
                  <a:gd name="connsiteX19" fmla="*/ 20387 w 42786"/>
                  <a:gd name="connsiteY19" fmla="*/ 37723 h 62341"/>
                  <a:gd name="connsiteX20" fmla="*/ 32245 w 42786"/>
                  <a:gd name="connsiteY20" fmla="*/ 34742 h 62341"/>
                  <a:gd name="connsiteX21" fmla="*/ 32245 w 42786"/>
                  <a:gd name="connsiteY21" fmla="*/ 12205 h 62341"/>
                  <a:gd name="connsiteX22" fmla="*/ 20387 w 42786"/>
                  <a:gd name="connsiteY22" fmla="*/ 9223 h 62341"/>
                  <a:gd name="connsiteX23" fmla="*/ 17822 w 42786"/>
                  <a:gd name="connsiteY23" fmla="*/ 9223 h 62341"/>
                  <a:gd name="connsiteX24" fmla="*/ 10748 w 42786"/>
                  <a:gd name="connsiteY24" fmla="*/ 15811 h 62341"/>
                  <a:gd name="connsiteX25" fmla="*/ 10748 w 42786"/>
                  <a:gd name="connsiteY25" fmla="*/ 31205 h 6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2786" h="62341">
                    <a:moveTo>
                      <a:pt x="42786" y="47709"/>
                    </a:moveTo>
                    <a:cubicBezTo>
                      <a:pt x="42855" y="59567"/>
                      <a:pt x="37377" y="62410"/>
                      <a:pt x="26698" y="62341"/>
                    </a:cubicBezTo>
                    <a:cubicBezTo>
                      <a:pt x="13522" y="62341"/>
                      <a:pt x="4507" y="61093"/>
                      <a:pt x="4507" y="61093"/>
                    </a:cubicBezTo>
                    <a:lnTo>
                      <a:pt x="4507" y="53465"/>
                    </a:lnTo>
                    <a:lnTo>
                      <a:pt x="25103" y="53465"/>
                    </a:lnTo>
                    <a:cubicBezTo>
                      <a:pt x="30165" y="53465"/>
                      <a:pt x="32176" y="51731"/>
                      <a:pt x="32176" y="46461"/>
                    </a:cubicBezTo>
                    <a:lnTo>
                      <a:pt x="32176" y="42369"/>
                    </a:lnTo>
                    <a:cubicBezTo>
                      <a:pt x="28431" y="44242"/>
                      <a:pt x="23577" y="46669"/>
                      <a:pt x="19000" y="46669"/>
                    </a:cubicBezTo>
                    <a:lnTo>
                      <a:pt x="15741" y="46669"/>
                    </a:lnTo>
                    <a:cubicBezTo>
                      <a:pt x="5340" y="46600"/>
                      <a:pt x="0" y="44172"/>
                      <a:pt x="0" y="32523"/>
                    </a:cubicBezTo>
                    <a:lnTo>
                      <a:pt x="0" y="14146"/>
                    </a:lnTo>
                    <a:cubicBezTo>
                      <a:pt x="0" y="2427"/>
                      <a:pt x="5270" y="69"/>
                      <a:pt x="15741" y="0"/>
                    </a:cubicBezTo>
                    <a:lnTo>
                      <a:pt x="18584" y="0"/>
                    </a:lnTo>
                    <a:cubicBezTo>
                      <a:pt x="23092" y="0"/>
                      <a:pt x="28431" y="2358"/>
                      <a:pt x="32176" y="4299"/>
                    </a:cubicBezTo>
                    <a:lnTo>
                      <a:pt x="32176" y="485"/>
                    </a:lnTo>
                    <a:lnTo>
                      <a:pt x="42786" y="485"/>
                    </a:lnTo>
                    <a:lnTo>
                      <a:pt x="42786" y="47848"/>
                    </a:lnTo>
                    <a:close/>
                    <a:moveTo>
                      <a:pt x="10748" y="31136"/>
                    </a:moveTo>
                    <a:cubicBezTo>
                      <a:pt x="10748" y="36406"/>
                      <a:pt x="12759" y="37723"/>
                      <a:pt x="17822" y="37723"/>
                    </a:cubicBezTo>
                    <a:lnTo>
                      <a:pt x="20387" y="37723"/>
                    </a:lnTo>
                    <a:cubicBezTo>
                      <a:pt x="24132" y="37723"/>
                      <a:pt x="28431" y="35851"/>
                      <a:pt x="32245" y="34742"/>
                    </a:cubicBezTo>
                    <a:lnTo>
                      <a:pt x="32245" y="12205"/>
                    </a:lnTo>
                    <a:cubicBezTo>
                      <a:pt x="28431" y="11095"/>
                      <a:pt x="24132" y="9223"/>
                      <a:pt x="20387" y="9223"/>
                    </a:cubicBezTo>
                    <a:lnTo>
                      <a:pt x="17822" y="9223"/>
                    </a:lnTo>
                    <a:cubicBezTo>
                      <a:pt x="12759" y="9223"/>
                      <a:pt x="10748" y="10471"/>
                      <a:pt x="10748" y="15811"/>
                    </a:cubicBezTo>
                    <a:lnTo>
                      <a:pt x="10748" y="31205"/>
                    </a:lnTo>
                    <a:close/>
                  </a:path>
                </a:pathLst>
              </a:custGeom>
              <a:solidFill>
                <a:srgbClr val="FFFFFF"/>
              </a:solidFill>
              <a:ln w="6930" cap="flat">
                <a:noFill/>
                <a:prstDash val="solid"/>
                <a:miter/>
              </a:ln>
            </p:spPr>
            <p:txBody>
              <a:bodyPr rtlCol="0" anchor="ctr"/>
              <a:lstStyle/>
              <a:p>
                <a:endParaRPr lang="en-US"/>
              </a:p>
            </p:txBody>
          </p:sp>
          <p:sp>
            <p:nvSpPr>
              <p:cNvPr id="675" name="Freeform 314">
                <a:extLst>
                  <a:ext uri="{FF2B5EF4-FFF2-40B4-BE49-F238E27FC236}">
                    <a16:creationId xmlns:a16="http://schemas.microsoft.com/office/drawing/2014/main" id="{88E2171D-2626-4D64-F556-951FDEABE66B}"/>
                  </a:ext>
                </a:extLst>
              </p:cNvPr>
              <p:cNvSpPr/>
              <p:nvPr/>
            </p:nvSpPr>
            <p:spPr>
              <a:xfrm>
                <a:off x="5320287" y="2879224"/>
                <a:ext cx="11580" cy="67888"/>
              </a:xfrm>
              <a:custGeom>
                <a:avLst/>
                <a:gdLst>
                  <a:gd name="connsiteX0" fmla="*/ 5756 w 11580"/>
                  <a:gd name="connsiteY0" fmla="*/ 0 h 67888"/>
                  <a:gd name="connsiteX1" fmla="*/ 11581 w 11580"/>
                  <a:gd name="connsiteY1" fmla="*/ 5617 h 67888"/>
                  <a:gd name="connsiteX2" fmla="*/ 5756 w 11580"/>
                  <a:gd name="connsiteY2" fmla="*/ 11165 h 67888"/>
                  <a:gd name="connsiteX3" fmla="*/ 0 w 11580"/>
                  <a:gd name="connsiteY3" fmla="*/ 5617 h 67888"/>
                  <a:gd name="connsiteX4" fmla="*/ 5756 w 11580"/>
                  <a:gd name="connsiteY4" fmla="*/ 0 h 67888"/>
                  <a:gd name="connsiteX5" fmla="*/ 11095 w 11580"/>
                  <a:gd name="connsiteY5" fmla="*/ 67888 h 67888"/>
                  <a:gd name="connsiteX6" fmla="*/ 485 w 11580"/>
                  <a:gd name="connsiteY6" fmla="*/ 67888 h 67888"/>
                  <a:gd name="connsiteX7" fmla="*/ 485 w 11580"/>
                  <a:gd name="connsiteY7" fmla="*/ 19208 h 67888"/>
                  <a:gd name="connsiteX8" fmla="*/ 11095 w 11580"/>
                  <a:gd name="connsiteY8" fmla="*/ 19208 h 67888"/>
                  <a:gd name="connsiteX9" fmla="*/ 11095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1" y="2358"/>
                      <a:pt x="11581" y="5617"/>
                    </a:cubicBezTo>
                    <a:cubicBezTo>
                      <a:pt x="11581" y="8876"/>
                      <a:pt x="9015" y="11165"/>
                      <a:pt x="5756" y="11165"/>
                    </a:cubicBezTo>
                    <a:cubicBezTo>
                      <a:pt x="2496" y="11165"/>
                      <a:pt x="0" y="8807"/>
                      <a:pt x="0" y="5617"/>
                    </a:cubicBezTo>
                    <a:cubicBezTo>
                      <a:pt x="0" y="2427"/>
                      <a:pt x="2566" y="0"/>
                      <a:pt x="5756" y="0"/>
                    </a:cubicBezTo>
                    <a:close/>
                    <a:moveTo>
                      <a:pt x="11095" y="67888"/>
                    </a:moveTo>
                    <a:lnTo>
                      <a:pt x="485" y="67888"/>
                    </a:lnTo>
                    <a:lnTo>
                      <a:pt x="485" y="19208"/>
                    </a:lnTo>
                    <a:lnTo>
                      <a:pt x="11095" y="19208"/>
                    </a:lnTo>
                    <a:lnTo>
                      <a:pt x="11095" y="67888"/>
                    </a:lnTo>
                    <a:close/>
                  </a:path>
                </a:pathLst>
              </a:custGeom>
              <a:solidFill>
                <a:srgbClr val="FFFFFF"/>
              </a:solidFill>
              <a:ln w="6930" cap="flat">
                <a:noFill/>
                <a:prstDash val="solid"/>
                <a:miter/>
              </a:ln>
            </p:spPr>
            <p:txBody>
              <a:bodyPr rtlCol="0" anchor="ctr"/>
              <a:lstStyle/>
              <a:p>
                <a:endParaRPr lang="en-US"/>
              </a:p>
            </p:txBody>
          </p:sp>
          <p:sp>
            <p:nvSpPr>
              <p:cNvPr id="676" name="Freeform 315">
                <a:extLst>
                  <a:ext uri="{FF2B5EF4-FFF2-40B4-BE49-F238E27FC236}">
                    <a16:creationId xmlns:a16="http://schemas.microsoft.com/office/drawing/2014/main" id="{F4B44BA7-DE77-7637-D41A-6BF45CFA4975}"/>
                  </a:ext>
                </a:extLst>
              </p:cNvPr>
              <p:cNvSpPr/>
              <p:nvPr/>
            </p:nvSpPr>
            <p:spPr>
              <a:xfrm>
                <a:off x="5341229" y="2898224"/>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69 w 43409"/>
                  <a:gd name="connsiteY14" fmla="*/ 17544 h 49235"/>
                  <a:gd name="connsiteX15" fmla="*/ 25103 w 43409"/>
                  <a:gd name="connsiteY15" fmla="*/ 8668 h 49235"/>
                  <a:gd name="connsiteX16" fmla="*/ 19278 w 43409"/>
                  <a:gd name="connsiteY16" fmla="*/ 8668 h 49235"/>
                  <a:gd name="connsiteX17" fmla="*/ 10679 w 43409"/>
                  <a:gd name="connsiteY17" fmla="*/ 17544 h 49235"/>
                  <a:gd name="connsiteX18" fmla="*/ 10679 w 43409"/>
                  <a:gd name="connsiteY18" fmla="*/ 21982 h 49235"/>
                  <a:gd name="connsiteX19" fmla="*/ 32869 w 43409"/>
                  <a:gd name="connsiteY19" fmla="*/ 21844 h 49235"/>
                  <a:gd name="connsiteX20" fmla="*/ 32869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69" y="17544"/>
                    </a:moveTo>
                    <a:cubicBezTo>
                      <a:pt x="32869" y="9292"/>
                      <a:pt x="30581" y="8668"/>
                      <a:pt x="25103" y="8668"/>
                    </a:cubicBezTo>
                    <a:lnTo>
                      <a:pt x="19278" y="8668"/>
                    </a:lnTo>
                    <a:cubicBezTo>
                      <a:pt x="13730" y="8668"/>
                      <a:pt x="10679" y="9015"/>
                      <a:pt x="10679" y="17544"/>
                    </a:cubicBezTo>
                    <a:lnTo>
                      <a:pt x="10679" y="21982"/>
                    </a:lnTo>
                    <a:lnTo>
                      <a:pt x="32869" y="21844"/>
                    </a:lnTo>
                    <a:lnTo>
                      <a:pt x="32869" y="17544"/>
                    </a:lnTo>
                    <a:close/>
                  </a:path>
                </a:pathLst>
              </a:custGeom>
              <a:solidFill>
                <a:srgbClr val="FFFFFF"/>
              </a:solidFill>
              <a:ln w="6930" cap="flat">
                <a:noFill/>
                <a:prstDash val="solid"/>
                <a:miter/>
              </a:ln>
            </p:spPr>
            <p:txBody>
              <a:bodyPr rtlCol="0" anchor="ctr"/>
              <a:lstStyle/>
              <a:p>
                <a:endParaRPr lang="en-US"/>
              </a:p>
            </p:txBody>
          </p:sp>
          <p:sp>
            <p:nvSpPr>
              <p:cNvPr id="677" name="Freeform 316">
                <a:extLst>
                  <a:ext uri="{FF2B5EF4-FFF2-40B4-BE49-F238E27FC236}">
                    <a16:creationId xmlns:a16="http://schemas.microsoft.com/office/drawing/2014/main" id="{E1D12E80-976A-B5E1-AB36-EDCBA6F7821C}"/>
                  </a:ext>
                </a:extLst>
              </p:cNvPr>
              <p:cNvSpPr/>
              <p:nvPr/>
            </p:nvSpPr>
            <p:spPr>
              <a:xfrm>
                <a:off x="5390741" y="2898083"/>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7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7"/>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6"/>
                      <a:pt x="5825" y="-68"/>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grpSp>
        <p:grpSp>
          <p:nvGrpSpPr>
            <p:cNvPr id="604" name="Graphic 10">
              <a:extLst>
                <a:ext uri="{FF2B5EF4-FFF2-40B4-BE49-F238E27FC236}">
                  <a16:creationId xmlns:a16="http://schemas.microsoft.com/office/drawing/2014/main" id="{D5E377E1-687F-5378-5FA0-26EB8C721FEF}"/>
                </a:ext>
              </a:extLst>
            </p:cNvPr>
            <p:cNvGrpSpPr/>
            <p:nvPr/>
          </p:nvGrpSpPr>
          <p:grpSpPr>
            <a:xfrm>
              <a:off x="5263979" y="1762913"/>
              <a:ext cx="461350" cy="276477"/>
              <a:chOff x="5263979" y="1762913"/>
              <a:chExt cx="461350" cy="276477"/>
            </a:xfrm>
            <a:solidFill>
              <a:srgbClr val="FFFFFF"/>
            </a:solidFill>
          </p:grpSpPr>
          <p:sp>
            <p:nvSpPr>
              <p:cNvPr id="629" name="Freeform 318">
                <a:extLst>
                  <a:ext uri="{FF2B5EF4-FFF2-40B4-BE49-F238E27FC236}">
                    <a16:creationId xmlns:a16="http://schemas.microsoft.com/office/drawing/2014/main" id="{A8514A32-E5AC-CF48-6D71-9E2173C652F5}"/>
                  </a:ext>
                </a:extLst>
              </p:cNvPr>
              <p:cNvSpPr/>
              <p:nvPr/>
            </p:nvSpPr>
            <p:spPr>
              <a:xfrm>
                <a:off x="5298721" y="1762913"/>
                <a:ext cx="47917" cy="60539"/>
              </a:xfrm>
              <a:custGeom>
                <a:avLst/>
                <a:gdLst>
                  <a:gd name="connsiteX0" fmla="*/ 44172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2"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8"/>
                      <a:pt x="16435" y="31761"/>
                      <a:pt x="13661" y="31275"/>
                    </a:cubicBezTo>
                    <a:cubicBezTo>
                      <a:pt x="4507" y="29680"/>
                      <a:pt x="0" y="28779"/>
                      <a:pt x="0" y="19695"/>
                    </a:cubicBezTo>
                    <a:lnTo>
                      <a:pt x="0" y="14633"/>
                    </a:lnTo>
                    <a:cubicBezTo>
                      <a:pt x="0" y="3953"/>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630" name="Freeform 319">
                <a:extLst>
                  <a:ext uri="{FF2B5EF4-FFF2-40B4-BE49-F238E27FC236}">
                    <a16:creationId xmlns:a16="http://schemas.microsoft.com/office/drawing/2014/main" id="{91EB32D0-1187-4F8F-3462-BBD0D104C1F6}"/>
                  </a:ext>
                </a:extLst>
              </p:cNvPr>
              <p:cNvSpPr/>
              <p:nvPr/>
            </p:nvSpPr>
            <p:spPr>
              <a:xfrm>
                <a:off x="5349828" y="1763260"/>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30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631" name="Freeform 320">
                <a:extLst>
                  <a:ext uri="{FF2B5EF4-FFF2-40B4-BE49-F238E27FC236}">
                    <a16:creationId xmlns:a16="http://schemas.microsoft.com/office/drawing/2014/main" id="{222FABC8-08AE-243B-6CDC-3104E398D40B}"/>
                  </a:ext>
                </a:extLst>
              </p:cNvPr>
              <p:cNvSpPr/>
              <p:nvPr/>
            </p:nvSpPr>
            <p:spPr>
              <a:xfrm>
                <a:off x="5389077" y="1773939"/>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632" name="Freeform 321">
                <a:extLst>
                  <a:ext uri="{FF2B5EF4-FFF2-40B4-BE49-F238E27FC236}">
                    <a16:creationId xmlns:a16="http://schemas.microsoft.com/office/drawing/2014/main" id="{972E07F4-5060-5AB3-0D94-33EEF723F434}"/>
                  </a:ext>
                </a:extLst>
              </p:cNvPr>
              <p:cNvSpPr/>
              <p:nvPr/>
            </p:nvSpPr>
            <p:spPr>
              <a:xfrm>
                <a:off x="5424651" y="17744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633" name="Freeform 322">
                <a:extLst>
                  <a:ext uri="{FF2B5EF4-FFF2-40B4-BE49-F238E27FC236}">
                    <a16:creationId xmlns:a16="http://schemas.microsoft.com/office/drawing/2014/main" id="{6AE2D450-F140-6ABE-D667-8233A4F073C7}"/>
                  </a:ext>
                </a:extLst>
              </p:cNvPr>
              <p:cNvSpPr/>
              <p:nvPr/>
            </p:nvSpPr>
            <p:spPr>
              <a:xfrm>
                <a:off x="5477076" y="1773939"/>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634" name="Freeform 323">
                <a:extLst>
                  <a:ext uri="{FF2B5EF4-FFF2-40B4-BE49-F238E27FC236}">
                    <a16:creationId xmlns:a16="http://schemas.microsoft.com/office/drawing/2014/main" id="{B91405BD-3A61-DB35-B05B-11F187D5858F}"/>
                  </a:ext>
                </a:extLst>
              </p:cNvPr>
              <p:cNvSpPr/>
              <p:nvPr/>
            </p:nvSpPr>
            <p:spPr>
              <a:xfrm>
                <a:off x="5519237" y="1763260"/>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635" name="Freeform 324">
                <a:extLst>
                  <a:ext uri="{FF2B5EF4-FFF2-40B4-BE49-F238E27FC236}">
                    <a16:creationId xmlns:a16="http://schemas.microsoft.com/office/drawing/2014/main" id="{F5A0138B-D69B-1948-9910-ABA0C12CCB04}"/>
                  </a:ext>
                </a:extLst>
              </p:cNvPr>
              <p:cNvSpPr/>
              <p:nvPr/>
            </p:nvSpPr>
            <p:spPr>
              <a:xfrm>
                <a:off x="5557862" y="17744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636" name="Freeform 325">
                <a:extLst>
                  <a:ext uri="{FF2B5EF4-FFF2-40B4-BE49-F238E27FC236}">
                    <a16:creationId xmlns:a16="http://schemas.microsoft.com/office/drawing/2014/main" id="{BFEE1916-C9DC-AE58-16FA-3C5B29F1B8B3}"/>
                  </a:ext>
                </a:extLst>
              </p:cNvPr>
              <p:cNvSpPr/>
              <p:nvPr/>
            </p:nvSpPr>
            <p:spPr>
              <a:xfrm>
                <a:off x="5611465" y="1773939"/>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637" name="Freeform 326">
                <a:extLst>
                  <a:ext uri="{FF2B5EF4-FFF2-40B4-BE49-F238E27FC236}">
                    <a16:creationId xmlns:a16="http://schemas.microsoft.com/office/drawing/2014/main" id="{28DB7620-0288-00EF-BA8B-4514B9FBDDB8}"/>
                  </a:ext>
                </a:extLst>
              </p:cNvPr>
              <p:cNvSpPr/>
              <p:nvPr/>
            </p:nvSpPr>
            <p:spPr>
              <a:xfrm>
                <a:off x="5647317" y="1774148"/>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638" name="Freeform 327">
                <a:extLst>
                  <a:ext uri="{FF2B5EF4-FFF2-40B4-BE49-F238E27FC236}">
                    <a16:creationId xmlns:a16="http://schemas.microsoft.com/office/drawing/2014/main" id="{2ABAD86F-348B-0C4A-FA17-32EB9BF42F98}"/>
                  </a:ext>
                </a:extLst>
              </p:cNvPr>
              <p:cNvSpPr/>
              <p:nvPr/>
            </p:nvSpPr>
            <p:spPr>
              <a:xfrm>
                <a:off x="5263979" y="1881838"/>
                <a:ext cx="43271" cy="49513"/>
              </a:xfrm>
              <a:custGeom>
                <a:avLst/>
                <a:gdLst>
                  <a:gd name="connsiteX0" fmla="*/ 26282 w 43271"/>
                  <a:gd name="connsiteY0" fmla="*/ 1 h 49513"/>
                  <a:gd name="connsiteX1" fmla="*/ 43271 w 43271"/>
                  <a:gd name="connsiteY1" fmla="*/ 14148 h 49513"/>
                  <a:gd name="connsiteX2" fmla="*/ 43271 w 43271"/>
                  <a:gd name="connsiteY2" fmla="*/ 49097 h 49513"/>
                  <a:gd name="connsiteX3" fmla="*/ 32661 w 43271"/>
                  <a:gd name="connsiteY3" fmla="*/ 49097 h 49513"/>
                  <a:gd name="connsiteX4" fmla="*/ 32661 w 43271"/>
                  <a:gd name="connsiteY4" fmla="*/ 45145 h 49513"/>
                  <a:gd name="connsiteX5" fmla="*/ 19070 w 43271"/>
                  <a:gd name="connsiteY5" fmla="*/ 49513 h 49513"/>
                  <a:gd name="connsiteX6" fmla="*/ 15811 w 43271"/>
                  <a:gd name="connsiteY6" fmla="*/ 49513 h 49513"/>
                  <a:gd name="connsiteX7" fmla="*/ 0 w 43271"/>
                  <a:gd name="connsiteY7" fmla="*/ 35367 h 49513"/>
                  <a:gd name="connsiteX8" fmla="*/ 0 w 43271"/>
                  <a:gd name="connsiteY8" fmla="*/ 30652 h 49513"/>
                  <a:gd name="connsiteX9" fmla="*/ 15811 w 43271"/>
                  <a:gd name="connsiteY9" fmla="*/ 17754 h 49513"/>
                  <a:gd name="connsiteX10" fmla="*/ 21636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6 w 43271"/>
                  <a:gd name="connsiteY18" fmla="*/ 25451 h 49513"/>
                  <a:gd name="connsiteX19" fmla="*/ 10263 w 43271"/>
                  <a:gd name="connsiteY19" fmla="*/ 32039 h 49513"/>
                  <a:gd name="connsiteX20" fmla="*/ 10263 w 43271"/>
                  <a:gd name="connsiteY20" fmla="*/ 34535 h 49513"/>
                  <a:gd name="connsiteX21" fmla="*/ 17406 w 43271"/>
                  <a:gd name="connsiteY21" fmla="*/ 41053 h 49513"/>
                  <a:gd name="connsiteX22" fmla="*/ 20803 w 43271"/>
                  <a:gd name="connsiteY22" fmla="*/ 41053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6"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6" y="25451"/>
                    </a:lnTo>
                    <a:cubicBezTo>
                      <a:pt x="11789" y="25451"/>
                      <a:pt x="10263" y="25728"/>
                      <a:pt x="10263" y="32039"/>
                    </a:cubicBezTo>
                    <a:lnTo>
                      <a:pt x="10263" y="34535"/>
                    </a:lnTo>
                    <a:cubicBezTo>
                      <a:pt x="10263" y="39736"/>
                      <a:pt x="12343" y="41053"/>
                      <a:pt x="17406"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639" name="Freeform 328">
                <a:extLst>
                  <a:ext uri="{FF2B5EF4-FFF2-40B4-BE49-F238E27FC236}">
                    <a16:creationId xmlns:a16="http://schemas.microsoft.com/office/drawing/2014/main" id="{ACC0D274-9CB0-1127-7839-680624FBA83A}"/>
                  </a:ext>
                </a:extLst>
              </p:cNvPr>
              <p:cNvSpPr/>
              <p:nvPr/>
            </p:nvSpPr>
            <p:spPr>
              <a:xfrm>
                <a:off x="5317444" y="1881701"/>
                <a:ext cx="42577" cy="49165"/>
              </a:xfrm>
              <a:custGeom>
                <a:avLst/>
                <a:gdLst>
                  <a:gd name="connsiteX0" fmla="*/ 0 w 42577"/>
                  <a:gd name="connsiteY0" fmla="*/ 555 h 49165"/>
                  <a:gd name="connsiteX1" fmla="*/ 10610 w 42577"/>
                  <a:gd name="connsiteY1" fmla="*/ 555 h 49165"/>
                  <a:gd name="connsiteX2" fmla="*/ 10610 w 42577"/>
                  <a:gd name="connsiteY2" fmla="*/ 4299 h 49165"/>
                  <a:gd name="connsiteX3" fmla="*/ 24201 w 42577"/>
                  <a:gd name="connsiteY3" fmla="*/ 0 h 49165"/>
                  <a:gd name="connsiteX4" fmla="*/ 26836 w 42577"/>
                  <a:gd name="connsiteY4" fmla="*/ 0 h 49165"/>
                  <a:gd name="connsiteX5" fmla="*/ 42578 w 42577"/>
                  <a:gd name="connsiteY5" fmla="*/ 14077 h 49165"/>
                  <a:gd name="connsiteX6" fmla="*/ 42578 w 42577"/>
                  <a:gd name="connsiteY6" fmla="*/ 49165 h 49165"/>
                  <a:gd name="connsiteX7" fmla="*/ 31968 w 42577"/>
                  <a:gd name="connsiteY7" fmla="*/ 49165 h 49165"/>
                  <a:gd name="connsiteX8" fmla="*/ 31968 w 42577"/>
                  <a:gd name="connsiteY8" fmla="*/ 15811 h 49165"/>
                  <a:gd name="connsiteX9" fmla="*/ 24895 w 42577"/>
                  <a:gd name="connsiteY9" fmla="*/ 9292 h 49165"/>
                  <a:gd name="connsiteX10" fmla="*/ 22537 w 42577"/>
                  <a:gd name="connsiteY10" fmla="*/ 9292 h 49165"/>
                  <a:gd name="connsiteX11" fmla="*/ 10679 w 42577"/>
                  <a:gd name="connsiteY11" fmla="*/ 12274 h 49165"/>
                  <a:gd name="connsiteX12" fmla="*/ 10679 w 42577"/>
                  <a:gd name="connsiteY12" fmla="*/ 49165 h 49165"/>
                  <a:gd name="connsiteX13" fmla="*/ 69 w 42577"/>
                  <a:gd name="connsiteY13" fmla="*/ 49165 h 49165"/>
                  <a:gd name="connsiteX14" fmla="*/ 69 w 42577"/>
                  <a:gd name="connsiteY14"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577" h="49165">
                    <a:moveTo>
                      <a:pt x="0" y="555"/>
                    </a:moveTo>
                    <a:lnTo>
                      <a:pt x="10610" y="555"/>
                    </a:lnTo>
                    <a:lnTo>
                      <a:pt x="10610" y="4299"/>
                    </a:lnTo>
                    <a:cubicBezTo>
                      <a:pt x="14354" y="2427"/>
                      <a:pt x="19694" y="0"/>
                      <a:pt x="24201" y="0"/>
                    </a:cubicBezTo>
                    <a:lnTo>
                      <a:pt x="26836" y="0"/>
                    </a:lnTo>
                    <a:cubicBezTo>
                      <a:pt x="37238" y="0"/>
                      <a:pt x="42578" y="2496"/>
                      <a:pt x="42578" y="14077"/>
                    </a:cubicBezTo>
                    <a:lnTo>
                      <a:pt x="42578" y="49165"/>
                    </a:lnTo>
                    <a:lnTo>
                      <a:pt x="31968" y="49165"/>
                    </a:lnTo>
                    <a:lnTo>
                      <a:pt x="31968" y="15811"/>
                    </a:lnTo>
                    <a:cubicBezTo>
                      <a:pt x="31968" y="10610"/>
                      <a:pt x="29888" y="9292"/>
                      <a:pt x="24895" y="9292"/>
                    </a:cubicBezTo>
                    <a:lnTo>
                      <a:pt x="22537" y="9292"/>
                    </a:lnTo>
                    <a:cubicBezTo>
                      <a:pt x="18862" y="9292"/>
                      <a:pt x="14493" y="11164"/>
                      <a:pt x="10679" y="12274"/>
                    </a:cubicBezTo>
                    <a:lnTo>
                      <a:pt x="10679" y="49165"/>
                    </a:lnTo>
                    <a:lnTo>
                      <a:pt x="69" y="49165"/>
                    </a:lnTo>
                    <a:lnTo>
                      <a:pt x="69" y="485"/>
                    </a:lnTo>
                    <a:close/>
                  </a:path>
                </a:pathLst>
              </a:custGeom>
              <a:solidFill>
                <a:srgbClr val="FFFFFF"/>
              </a:solidFill>
              <a:ln w="6930" cap="flat">
                <a:noFill/>
                <a:prstDash val="solid"/>
                <a:miter/>
              </a:ln>
            </p:spPr>
            <p:txBody>
              <a:bodyPr rtlCol="0" anchor="ctr"/>
              <a:lstStyle/>
              <a:p>
                <a:endParaRPr lang="en-US"/>
              </a:p>
            </p:txBody>
          </p:sp>
          <p:sp>
            <p:nvSpPr>
              <p:cNvPr id="640" name="Freeform 329">
                <a:extLst>
                  <a:ext uri="{FF2B5EF4-FFF2-40B4-BE49-F238E27FC236}">
                    <a16:creationId xmlns:a16="http://schemas.microsoft.com/office/drawing/2014/main" id="{DA9062BE-D147-CBAB-B11A-91AD2D1E7FFC}"/>
                  </a:ext>
                </a:extLst>
              </p:cNvPr>
              <p:cNvSpPr/>
              <p:nvPr/>
            </p:nvSpPr>
            <p:spPr>
              <a:xfrm>
                <a:off x="5369175" y="1868179"/>
                <a:ext cx="42785" cy="63172"/>
              </a:xfrm>
              <a:custGeom>
                <a:avLst/>
                <a:gdLst>
                  <a:gd name="connsiteX0" fmla="*/ 32176 w 42785"/>
                  <a:gd name="connsiteY0" fmla="*/ 0 h 63172"/>
                  <a:gd name="connsiteX1" fmla="*/ 42786 w 42785"/>
                  <a:gd name="connsiteY1" fmla="*/ 0 h 63172"/>
                  <a:gd name="connsiteX2" fmla="*/ 42786 w 42785"/>
                  <a:gd name="connsiteY2" fmla="*/ 62757 h 63172"/>
                  <a:gd name="connsiteX3" fmla="*/ 32176 w 42785"/>
                  <a:gd name="connsiteY3" fmla="*/ 62757 h 63172"/>
                  <a:gd name="connsiteX4" fmla="*/ 32176 w 42785"/>
                  <a:gd name="connsiteY4" fmla="*/ 58804 h 63172"/>
                  <a:gd name="connsiteX5" fmla="*/ 18584 w 42785"/>
                  <a:gd name="connsiteY5" fmla="*/ 63173 h 63172"/>
                  <a:gd name="connsiteX6" fmla="*/ 15741 w 42785"/>
                  <a:gd name="connsiteY6" fmla="*/ 63173 h 63172"/>
                  <a:gd name="connsiteX7" fmla="*/ 0 w 42785"/>
                  <a:gd name="connsiteY7" fmla="*/ 49027 h 63172"/>
                  <a:gd name="connsiteX8" fmla="*/ 0 w 42785"/>
                  <a:gd name="connsiteY8" fmla="*/ 27877 h 63172"/>
                  <a:gd name="connsiteX9" fmla="*/ 15741 w 42785"/>
                  <a:gd name="connsiteY9" fmla="*/ 13730 h 63172"/>
                  <a:gd name="connsiteX10" fmla="*/ 18584 w 42785"/>
                  <a:gd name="connsiteY10" fmla="*/ 13730 h 63172"/>
                  <a:gd name="connsiteX11" fmla="*/ 32176 w 42785"/>
                  <a:gd name="connsiteY11" fmla="*/ 18030 h 63172"/>
                  <a:gd name="connsiteX12" fmla="*/ 32176 w 42785"/>
                  <a:gd name="connsiteY12" fmla="*/ 69 h 63172"/>
                  <a:gd name="connsiteX13" fmla="*/ 32176 w 42785"/>
                  <a:gd name="connsiteY13" fmla="*/ 50830 h 63172"/>
                  <a:gd name="connsiteX14" fmla="*/ 32176 w 42785"/>
                  <a:gd name="connsiteY14" fmla="*/ 26004 h 63172"/>
                  <a:gd name="connsiteX15" fmla="*/ 20318 w 42785"/>
                  <a:gd name="connsiteY15" fmla="*/ 23022 h 63172"/>
                  <a:gd name="connsiteX16" fmla="*/ 17752 w 42785"/>
                  <a:gd name="connsiteY16" fmla="*/ 23022 h 63172"/>
                  <a:gd name="connsiteX17" fmla="*/ 10679 w 42785"/>
                  <a:gd name="connsiteY17" fmla="*/ 29610 h 63172"/>
                  <a:gd name="connsiteX18" fmla="*/ 10679 w 42785"/>
                  <a:gd name="connsiteY18" fmla="*/ 47362 h 63172"/>
                  <a:gd name="connsiteX19" fmla="*/ 17752 w 42785"/>
                  <a:gd name="connsiteY19" fmla="*/ 53881 h 63172"/>
                  <a:gd name="connsiteX20" fmla="*/ 20318 w 42785"/>
                  <a:gd name="connsiteY20" fmla="*/ 53881 h 63172"/>
                  <a:gd name="connsiteX21" fmla="*/ 32176 w 42785"/>
                  <a:gd name="connsiteY21" fmla="*/ 50899 h 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85" h="63172">
                    <a:moveTo>
                      <a:pt x="32176" y="0"/>
                    </a:moveTo>
                    <a:lnTo>
                      <a:pt x="42786" y="0"/>
                    </a:lnTo>
                    <a:lnTo>
                      <a:pt x="42786" y="62757"/>
                    </a:lnTo>
                    <a:lnTo>
                      <a:pt x="32176" y="62757"/>
                    </a:lnTo>
                    <a:lnTo>
                      <a:pt x="32176" y="58804"/>
                    </a:lnTo>
                    <a:cubicBezTo>
                      <a:pt x="28431" y="60677"/>
                      <a:pt x="23161" y="63173"/>
                      <a:pt x="18584" y="63173"/>
                    </a:cubicBezTo>
                    <a:lnTo>
                      <a:pt x="15741" y="63173"/>
                    </a:lnTo>
                    <a:cubicBezTo>
                      <a:pt x="5340" y="63104"/>
                      <a:pt x="0" y="60607"/>
                      <a:pt x="0" y="49027"/>
                    </a:cubicBezTo>
                    <a:lnTo>
                      <a:pt x="0" y="27877"/>
                    </a:lnTo>
                    <a:cubicBezTo>
                      <a:pt x="0" y="16157"/>
                      <a:pt x="5270" y="13800"/>
                      <a:pt x="15741" y="13730"/>
                    </a:cubicBezTo>
                    <a:lnTo>
                      <a:pt x="18584" y="13730"/>
                    </a:lnTo>
                    <a:cubicBezTo>
                      <a:pt x="23092" y="13730"/>
                      <a:pt x="28431" y="16088"/>
                      <a:pt x="32176" y="18030"/>
                    </a:cubicBezTo>
                    <a:lnTo>
                      <a:pt x="32176" y="69"/>
                    </a:lnTo>
                    <a:close/>
                    <a:moveTo>
                      <a:pt x="32176" y="50830"/>
                    </a:moveTo>
                    <a:lnTo>
                      <a:pt x="32176" y="26004"/>
                    </a:lnTo>
                    <a:cubicBezTo>
                      <a:pt x="28362" y="24895"/>
                      <a:pt x="24063" y="23022"/>
                      <a:pt x="20318" y="23022"/>
                    </a:cubicBezTo>
                    <a:lnTo>
                      <a:pt x="17752" y="23022"/>
                    </a:lnTo>
                    <a:cubicBezTo>
                      <a:pt x="12690" y="23022"/>
                      <a:pt x="10679" y="24271"/>
                      <a:pt x="10679" y="29610"/>
                    </a:cubicBezTo>
                    <a:lnTo>
                      <a:pt x="10679" y="47362"/>
                    </a:lnTo>
                    <a:cubicBezTo>
                      <a:pt x="10679" y="52563"/>
                      <a:pt x="12690" y="53881"/>
                      <a:pt x="17752" y="53881"/>
                    </a:cubicBezTo>
                    <a:lnTo>
                      <a:pt x="20318" y="53881"/>
                    </a:lnTo>
                    <a:cubicBezTo>
                      <a:pt x="24063" y="53881"/>
                      <a:pt x="28362" y="52008"/>
                      <a:pt x="32176" y="50899"/>
                    </a:cubicBezTo>
                    <a:close/>
                  </a:path>
                </a:pathLst>
              </a:custGeom>
              <a:solidFill>
                <a:srgbClr val="FFFFFF"/>
              </a:solidFill>
              <a:ln w="6930" cap="flat">
                <a:noFill/>
                <a:prstDash val="solid"/>
                <a:miter/>
              </a:ln>
            </p:spPr>
            <p:txBody>
              <a:bodyPr rtlCol="0" anchor="ctr"/>
              <a:lstStyle/>
              <a:p>
                <a:endParaRPr lang="en-US"/>
              </a:p>
            </p:txBody>
          </p:sp>
          <p:sp>
            <p:nvSpPr>
              <p:cNvPr id="641" name="Freeform 330">
                <a:extLst>
                  <a:ext uri="{FF2B5EF4-FFF2-40B4-BE49-F238E27FC236}">
                    <a16:creationId xmlns:a16="http://schemas.microsoft.com/office/drawing/2014/main" id="{8CD4A585-0E8D-66A5-CF71-4234E019C412}"/>
                  </a:ext>
                </a:extLst>
              </p:cNvPr>
              <p:cNvSpPr/>
              <p:nvPr/>
            </p:nvSpPr>
            <p:spPr>
              <a:xfrm>
                <a:off x="5439560" y="1870813"/>
                <a:ext cx="47917" cy="60539"/>
              </a:xfrm>
              <a:custGeom>
                <a:avLst/>
                <a:gdLst>
                  <a:gd name="connsiteX0" fmla="*/ 44172 w 47917"/>
                  <a:gd name="connsiteY0" fmla="*/ 10195 h 60539"/>
                  <a:gd name="connsiteX1" fmla="*/ 18238 w 47917"/>
                  <a:gd name="connsiteY1" fmla="*/ 10195 h 60539"/>
                  <a:gd name="connsiteX2" fmla="*/ 11164 w 47917"/>
                  <a:gd name="connsiteY2" fmla="*/ 15603 h 60539"/>
                  <a:gd name="connsiteX3" fmla="*/ 11164 w 47917"/>
                  <a:gd name="connsiteY3" fmla="*/ 17406 h 60539"/>
                  <a:gd name="connsiteX4" fmla="*/ 15464 w 47917"/>
                  <a:gd name="connsiteY4" fmla="*/ 21220 h 60539"/>
                  <a:gd name="connsiteX5" fmla="*/ 36961 w 47917"/>
                  <a:gd name="connsiteY5" fmla="*/ 25242 h 60539"/>
                  <a:gd name="connsiteX6" fmla="*/ 47917 w 47917"/>
                  <a:gd name="connsiteY6" fmla="*/ 37724 h 60539"/>
                  <a:gd name="connsiteX7" fmla="*/ 47917 w 47917"/>
                  <a:gd name="connsiteY7" fmla="*/ 45491 h 60539"/>
                  <a:gd name="connsiteX8" fmla="*/ 29471 w 47917"/>
                  <a:gd name="connsiteY8" fmla="*/ 60539 h 60539"/>
                  <a:gd name="connsiteX9" fmla="*/ 0 w 47917"/>
                  <a:gd name="connsiteY9" fmla="*/ 59637 h 60539"/>
                  <a:gd name="connsiteX10" fmla="*/ 0 w 47917"/>
                  <a:gd name="connsiteY10" fmla="*/ 50345 h 60539"/>
                  <a:gd name="connsiteX11" fmla="*/ 28154 w 47917"/>
                  <a:gd name="connsiteY11" fmla="*/ 50345 h 60539"/>
                  <a:gd name="connsiteX12" fmla="*/ 36961 w 47917"/>
                  <a:gd name="connsiteY12" fmla="*/ 43757 h 60539"/>
                  <a:gd name="connsiteX13" fmla="*/ 36961 w 47917"/>
                  <a:gd name="connsiteY13" fmla="*/ 39319 h 60539"/>
                  <a:gd name="connsiteX14" fmla="*/ 33355 w 47917"/>
                  <a:gd name="connsiteY14" fmla="*/ 34951 h 60539"/>
                  <a:gd name="connsiteX15" fmla="*/ 13661 w 47917"/>
                  <a:gd name="connsiteY15" fmla="*/ 31275 h 60539"/>
                  <a:gd name="connsiteX16" fmla="*/ 0 w 47917"/>
                  <a:gd name="connsiteY16" fmla="*/ 19695 h 60539"/>
                  <a:gd name="connsiteX17" fmla="*/ 0 w 47917"/>
                  <a:gd name="connsiteY17" fmla="*/ 14633 h 60539"/>
                  <a:gd name="connsiteX18" fmla="*/ 18584 w 47917"/>
                  <a:gd name="connsiteY18" fmla="*/ 1 h 60539"/>
                  <a:gd name="connsiteX19" fmla="*/ 44311 w 47917"/>
                  <a:gd name="connsiteY19" fmla="*/ 972 h 60539"/>
                  <a:gd name="connsiteX20" fmla="*/ 44311 w 47917"/>
                  <a:gd name="connsiteY20" fmla="*/ 10264 h 6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917" h="60539">
                    <a:moveTo>
                      <a:pt x="44172" y="10195"/>
                    </a:moveTo>
                    <a:lnTo>
                      <a:pt x="18238" y="10195"/>
                    </a:lnTo>
                    <a:cubicBezTo>
                      <a:pt x="12413" y="10195"/>
                      <a:pt x="11164" y="10541"/>
                      <a:pt x="11164" y="15603"/>
                    </a:cubicBezTo>
                    <a:lnTo>
                      <a:pt x="11164" y="17406"/>
                    </a:lnTo>
                    <a:cubicBezTo>
                      <a:pt x="11164" y="19972"/>
                      <a:pt x="12135" y="20596"/>
                      <a:pt x="15464" y="21220"/>
                    </a:cubicBezTo>
                    <a:cubicBezTo>
                      <a:pt x="15464" y="21220"/>
                      <a:pt x="32939" y="24480"/>
                      <a:pt x="36961" y="25242"/>
                    </a:cubicBezTo>
                    <a:cubicBezTo>
                      <a:pt x="45421" y="26837"/>
                      <a:pt x="47917" y="30096"/>
                      <a:pt x="47917" y="37724"/>
                    </a:cubicBezTo>
                    <a:lnTo>
                      <a:pt x="47917" y="45491"/>
                    </a:lnTo>
                    <a:cubicBezTo>
                      <a:pt x="47917" y="56170"/>
                      <a:pt x="43410" y="60608"/>
                      <a:pt x="29471" y="60539"/>
                    </a:cubicBezTo>
                    <a:cubicBezTo>
                      <a:pt x="15741" y="60539"/>
                      <a:pt x="0" y="59637"/>
                      <a:pt x="0" y="59637"/>
                    </a:cubicBezTo>
                    <a:lnTo>
                      <a:pt x="0" y="50345"/>
                    </a:lnTo>
                    <a:lnTo>
                      <a:pt x="28154" y="50345"/>
                    </a:lnTo>
                    <a:cubicBezTo>
                      <a:pt x="35019" y="50345"/>
                      <a:pt x="36961" y="49236"/>
                      <a:pt x="36961" y="43757"/>
                    </a:cubicBezTo>
                    <a:lnTo>
                      <a:pt x="36961" y="39319"/>
                    </a:lnTo>
                    <a:cubicBezTo>
                      <a:pt x="36961" y="37100"/>
                      <a:pt x="36337" y="35505"/>
                      <a:pt x="33355" y="34951"/>
                    </a:cubicBezTo>
                    <a:cubicBezTo>
                      <a:pt x="29263" y="34118"/>
                      <a:pt x="16435" y="31761"/>
                      <a:pt x="13661" y="31275"/>
                    </a:cubicBezTo>
                    <a:cubicBezTo>
                      <a:pt x="4507" y="29680"/>
                      <a:pt x="0" y="28779"/>
                      <a:pt x="0" y="19695"/>
                    </a:cubicBezTo>
                    <a:lnTo>
                      <a:pt x="0" y="14633"/>
                    </a:lnTo>
                    <a:cubicBezTo>
                      <a:pt x="0" y="3954"/>
                      <a:pt x="4785" y="-68"/>
                      <a:pt x="18584" y="1"/>
                    </a:cubicBezTo>
                    <a:cubicBezTo>
                      <a:pt x="32315" y="1"/>
                      <a:pt x="44311" y="972"/>
                      <a:pt x="44311" y="972"/>
                    </a:cubicBezTo>
                    <a:lnTo>
                      <a:pt x="44311" y="10264"/>
                    </a:lnTo>
                    <a:close/>
                  </a:path>
                </a:pathLst>
              </a:custGeom>
              <a:solidFill>
                <a:srgbClr val="FFFFFF"/>
              </a:solidFill>
              <a:ln w="6930" cap="flat">
                <a:noFill/>
                <a:prstDash val="solid"/>
                <a:miter/>
              </a:ln>
            </p:spPr>
            <p:txBody>
              <a:bodyPr rtlCol="0" anchor="ctr"/>
              <a:lstStyle/>
              <a:p>
                <a:endParaRPr lang="en-US"/>
              </a:p>
            </p:txBody>
          </p:sp>
          <p:sp>
            <p:nvSpPr>
              <p:cNvPr id="642" name="Freeform 331">
                <a:extLst>
                  <a:ext uri="{FF2B5EF4-FFF2-40B4-BE49-F238E27FC236}">
                    <a16:creationId xmlns:a16="http://schemas.microsoft.com/office/drawing/2014/main" id="{00874AEC-65F4-0EE5-58BE-55DC76E505C6}"/>
                  </a:ext>
                </a:extLst>
              </p:cNvPr>
              <p:cNvSpPr/>
              <p:nvPr/>
            </p:nvSpPr>
            <p:spPr>
              <a:xfrm>
                <a:off x="5495036" y="1882048"/>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4"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643" name="Freeform 332">
                <a:extLst>
                  <a:ext uri="{FF2B5EF4-FFF2-40B4-BE49-F238E27FC236}">
                    <a16:creationId xmlns:a16="http://schemas.microsoft.com/office/drawing/2014/main" id="{206DB087-4DF4-9198-DEAA-42BA05A0DCC8}"/>
                  </a:ext>
                </a:extLst>
              </p:cNvPr>
              <p:cNvSpPr/>
              <p:nvPr/>
            </p:nvSpPr>
            <p:spPr>
              <a:xfrm>
                <a:off x="5546906" y="1881839"/>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644" name="Freeform 333">
                <a:extLst>
                  <a:ext uri="{FF2B5EF4-FFF2-40B4-BE49-F238E27FC236}">
                    <a16:creationId xmlns:a16="http://schemas.microsoft.com/office/drawing/2014/main" id="{A025EC54-C54A-3FFF-4058-A55C8C8B68CA}"/>
                  </a:ext>
                </a:extLst>
              </p:cNvPr>
              <p:cNvSpPr/>
              <p:nvPr/>
            </p:nvSpPr>
            <p:spPr>
              <a:xfrm>
                <a:off x="5592465" y="18823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39"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645" name="Freeform 334">
                <a:extLst>
                  <a:ext uri="{FF2B5EF4-FFF2-40B4-BE49-F238E27FC236}">
                    <a16:creationId xmlns:a16="http://schemas.microsoft.com/office/drawing/2014/main" id="{CEBD221A-75C8-2366-782C-61AF323490D6}"/>
                  </a:ext>
                </a:extLst>
              </p:cNvPr>
              <p:cNvSpPr/>
              <p:nvPr/>
            </p:nvSpPr>
            <p:spPr>
              <a:xfrm>
                <a:off x="5646068" y="1881840"/>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646" name="Freeform 335">
                <a:extLst>
                  <a:ext uri="{FF2B5EF4-FFF2-40B4-BE49-F238E27FC236}">
                    <a16:creationId xmlns:a16="http://schemas.microsoft.com/office/drawing/2014/main" id="{09E05CB7-DCE9-E5C0-5CAE-3F97CA305302}"/>
                  </a:ext>
                </a:extLst>
              </p:cNvPr>
              <p:cNvSpPr/>
              <p:nvPr/>
            </p:nvSpPr>
            <p:spPr>
              <a:xfrm>
                <a:off x="5681920" y="1882048"/>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8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8"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647" name="Freeform 336">
                <a:extLst>
                  <a:ext uri="{FF2B5EF4-FFF2-40B4-BE49-F238E27FC236}">
                    <a16:creationId xmlns:a16="http://schemas.microsoft.com/office/drawing/2014/main" id="{734EE607-3EAA-3E56-BEF5-E73437A3B75F}"/>
                  </a:ext>
                </a:extLst>
              </p:cNvPr>
              <p:cNvSpPr/>
              <p:nvPr/>
            </p:nvSpPr>
            <p:spPr>
              <a:xfrm>
                <a:off x="5315988" y="1978922"/>
                <a:ext cx="51107" cy="60121"/>
              </a:xfrm>
              <a:custGeom>
                <a:avLst/>
                <a:gdLst>
                  <a:gd name="connsiteX0" fmla="*/ 0 w 51107"/>
                  <a:gd name="connsiteY0" fmla="*/ 44242 h 60121"/>
                  <a:gd name="connsiteX1" fmla="*/ 0 w 51107"/>
                  <a:gd name="connsiteY1" fmla="*/ 15880 h 60121"/>
                  <a:gd name="connsiteX2" fmla="*/ 16504 w 51107"/>
                  <a:gd name="connsiteY2" fmla="*/ 0 h 60121"/>
                  <a:gd name="connsiteX3" fmla="*/ 34603 w 51107"/>
                  <a:gd name="connsiteY3" fmla="*/ 0 h 60121"/>
                  <a:gd name="connsiteX4" fmla="*/ 51107 w 51107"/>
                  <a:gd name="connsiteY4" fmla="*/ 15880 h 60121"/>
                  <a:gd name="connsiteX5" fmla="*/ 51107 w 51107"/>
                  <a:gd name="connsiteY5" fmla="*/ 44242 h 60121"/>
                  <a:gd name="connsiteX6" fmla="*/ 34603 w 51107"/>
                  <a:gd name="connsiteY6" fmla="*/ 60122 h 60121"/>
                  <a:gd name="connsiteX7" fmla="*/ 16504 w 51107"/>
                  <a:gd name="connsiteY7" fmla="*/ 60122 h 60121"/>
                  <a:gd name="connsiteX8" fmla="*/ 0 w 51107"/>
                  <a:gd name="connsiteY8" fmla="*/ 44242 h 60121"/>
                  <a:gd name="connsiteX9" fmla="*/ 11095 w 51107"/>
                  <a:gd name="connsiteY9" fmla="*/ 17128 h 60121"/>
                  <a:gd name="connsiteX10" fmla="*/ 11095 w 51107"/>
                  <a:gd name="connsiteY10" fmla="*/ 41815 h 60121"/>
                  <a:gd name="connsiteX11" fmla="*/ 19486 w 51107"/>
                  <a:gd name="connsiteY11" fmla="*/ 49998 h 60121"/>
                  <a:gd name="connsiteX12" fmla="*/ 31621 w 51107"/>
                  <a:gd name="connsiteY12" fmla="*/ 49998 h 60121"/>
                  <a:gd name="connsiteX13" fmla="*/ 40012 w 51107"/>
                  <a:gd name="connsiteY13" fmla="*/ 41815 h 60121"/>
                  <a:gd name="connsiteX14" fmla="*/ 40012 w 51107"/>
                  <a:gd name="connsiteY14" fmla="*/ 17128 h 60121"/>
                  <a:gd name="connsiteX15" fmla="*/ 31621 w 51107"/>
                  <a:gd name="connsiteY15" fmla="*/ 9778 h 60121"/>
                  <a:gd name="connsiteX16" fmla="*/ 19486 w 51107"/>
                  <a:gd name="connsiteY16" fmla="*/ 9778 h 60121"/>
                  <a:gd name="connsiteX17" fmla="*/ 11095 w 51107"/>
                  <a:gd name="connsiteY17" fmla="*/ 17128 h 6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107" h="60121">
                    <a:moveTo>
                      <a:pt x="0" y="44242"/>
                    </a:moveTo>
                    <a:lnTo>
                      <a:pt x="0" y="15880"/>
                    </a:lnTo>
                    <a:cubicBezTo>
                      <a:pt x="0" y="6380"/>
                      <a:pt x="5825" y="0"/>
                      <a:pt x="16504" y="0"/>
                    </a:cubicBezTo>
                    <a:lnTo>
                      <a:pt x="34603" y="0"/>
                    </a:lnTo>
                    <a:cubicBezTo>
                      <a:pt x="45282" y="0"/>
                      <a:pt x="51107" y="6380"/>
                      <a:pt x="51107" y="15880"/>
                    </a:cubicBezTo>
                    <a:lnTo>
                      <a:pt x="51107" y="44242"/>
                    </a:lnTo>
                    <a:cubicBezTo>
                      <a:pt x="51107" y="53742"/>
                      <a:pt x="45282" y="60122"/>
                      <a:pt x="34603" y="60122"/>
                    </a:cubicBezTo>
                    <a:lnTo>
                      <a:pt x="16504" y="60122"/>
                    </a:lnTo>
                    <a:cubicBezTo>
                      <a:pt x="5825" y="60122"/>
                      <a:pt x="0" y="53742"/>
                      <a:pt x="0" y="44242"/>
                    </a:cubicBezTo>
                    <a:close/>
                    <a:moveTo>
                      <a:pt x="11095" y="17128"/>
                    </a:moveTo>
                    <a:lnTo>
                      <a:pt x="11095" y="41815"/>
                    </a:lnTo>
                    <a:cubicBezTo>
                      <a:pt x="11095" y="47432"/>
                      <a:pt x="13592" y="49998"/>
                      <a:pt x="19486" y="49998"/>
                    </a:cubicBezTo>
                    <a:lnTo>
                      <a:pt x="31621" y="49998"/>
                    </a:lnTo>
                    <a:cubicBezTo>
                      <a:pt x="37515" y="49998"/>
                      <a:pt x="40012" y="47432"/>
                      <a:pt x="40012" y="41815"/>
                    </a:cubicBezTo>
                    <a:lnTo>
                      <a:pt x="40012" y="17128"/>
                    </a:lnTo>
                    <a:cubicBezTo>
                      <a:pt x="40012" y="11511"/>
                      <a:pt x="37515" y="9778"/>
                      <a:pt x="31621" y="9778"/>
                    </a:cubicBezTo>
                    <a:lnTo>
                      <a:pt x="19486" y="9778"/>
                    </a:lnTo>
                    <a:cubicBezTo>
                      <a:pt x="13592" y="9778"/>
                      <a:pt x="11095" y="11511"/>
                      <a:pt x="11095" y="17128"/>
                    </a:cubicBezTo>
                    <a:close/>
                  </a:path>
                </a:pathLst>
              </a:custGeom>
              <a:solidFill>
                <a:srgbClr val="FFFFFF"/>
              </a:solidFill>
              <a:ln w="6930" cap="flat">
                <a:noFill/>
                <a:prstDash val="solid"/>
                <a:miter/>
              </a:ln>
            </p:spPr>
            <p:txBody>
              <a:bodyPr rtlCol="0" anchor="ctr"/>
              <a:lstStyle/>
              <a:p>
                <a:endParaRPr lang="en-US"/>
              </a:p>
            </p:txBody>
          </p:sp>
          <p:sp>
            <p:nvSpPr>
              <p:cNvPr id="648" name="Freeform 337">
                <a:extLst>
                  <a:ext uri="{FF2B5EF4-FFF2-40B4-BE49-F238E27FC236}">
                    <a16:creationId xmlns:a16="http://schemas.microsoft.com/office/drawing/2014/main" id="{F8C3697E-3BD5-2E7A-CC8D-38962727F412}"/>
                  </a:ext>
                </a:extLst>
              </p:cNvPr>
              <p:cNvSpPr/>
              <p:nvPr/>
            </p:nvSpPr>
            <p:spPr>
              <a:xfrm>
                <a:off x="5376872" y="1990225"/>
                <a:ext cx="42993" cy="49165"/>
              </a:xfrm>
              <a:custGeom>
                <a:avLst/>
                <a:gdLst>
                  <a:gd name="connsiteX0" fmla="*/ 42994 w 42993"/>
                  <a:gd name="connsiteY0" fmla="*/ 48611 h 49165"/>
                  <a:gd name="connsiteX1" fmla="*/ 32384 w 42993"/>
                  <a:gd name="connsiteY1" fmla="*/ 48611 h 49165"/>
                  <a:gd name="connsiteX2" fmla="*/ 32384 w 42993"/>
                  <a:gd name="connsiteY2" fmla="*/ 44866 h 49165"/>
                  <a:gd name="connsiteX3" fmla="*/ 18376 w 42993"/>
                  <a:gd name="connsiteY3" fmla="*/ 49165 h 49165"/>
                  <a:gd name="connsiteX4" fmla="*/ 15811 w 42993"/>
                  <a:gd name="connsiteY4" fmla="*/ 49165 h 49165"/>
                  <a:gd name="connsiteX5" fmla="*/ 0 w 42993"/>
                  <a:gd name="connsiteY5" fmla="*/ 35019 h 49165"/>
                  <a:gd name="connsiteX6" fmla="*/ 0 w 42993"/>
                  <a:gd name="connsiteY6" fmla="*/ 0 h 49165"/>
                  <a:gd name="connsiteX7" fmla="*/ 10610 w 42993"/>
                  <a:gd name="connsiteY7" fmla="*/ 0 h 49165"/>
                  <a:gd name="connsiteX8" fmla="*/ 10610 w 42993"/>
                  <a:gd name="connsiteY8" fmla="*/ 33285 h 49165"/>
                  <a:gd name="connsiteX9" fmla="*/ 17752 w 42993"/>
                  <a:gd name="connsiteY9" fmla="*/ 39873 h 49165"/>
                  <a:gd name="connsiteX10" fmla="*/ 20041 w 42993"/>
                  <a:gd name="connsiteY10" fmla="*/ 39873 h 49165"/>
                  <a:gd name="connsiteX11" fmla="*/ 32315 w 42993"/>
                  <a:gd name="connsiteY11" fmla="*/ 36891 h 49165"/>
                  <a:gd name="connsiteX12" fmla="*/ 32315 w 42993"/>
                  <a:gd name="connsiteY12" fmla="*/ 0 h 49165"/>
                  <a:gd name="connsiteX13" fmla="*/ 42924 w 42993"/>
                  <a:gd name="connsiteY13" fmla="*/ 0 h 49165"/>
                  <a:gd name="connsiteX14" fmla="*/ 42924 w 42993"/>
                  <a:gd name="connsiteY14" fmla="*/ 48680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993" h="49165">
                    <a:moveTo>
                      <a:pt x="42994" y="48611"/>
                    </a:moveTo>
                    <a:lnTo>
                      <a:pt x="32384" y="48611"/>
                    </a:lnTo>
                    <a:lnTo>
                      <a:pt x="32384" y="44866"/>
                    </a:lnTo>
                    <a:cubicBezTo>
                      <a:pt x="28639" y="46669"/>
                      <a:pt x="22884" y="49165"/>
                      <a:pt x="18376" y="49165"/>
                    </a:cubicBezTo>
                    <a:lnTo>
                      <a:pt x="15811" y="49165"/>
                    </a:lnTo>
                    <a:cubicBezTo>
                      <a:pt x="5340" y="49165"/>
                      <a:pt x="0" y="46669"/>
                      <a:pt x="0" y="35019"/>
                    </a:cubicBezTo>
                    <a:lnTo>
                      <a:pt x="0" y="0"/>
                    </a:lnTo>
                    <a:lnTo>
                      <a:pt x="10610" y="0"/>
                    </a:lnTo>
                    <a:lnTo>
                      <a:pt x="10610" y="33285"/>
                    </a:lnTo>
                    <a:cubicBezTo>
                      <a:pt x="10610" y="38556"/>
                      <a:pt x="12690" y="39873"/>
                      <a:pt x="17752" y="39873"/>
                    </a:cubicBezTo>
                    <a:lnTo>
                      <a:pt x="20041" y="39873"/>
                    </a:lnTo>
                    <a:cubicBezTo>
                      <a:pt x="23785" y="39873"/>
                      <a:pt x="28501" y="37932"/>
                      <a:pt x="32315" y="36891"/>
                    </a:cubicBezTo>
                    <a:lnTo>
                      <a:pt x="32315" y="0"/>
                    </a:lnTo>
                    <a:lnTo>
                      <a:pt x="42924" y="0"/>
                    </a:lnTo>
                    <a:lnTo>
                      <a:pt x="42924" y="48680"/>
                    </a:lnTo>
                    <a:close/>
                  </a:path>
                </a:pathLst>
              </a:custGeom>
              <a:solidFill>
                <a:srgbClr val="FFFFFF"/>
              </a:solidFill>
              <a:ln w="6930" cap="flat">
                <a:noFill/>
                <a:prstDash val="solid"/>
                <a:miter/>
              </a:ln>
            </p:spPr>
            <p:txBody>
              <a:bodyPr rtlCol="0" anchor="ctr"/>
              <a:lstStyle/>
              <a:p>
                <a:endParaRPr lang="en-US"/>
              </a:p>
            </p:txBody>
          </p:sp>
          <p:sp>
            <p:nvSpPr>
              <p:cNvPr id="649" name="Freeform 338">
                <a:extLst>
                  <a:ext uri="{FF2B5EF4-FFF2-40B4-BE49-F238E27FC236}">
                    <a16:creationId xmlns:a16="http://schemas.microsoft.com/office/drawing/2014/main" id="{5433910D-52B7-D157-B0FC-C6C4E4A8172C}"/>
                  </a:ext>
                </a:extLst>
              </p:cNvPr>
              <p:cNvSpPr/>
              <p:nvPr/>
            </p:nvSpPr>
            <p:spPr>
              <a:xfrm>
                <a:off x="5430476" y="1989740"/>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650" name="Freeform 339">
                <a:extLst>
                  <a:ext uri="{FF2B5EF4-FFF2-40B4-BE49-F238E27FC236}">
                    <a16:creationId xmlns:a16="http://schemas.microsoft.com/office/drawing/2014/main" id="{805F42E4-DB63-FD5B-B3B3-F7B4D9DE57BD}"/>
                  </a:ext>
                </a:extLst>
              </p:cNvPr>
              <p:cNvSpPr/>
              <p:nvPr/>
            </p:nvSpPr>
            <p:spPr>
              <a:xfrm>
                <a:off x="5486229" y="1979061"/>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9041 w 49928"/>
                  <a:gd name="connsiteY7" fmla="*/ 19070 h 59775"/>
                  <a:gd name="connsiteX8" fmla="*/ 29402 w 49928"/>
                  <a:gd name="connsiteY8" fmla="*/ 9570 h 59775"/>
                  <a:gd name="connsiteX9" fmla="*/ 10956 w 49928"/>
                  <a:gd name="connsiteY9" fmla="*/ 9570 h 59775"/>
                  <a:gd name="connsiteX10" fmla="*/ 10956 w 49928"/>
                  <a:gd name="connsiteY10" fmla="*/ 50206 h 59775"/>
                  <a:gd name="connsiteX11" fmla="*/ 29402 w 49928"/>
                  <a:gd name="connsiteY11" fmla="*/ 50206 h 59775"/>
                  <a:gd name="connsiteX12" fmla="*/ 39041 w 49928"/>
                  <a:gd name="connsiteY12" fmla="*/ 40705 h 59775"/>
                  <a:gd name="connsiteX13" fmla="*/ 39041 w 49928"/>
                  <a:gd name="connsiteY13" fmla="*/ 19000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9041" y="19070"/>
                    </a:moveTo>
                    <a:cubicBezTo>
                      <a:pt x="39041" y="11164"/>
                      <a:pt x="35296" y="9570"/>
                      <a:pt x="29402" y="9570"/>
                    </a:cubicBezTo>
                    <a:lnTo>
                      <a:pt x="10956" y="9570"/>
                    </a:lnTo>
                    <a:lnTo>
                      <a:pt x="10956" y="50206"/>
                    </a:lnTo>
                    <a:lnTo>
                      <a:pt x="29402" y="50206"/>
                    </a:lnTo>
                    <a:cubicBezTo>
                      <a:pt x="35296" y="50206"/>
                      <a:pt x="39041" y="48680"/>
                      <a:pt x="39041" y="40705"/>
                    </a:cubicBezTo>
                    <a:lnTo>
                      <a:pt x="39041" y="19000"/>
                    </a:lnTo>
                    <a:close/>
                  </a:path>
                </a:pathLst>
              </a:custGeom>
              <a:solidFill>
                <a:srgbClr val="FFFFFF"/>
              </a:solidFill>
              <a:ln w="6930" cap="flat">
                <a:noFill/>
                <a:prstDash val="solid"/>
                <a:miter/>
              </a:ln>
            </p:spPr>
            <p:txBody>
              <a:bodyPr rtlCol="0" anchor="ctr"/>
              <a:lstStyle/>
              <a:p>
                <a:endParaRPr lang="en-US"/>
              </a:p>
            </p:txBody>
          </p:sp>
          <p:sp>
            <p:nvSpPr>
              <p:cNvPr id="651" name="Freeform 340">
                <a:extLst>
                  <a:ext uri="{FF2B5EF4-FFF2-40B4-BE49-F238E27FC236}">
                    <a16:creationId xmlns:a16="http://schemas.microsoft.com/office/drawing/2014/main" id="{9495E73B-CF94-8D85-3E29-AA3892D235FF}"/>
                  </a:ext>
                </a:extLst>
              </p:cNvPr>
              <p:cNvSpPr/>
              <p:nvPr/>
            </p:nvSpPr>
            <p:spPr>
              <a:xfrm>
                <a:off x="5544548" y="1989739"/>
                <a:ext cx="43270" cy="49513"/>
              </a:xfrm>
              <a:custGeom>
                <a:avLst/>
                <a:gdLst>
                  <a:gd name="connsiteX0" fmla="*/ 26282 w 43270"/>
                  <a:gd name="connsiteY0" fmla="*/ 1 h 49513"/>
                  <a:gd name="connsiteX1" fmla="*/ 43271 w 43270"/>
                  <a:gd name="connsiteY1" fmla="*/ 14148 h 49513"/>
                  <a:gd name="connsiteX2" fmla="*/ 43271 w 43270"/>
                  <a:gd name="connsiteY2" fmla="*/ 49097 h 49513"/>
                  <a:gd name="connsiteX3" fmla="*/ 32661 w 43270"/>
                  <a:gd name="connsiteY3" fmla="*/ 49097 h 49513"/>
                  <a:gd name="connsiteX4" fmla="*/ 32661 w 43270"/>
                  <a:gd name="connsiteY4" fmla="*/ 45145 h 49513"/>
                  <a:gd name="connsiteX5" fmla="*/ 19070 w 43270"/>
                  <a:gd name="connsiteY5" fmla="*/ 49513 h 49513"/>
                  <a:gd name="connsiteX6" fmla="*/ 15811 w 43270"/>
                  <a:gd name="connsiteY6" fmla="*/ 49513 h 49513"/>
                  <a:gd name="connsiteX7" fmla="*/ 0 w 43270"/>
                  <a:gd name="connsiteY7" fmla="*/ 35367 h 49513"/>
                  <a:gd name="connsiteX8" fmla="*/ 0 w 43270"/>
                  <a:gd name="connsiteY8" fmla="*/ 30652 h 49513"/>
                  <a:gd name="connsiteX9" fmla="*/ 15811 w 43270"/>
                  <a:gd name="connsiteY9" fmla="*/ 17754 h 49513"/>
                  <a:gd name="connsiteX10" fmla="*/ 21635 w 43270"/>
                  <a:gd name="connsiteY10" fmla="*/ 17754 h 49513"/>
                  <a:gd name="connsiteX11" fmla="*/ 32661 w 43270"/>
                  <a:gd name="connsiteY11" fmla="*/ 19487 h 49513"/>
                  <a:gd name="connsiteX12" fmla="*/ 32661 w 43270"/>
                  <a:gd name="connsiteY12" fmla="*/ 15881 h 49513"/>
                  <a:gd name="connsiteX13" fmla="*/ 25519 w 43270"/>
                  <a:gd name="connsiteY13" fmla="*/ 8392 h 49513"/>
                  <a:gd name="connsiteX14" fmla="*/ 4993 w 43270"/>
                  <a:gd name="connsiteY14" fmla="*/ 8600 h 49513"/>
                  <a:gd name="connsiteX15" fmla="*/ 4993 w 43270"/>
                  <a:gd name="connsiteY15" fmla="*/ 1111 h 49513"/>
                  <a:gd name="connsiteX16" fmla="*/ 26282 w 43270"/>
                  <a:gd name="connsiteY16" fmla="*/ 71 h 49513"/>
                  <a:gd name="connsiteX17" fmla="*/ 22537 w 43270"/>
                  <a:gd name="connsiteY17" fmla="*/ 25451 h 49513"/>
                  <a:gd name="connsiteX18" fmla="*/ 17405 w 43270"/>
                  <a:gd name="connsiteY18" fmla="*/ 25451 h 49513"/>
                  <a:gd name="connsiteX19" fmla="*/ 10263 w 43270"/>
                  <a:gd name="connsiteY19" fmla="*/ 32039 h 49513"/>
                  <a:gd name="connsiteX20" fmla="*/ 10263 w 43270"/>
                  <a:gd name="connsiteY20" fmla="*/ 34535 h 49513"/>
                  <a:gd name="connsiteX21" fmla="*/ 17405 w 43270"/>
                  <a:gd name="connsiteY21" fmla="*/ 41053 h 49513"/>
                  <a:gd name="connsiteX22" fmla="*/ 20803 w 43270"/>
                  <a:gd name="connsiteY22" fmla="*/ 41053 h 49513"/>
                  <a:gd name="connsiteX23" fmla="*/ 32661 w 43270"/>
                  <a:gd name="connsiteY23" fmla="*/ 38072 h 49513"/>
                  <a:gd name="connsiteX24" fmla="*/ 32661 w 43270"/>
                  <a:gd name="connsiteY24" fmla="*/ 26214 h 49513"/>
                  <a:gd name="connsiteX25" fmla="*/ 22537 w 43270"/>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0"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3"/>
                      <a:pt x="17405"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sp>
            <p:nvSpPr>
              <p:cNvPr id="652" name="Freeform 341">
                <a:extLst>
                  <a:ext uri="{FF2B5EF4-FFF2-40B4-BE49-F238E27FC236}">
                    <a16:creationId xmlns:a16="http://schemas.microsoft.com/office/drawing/2014/main" id="{D1875962-A908-3AF8-99A6-B567FDE1EF53}"/>
                  </a:ext>
                </a:extLst>
              </p:cNvPr>
              <p:cNvSpPr/>
              <p:nvPr/>
            </p:nvSpPr>
            <p:spPr>
              <a:xfrm>
                <a:off x="5593644" y="1979061"/>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5"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653" name="Freeform 342">
                <a:extLst>
                  <a:ext uri="{FF2B5EF4-FFF2-40B4-BE49-F238E27FC236}">
                    <a16:creationId xmlns:a16="http://schemas.microsoft.com/office/drawing/2014/main" id="{26957D5C-C03E-0BBF-F919-36A7BC8F5B09}"/>
                  </a:ext>
                </a:extLst>
              </p:cNvPr>
              <p:cNvSpPr/>
              <p:nvPr/>
            </p:nvSpPr>
            <p:spPr>
              <a:xfrm>
                <a:off x="5630882" y="1989739"/>
                <a:ext cx="43271" cy="49513"/>
              </a:xfrm>
              <a:custGeom>
                <a:avLst/>
                <a:gdLst>
                  <a:gd name="connsiteX0" fmla="*/ 26282 w 43271"/>
                  <a:gd name="connsiteY0" fmla="*/ 1 h 49513"/>
                  <a:gd name="connsiteX1" fmla="*/ 43271 w 43271"/>
                  <a:gd name="connsiteY1" fmla="*/ 14148 h 49513"/>
                  <a:gd name="connsiteX2" fmla="*/ 43271 w 43271"/>
                  <a:gd name="connsiteY2" fmla="*/ 49097 h 49513"/>
                  <a:gd name="connsiteX3" fmla="*/ 32661 w 43271"/>
                  <a:gd name="connsiteY3" fmla="*/ 49097 h 49513"/>
                  <a:gd name="connsiteX4" fmla="*/ 32661 w 43271"/>
                  <a:gd name="connsiteY4" fmla="*/ 45145 h 49513"/>
                  <a:gd name="connsiteX5" fmla="*/ 19070 w 43271"/>
                  <a:gd name="connsiteY5" fmla="*/ 49513 h 49513"/>
                  <a:gd name="connsiteX6" fmla="*/ 15811 w 43271"/>
                  <a:gd name="connsiteY6" fmla="*/ 49513 h 49513"/>
                  <a:gd name="connsiteX7" fmla="*/ 0 w 43271"/>
                  <a:gd name="connsiteY7" fmla="*/ 35367 h 49513"/>
                  <a:gd name="connsiteX8" fmla="*/ 0 w 43271"/>
                  <a:gd name="connsiteY8" fmla="*/ 30652 h 49513"/>
                  <a:gd name="connsiteX9" fmla="*/ 15811 w 43271"/>
                  <a:gd name="connsiteY9" fmla="*/ 17754 h 49513"/>
                  <a:gd name="connsiteX10" fmla="*/ 21635 w 43271"/>
                  <a:gd name="connsiteY10" fmla="*/ 17754 h 49513"/>
                  <a:gd name="connsiteX11" fmla="*/ 32661 w 43271"/>
                  <a:gd name="connsiteY11" fmla="*/ 19487 h 49513"/>
                  <a:gd name="connsiteX12" fmla="*/ 32661 w 43271"/>
                  <a:gd name="connsiteY12" fmla="*/ 15881 h 49513"/>
                  <a:gd name="connsiteX13" fmla="*/ 25519 w 43271"/>
                  <a:gd name="connsiteY13" fmla="*/ 8392 h 49513"/>
                  <a:gd name="connsiteX14" fmla="*/ 4993 w 43271"/>
                  <a:gd name="connsiteY14" fmla="*/ 8600 h 49513"/>
                  <a:gd name="connsiteX15" fmla="*/ 4993 w 43271"/>
                  <a:gd name="connsiteY15" fmla="*/ 1111 h 49513"/>
                  <a:gd name="connsiteX16" fmla="*/ 26282 w 43271"/>
                  <a:gd name="connsiteY16" fmla="*/ 71 h 49513"/>
                  <a:gd name="connsiteX17" fmla="*/ 22537 w 43271"/>
                  <a:gd name="connsiteY17" fmla="*/ 25451 h 49513"/>
                  <a:gd name="connsiteX18" fmla="*/ 17405 w 43271"/>
                  <a:gd name="connsiteY18" fmla="*/ 25451 h 49513"/>
                  <a:gd name="connsiteX19" fmla="*/ 10263 w 43271"/>
                  <a:gd name="connsiteY19" fmla="*/ 32039 h 49513"/>
                  <a:gd name="connsiteX20" fmla="*/ 10263 w 43271"/>
                  <a:gd name="connsiteY20" fmla="*/ 34535 h 49513"/>
                  <a:gd name="connsiteX21" fmla="*/ 17405 w 43271"/>
                  <a:gd name="connsiteY21" fmla="*/ 41053 h 49513"/>
                  <a:gd name="connsiteX22" fmla="*/ 20803 w 43271"/>
                  <a:gd name="connsiteY22" fmla="*/ 41053 h 49513"/>
                  <a:gd name="connsiteX23" fmla="*/ 32661 w 43271"/>
                  <a:gd name="connsiteY23" fmla="*/ 38072 h 49513"/>
                  <a:gd name="connsiteX24" fmla="*/ 32661 w 43271"/>
                  <a:gd name="connsiteY24" fmla="*/ 26214 h 49513"/>
                  <a:gd name="connsiteX25" fmla="*/ 22537 w 43271"/>
                  <a:gd name="connsiteY25" fmla="*/ 25520 h 4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3271" h="49513">
                    <a:moveTo>
                      <a:pt x="26282" y="1"/>
                    </a:moveTo>
                    <a:cubicBezTo>
                      <a:pt x="37030" y="-68"/>
                      <a:pt x="43271" y="2359"/>
                      <a:pt x="43271" y="14148"/>
                    </a:cubicBezTo>
                    <a:lnTo>
                      <a:pt x="43271" y="49097"/>
                    </a:lnTo>
                    <a:lnTo>
                      <a:pt x="32661" y="49097"/>
                    </a:lnTo>
                    <a:lnTo>
                      <a:pt x="32661" y="45145"/>
                    </a:lnTo>
                    <a:cubicBezTo>
                      <a:pt x="28917" y="47017"/>
                      <a:pt x="23647" y="49513"/>
                      <a:pt x="19070" y="49513"/>
                    </a:cubicBezTo>
                    <a:lnTo>
                      <a:pt x="15811" y="49513"/>
                    </a:lnTo>
                    <a:cubicBezTo>
                      <a:pt x="5340" y="49444"/>
                      <a:pt x="0" y="49375"/>
                      <a:pt x="0" y="35367"/>
                    </a:cubicBezTo>
                    <a:lnTo>
                      <a:pt x="0" y="30652"/>
                    </a:lnTo>
                    <a:cubicBezTo>
                      <a:pt x="0" y="18794"/>
                      <a:pt x="5270" y="17754"/>
                      <a:pt x="15811" y="17754"/>
                    </a:cubicBezTo>
                    <a:lnTo>
                      <a:pt x="21635" y="17754"/>
                    </a:lnTo>
                    <a:cubicBezTo>
                      <a:pt x="27044" y="17754"/>
                      <a:pt x="28709" y="18447"/>
                      <a:pt x="32661" y="19487"/>
                    </a:cubicBezTo>
                    <a:lnTo>
                      <a:pt x="32661" y="15881"/>
                    </a:lnTo>
                    <a:cubicBezTo>
                      <a:pt x="32592" y="9987"/>
                      <a:pt x="31274" y="8392"/>
                      <a:pt x="25519" y="8392"/>
                    </a:cubicBezTo>
                    <a:lnTo>
                      <a:pt x="4993" y="8600"/>
                    </a:lnTo>
                    <a:lnTo>
                      <a:pt x="4993" y="1111"/>
                    </a:lnTo>
                    <a:cubicBezTo>
                      <a:pt x="4993" y="1111"/>
                      <a:pt x="13037" y="71"/>
                      <a:pt x="26282" y="71"/>
                    </a:cubicBezTo>
                    <a:close/>
                    <a:moveTo>
                      <a:pt x="22537" y="25451"/>
                    </a:moveTo>
                    <a:lnTo>
                      <a:pt x="17405" y="25451"/>
                    </a:lnTo>
                    <a:cubicBezTo>
                      <a:pt x="11789" y="25451"/>
                      <a:pt x="10263" y="25728"/>
                      <a:pt x="10263" y="32039"/>
                    </a:cubicBezTo>
                    <a:lnTo>
                      <a:pt x="10263" y="34535"/>
                    </a:lnTo>
                    <a:cubicBezTo>
                      <a:pt x="10263" y="39736"/>
                      <a:pt x="12343" y="41053"/>
                      <a:pt x="17405" y="41053"/>
                    </a:cubicBezTo>
                    <a:lnTo>
                      <a:pt x="20803" y="41053"/>
                    </a:lnTo>
                    <a:cubicBezTo>
                      <a:pt x="24479" y="41053"/>
                      <a:pt x="28847" y="39181"/>
                      <a:pt x="32661" y="38072"/>
                    </a:cubicBezTo>
                    <a:lnTo>
                      <a:pt x="32661" y="26214"/>
                    </a:lnTo>
                    <a:cubicBezTo>
                      <a:pt x="28847" y="25798"/>
                      <a:pt x="26143" y="25520"/>
                      <a:pt x="22537" y="25520"/>
                    </a:cubicBezTo>
                    <a:close/>
                  </a:path>
                </a:pathLst>
              </a:custGeom>
              <a:solidFill>
                <a:srgbClr val="FFFFFF"/>
              </a:solidFill>
              <a:ln w="6930" cap="flat">
                <a:noFill/>
                <a:prstDash val="solid"/>
                <a:miter/>
              </a:ln>
            </p:spPr>
            <p:txBody>
              <a:bodyPr rtlCol="0" anchor="ctr"/>
              <a:lstStyle/>
              <a:p>
                <a:endParaRPr lang="en-US"/>
              </a:p>
            </p:txBody>
          </p:sp>
        </p:grpSp>
        <p:grpSp>
          <p:nvGrpSpPr>
            <p:cNvPr id="605" name="Graphic 10">
              <a:extLst>
                <a:ext uri="{FF2B5EF4-FFF2-40B4-BE49-F238E27FC236}">
                  <a16:creationId xmlns:a16="http://schemas.microsoft.com/office/drawing/2014/main" id="{098581E4-628C-57F5-7F4E-520ACE4B32E3}"/>
                </a:ext>
              </a:extLst>
            </p:cNvPr>
            <p:cNvGrpSpPr/>
            <p:nvPr/>
          </p:nvGrpSpPr>
          <p:grpSpPr>
            <a:xfrm>
              <a:off x="6351511" y="1755702"/>
              <a:ext cx="446163" cy="284175"/>
              <a:chOff x="6351511" y="1755702"/>
              <a:chExt cx="446163" cy="284175"/>
            </a:xfrm>
            <a:solidFill>
              <a:srgbClr val="FFFFFF"/>
            </a:solidFill>
          </p:grpSpPr>
          <p:sp>
            <p:nvSpPr>
              <p:cNvPr id="606" name="Freeform 344">
                <a:extLst>
                  <a:ext uri="{FF2B5EF4-FFF2-40B4-BE49-F238E27FC236}">
                    <a16:creationId xmlns:a16="http://schemas.microsoft.com/office/drawing/2014/main" id="{9A1F3AD3-A528-C1D4-1D8E-3EECDFA3F073}"/>
                  </a:ext>
                </a:extLst>
              </p:cNvPr>
              <p:cNvSpPr/>
              <p:nvPr/>
            </p:nvSpPr>
            <p:spPr>
              <a:xfrm>
                <a:off x="6409692" y="1763815"/>
                <a:ext cx="48402" cy="59844"/>
              </a:xfrm>
              <a:custGeom>
                <a:avLst/>
                <a:gdLst>
                  <a:gd name="connsiteX0" fmla="*/ 10956 w 48402"/>
                  <a:gd name="connsiteY0" fmla="*/ 59775 h 59844"/>
                  <a:gd name="connsiteX1" fmla="*/ 0 w 48402"/>
                  <a:gd name="connsiteY1" fmla="*/ 59775 h 59844"/>
                  <a:gd name="connsiteX2" fmla="*/ 0 w 48402"/>
                  <a:gd name="connsiteY2" fmla="*/ 0 h 59844"/>
                  <a:gd name="connsiteX3" fmla="*/ 31829 w 48402"/>
                  <a:gd name="connsiteY3" fmla="*/ 0 h 59844"/>
                  <a:gd name="connsiteX4" fmla="*/ 48402 w 48402"/>
                  <a:gd name="connsiteY4" fmla="*/ 14978 h 59844"/>
                  <a:gd name="connsiteX5" fmla="*/ 48402 w 48402"/>
                  <a:gd name="connsiteY5" fmla="*/ 25657 h 59844"/>
                  <a:gd name="connsiteX6" fmla="*/ 31829 w 48402"/>
                  <a:gd name="connsiteY6" fmla="*/ 40705 h 59844"/>
                  <a:gd name="connsiteX7" fmla="*/ 10887 w 48402"/>
                  <a:gd name="connsiteY7" fmla="*/ 40705 h 59844"/>
                  <a:gd name="connsiteX8" fmla="*/ 10887 w 48402"/>
                  <a:gd name="connsiteY8" fmla="*/ 59844 h 59844"/>
                  <a:gd name="connsiteX9" fmla="*/ 37515 w 48402"/>
                  <a:gd name="connsiteY9" fmla="*/ 22884 h 59844"/>
                  <a:gd name="connsiteX10" fmla="*/ 37515 w 48402"/>
                  <a:gd name="connsiteY10" fmla="*/ 17752 h 59844"/>
                  <a:gd name="connsiteX11" fmla="*/ 29125 w 48402"/>
                  <a:gd name="connsiteY11" fmla="*/ 9569 h 59844"/>
                  <a:gd name="connsiteX12" fmla="*/ 10956 w 48402"/>
                  <a:gd name="connsiteY12" fmla="*/ 9569 h 59844"/>
                  <a:gd name="connsiteX13" fmla="*/ 10956 w 48402"/>
                  <a:gd name="connsiteY13" fmla="*/ 31066 h 59844"/>
                  <a:gd name="connsiteX14" fmla="*/ 29125 w 48402"/>
                  <a:gd name="connsiteY14" fmla="*/ 31066 h 59844"/>
                  <a:gd name="connsiteX15" fmla="*/ 37515 w 48402"/>
                  <a:gd name="connsiteY15" fmla="*/ 22884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402" h="59844">
                    <a:moveTo>
                      <a:pt x="10956" y="59775"/>
                    </a:moveTo>
                    <a:lnTo>
                      <a:pt x="0" y="59775"/>
                    </a:lnTo>
                    <a:lnTo>
                      <a:pt x="0" y="0"/>
                    </a:lnTo>
                    <a:lnTo>
                      <a:pt x="31829" y="0"/>
                    </a:lnTo>
                    <a:cubicBezTo>
                      <a:pt x="42577" y="0"/>
                      <a:pt x="48402" y="5478"/>
                      <a:pt x="48402" y="14978"/>
                    </a:cubicBezTo>
                    <a:lnTo>
                      <a:pt x="48402" y="25657"/>
                    </a:lnTo>
                    <a:cubicBezTo>
                      <a:pt x="48402" y="35158"/>
                      <a:pt x="42577" y="40705"/>
                      <a:pt x="31829" y="40705"/>
                    </a:cubicBezTo>
                    <a:lnTo>
                      <a:pt x="10887" y="40705"/>
                    </a:lnTo>
                    <a:lnTo>
                      <a:pt x="10887" y="59844"/>
                    </a:lnTo>
                    <a:close/>
                    <a:moveTo>
                      <a:pt x="37515" y="22884"/>
                    </a:moveTo>
                    <a:lnTo>
                      <a:pt x="37515" y="17752"/>
                    </a:lnTo>
                    <a:cubicBezTo>
                      <a:pt x="37515" y="12135"/>
                      <a:pt x="35019" y="9569"/>
                      <a:pt x="29125" y="9569"/>
                    </a:cubicBezTo>
                    <a:lnTo>
                      <a:pt x="10956" y="9569"/>
                    </a:lnTo>
                    <a:lnTo>
                      <a:pt x="10956" y="31066"/>
                    </a:lnTo>
                    <a:lnTo>
                      <a:pt x="29125" y="31066"/>
                    </a:lnTo>
                    <a:cubicBezTo>
                      <a:pt x="35019" y="31066"/>
                      <a:pt x="37515" y="28501"/>
                      <a:pt x="37515" y="22884"/>
                    </a:cubicBezTo>
                    <a:close/>
                  </a:path>
                </a:pathLst>
              </a:custGeom>
              <a:solidFill>
                <a:srgbClr val="FFFFFF"/>
              </a:solidFill>
              <a:ln w="6930" cap="flat">
                <a:noFill/>
                <a:prstDash val="solid"/>
                <a:miter/>
              </a:ln>
            </p:spPr>
            <p:txBody>
              <a:bodyPr rtlCol="0" anchor="ctr"/>
              <a:lstStyle/>
              <a:p>
                <a:endParaRPr lang="en-US"/>
              </a:p>
            </p:txBody>
          </p:sp>
          <p:sp>
            <p:nvSpPr>
              <p:cNvPr id="607" name="Freeform 345">
                <a:extLst>
                  <a:ext uri="{FF2B5EF4-FFF2-40B4-BE49-F238E27FC236}">
                    <a16:creationId xmlns:a16="http://schemas.microsoft.com/office/drawing/2014/main" id="{2955F922-6B80-27AF-694F-DC5237713F85}"/>
                  </a:ext>
                </a:extLst>
              </p:cNvPr>
              <p:cNvSpPr/>
              <p:nvPr/>
            </p:nvSpPr>
            <p:spPr>
              <a:xfrm>
                <a:off x="6467109" y="1774494"/>
                <a:ext cx="29818" cy="49165"/>
              </a:xfrm>
              <a:custGeom>
                <a:avLst/>
                <a:gdLst>
                  <a:gd name="connsiteX0" fmla="*/ 0 w 29818"/>
                  <a:gd name="connsiteY0" fmla="*/ 416 h 49165"/>
                  <a:gd name="connsiteX1" fmla="*/ 10610 w 29818"/>
                  <a:gd name="connsiteY1" fmla="*/ 416 h 49165"/>
                  <a:gd name="connsiteX2" fmla="*/ 10610 w 29818"/>
                  <a:gd name="connsiteY2" fmla="*/ 5062 h 49165"/>
                  <a:gd name="connsiteX3" fmla="*/ 24201 w 29818"/>
                  <a:gd name="connsiteY3" fmla="*/ 0 h 49165"/>
                  <a:gd name="connsiteX4" fmla="*/ 29818 w 29818"/>
                  <a:gd name="connsiteY4" fmla="*/ 0 h 49165"/>
                  <a:gd name="connsiteX5" fmla="*/ 29818 w 29818"/>
                  <a:gd name="connsiteY5" fmla="*/ 9500 h 49165"/>
                  <a:gd name="connsiteX6" fmla="*/ 22468 w 29818"/>
                  <a:gd name="connsiteY6" fmla="*/ 9500 h 49165"/>
                  <a:gd name="connsiteX7" fmla="*/ 10610 w 29818"/>
                  <a:gd name="connsiteY7" fmla="*/ 12690 h 49165"/>
                  <a:gd name="connsiteX8" fmla="*/ 10610 w 29818"/>
                  <a:gd name="connsiteY8" fmla="*/ 49165 h 49165"/>
                  <a:gd name="connsiteX9" fmla="*/ 0 w 29818"/>
                  <a:gd name="connsiteY9" fmla="*/ 49165 h 49165"/>
                  <a:gd name="connsiteX10" fmla="*/ 0 w 29818"/>
                  <a:gd name="connsiteY10" fmla="*/ 485 h 4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18" h="49165">
                    <a:moveTo>
                      <a:pt x="0" y="416"/>
                    </a:moveTo>
                    <a:lnTo>
                      <a:pt x="10610" y="416"/>
                    </a:lnTo>
                    <a:lnTo>
                      <a:pt x="10610" y="5062"/>
                    </a:lnTo>
                    <a:cubicBezTo>
                      <a:pt x="14354" y="2912"/>
                      <a:pt x="19694" y="0"/>
                      <a:pt x="24201" y="0"/>
                    </a:cubicBezTo>
                    <a:lnTo>
                      <a:pt x="29818" y="0"/>
                    </a:lnTo>
                    <a:lnTo>
                      <a:pt x="29818" y="9500"/>
                    </a:lnTo>
                    <a:lnTo>
                      <a:pt x="22468" y="9500"/>
                    </a:lnTo>
                    <a:cubicBezTo>
                      <a:pt x="18792" y="9500"/>
                      <a:pt x="14424" y="10887"/>
                      <a:pt x="10610" y="12690"/>
                    </a:cubicBezTo>
                    <a:lnTo>
                      <a:pt x="10610" y="49165"/>
                    </a:lnTo>
                    <a:lnTo>
                      <a:pt x="0" y="49165"/>
                    </a:lnTo>
                    <a:lnTo>
                      <a:pt x="0" y="485"/>
                    </a:lnTo>
                    <a:close/>
                  </a:path>
                </a:pathLst>
              </a:custGeom>
              <a:solidFill>
                <a:srgbClr val="FFFFFF"/>
              </a:solidFill>
              <a:ln w="6930" cap="flat">
                <a:noFill/>
                <a:prstDash val="solid"/>
                <a:miter/>
              </a:ln>
            </p:spPr>
            <p:txBody>
              <a:bodyPr rtlCol="0" anchor="ctr"/>
              <a:lstStyle/>
              <a:p>
                <a:endParaRPr lang="en-US"/>
              </a:p>
            </p:txBody>
          </p:sp>
          <p:sp>
            <p:nvSpPr>
              <p:cNvPr id="608" name="Freeform 346">
                <a:extLst>
                  <a:ext uri="{FF2B5EF4-FFF2-40B4-BE49-F238E27FC236}">
                    <a16:creationId xmlns:a16="http://schemas.microsoft.com/office/drawing/2014/main" id="{8FEF0BCE-576F-A949-7AEB-D44562E11D37}"/>
                  </a:ext>
                </a:extLst>
              </p:cNvPr>
              <p:cNvSpPr/>
              <p:nvPr/>
            </p:nvSpPr>
            <p:spPr>
              <a:xfrm>
                <a:off x="6502960" y="17743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16 w 43825"/>
                  <a:gd name="connsiteY9" fmla="*/ 33424 h 49650"/>
                  <a:gd name="connsiteX10" fmla="*/ 33216 w 43825"/>
                  <a:gd name="connsiteY10" fmla="*/ 15741 h 49650"/>
                  <a:gd name="connsiteX11" fmla="*/ 26074 w 43825"/>
                  <a:gd name="connsiteY11" fmla="*/ 8807 h 49650"/>
                  <a:gd name="connsiteX12" fmla="*/ 17683 w 43825"/>
                  <a:gd name="connsiteY12" fmla="*/ 8807 h 49650"/>
                  <a:gd name="connsiteX13" fmla="*/ 10610 w 43825"/>
                  <a:gd name="connsiteY13" fmla="*/ 15741 h 49650"/>
                  <a:gd name="connsiteX14" fmla="*/ 10610 w 43825"/>
                  <a:gd name="connsiteY14" fmla="*/ 33424 h 49650"/>
                  <a:gd name="connsiteX15" fmla="*/ 17683 w 43825"/>
                  <a:gd name="connsiteY15" fmla="*/ 40428 h 49650"/>
                  <a:gd name="connsiteX16" fmla="*/ 26074 w 43825"/>
                  <a:gd name="connsiteY16" fmla="*/ 40428 h 49650"/>
                  <a:gd name="connsiteX17" fmla="*/ 33216 w 43825"/>
                  <a:gd name="connsiteY17" fmla="*/ 33424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16" y="33424"/>
                    </a:moveTo>
                    <a:lnTo>
                      <a:pt x="33216" y="15741"/>
                    </a:lnTo>
                    <a:cubicBezTo>
                      <a:pt x="33216" y="10540"/>
                      <a:pt x="31205" y="8807"/>
                      <a:pt x="26074" y="8807"/>
                    </a:cubicBezTo>
                    <a:lnTo>
                      <a:pt x="17683" y="8807"/>
                    </a:lnTo>
                    <a:cubicBezTo>
                      <a:pt x="12621" y="8807"/>
                      <a:pt x="10610" y="10540"/>
                      <a:pt x="10610" y="15741"/>
                    </a:cubicBezTo>
                    <a:lnTo>
                      <a:pt x="10610" y="33424"/>
                    </a:lnTo>
                    <a:cubicBezTo>
                      <a:pt x="10610" y="38694"/>
                      <a:pt x="12621" y="40428"/>
                      <a:pt x="17683" y="40428"/>
                    </a:cubicBezTo>
                    <a:lnTo>
                      <a:pt x="26074" y="40428"/>
                    </a:lnTo>
                    <a:cubicBezTo>
                      <a:pt x="31205" y="40428"/>
                      <a:pt x="33216" y="38694"/>
                      <a:pt x="33216" y="33424"/>
                    </a:cubicBezTo>
                    <a:close/>
                  </a:path>
                </a:pathLst>
              </a:custGeom>
              <a:solidFill>
                <a:srgbClr val="FFFFFF"/>
              </a:solidFill>
              <a:ln w="6930" cap="flat">
                <a:noFill/>
                <a:prstDash val="solid"/>
                <a:miter/>
              </a:ln>
            </p:spPr>
            <p:txBody>
              <a:bodyPr rtlCol="0" anchor="ctr"/>
              <a:lstStyle/>
              <a:p>
                <a:endParaRPr lang="en-US"/>
              </a:p>
            </p:txBody>
          </p:sp>
          <p:sp>
            <p:nvSpPr>
              <p:cNvPr id="609" name="Freeform 347">
                <a:extLst>
                  <a:ext uri="{FF2B5EF4-FFF2-40B4-BE49-F238E27FC236}">
                    <a16:creationId xmlns:a16="http://schemas.microsoft.com/office/drawing/2014/main" id="{ECE5A7E3-CD5B-A796-F352-3A8D53B8B479}"/>
                  </a:ext>
                </a:extLst>
              </p:cNvPr>
              <p:cNvSpPr/>
              <p:nvPr/>
            </p:nvSpPr>
            <p:spPr>
              <a:xfrm>
                <a:off x="6549352" y="1774980"/>
                <a:ext cx="48263" cy="48818"/>
              </a:xfrm>
              <a:custGeom>
                <a:avLst/>
                <a:gdLst>
                  <a:gd name="connsiteX0" fmla="*/ 32245 w 48263"/>
                  <a:gd name="connsiteY0" fmla="*/ 48819 h 48818"/>
                  <a:gd name="connsiteX1" fmla="*/ 15949 w 48263"/>
                  <a:gd name="connsiteY1" fmla="*/ 48819 h 48818"/>
                  <a:gd name="connsiteX2" fmla="*/ 14077 w 48263"/>
                  <a:gd name="connsiteY2" fmla="*/ 47293 h 48818"/>
                  <a:gd name="connsiteX3" fmla="*/ 0 w 48263"/>
                  <a:gd name="connsiteY3" fmla="*/ 0 h 48818"/>
                  <a:gd name="connsiteX4" fmla="*/ 11373 w 48263"/>
                  <a:gd name="connsiteY4" fmla="*/ 0 h 48818"/>
                  <a:gd name="connsiteX5" fmla="*/ 22398 w 48263"/>
                  <a:gd name="connsiteY5" fmla="*/ 39526 h 48818"/>
                  <a:gd name="connsiteX6" fmla="*/ 25866 w 48263"/>
                  <a:gd name="connsiteY6" fmla="*/ 39526 h 48818"/>
                  <a:gd name="connsiteX7" fmla="*/ 36822 w 48263"/>
                  <a:gd name="connsiteY7" fmla="*/ 0 h 48818"/>
                  <a:gd name="connsiteX8" fmla="*/ 48264 w 48263"/>
                  <a:gd name="connsiteY8" fmla="*/ 0 h 48818"/>
                  <a:gd name="connsiteX9" fmla="*/ 34187 w 48263"/>
                  <a:gd name="connsiteY9" fmla="*/ 47293 h 48818"/>
                  <a:gd name="connsiteX10" fmla="*/ 32315 w 48263"/>
                  <a:gd name="connsiteY10" fmla="*/ 48819 h 48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263" h="48818">
                    <a:moveTo>
                      <a:pt x="32245" y="48819"/>
                    </a:moveTo>
                    <a:lnTo>
                      <a:pt x="15949" y="48819"/>
                    </a:lnTo>
                    <a:cubicBezTo>
                      <a:pt x="14840" y="48819"/>
                      <a:pt x="14424" y="48472"/>
                      <a:pt x="14077" y="47293"/>
                    </a:cubicBezTo>
                    <a:cubicBezTo>
                      <a:pt x="12898" y="43479"/>
                      <a:pt x="0" y="0"/>
                      <a:pt x="0" y="0"/>
                    </a:cubicBezTo>
                    <a:lnTo>
                      <a:pt x="11373" y="0"/>
                    </a:lnTo>
                    <a:lnTo>
                      <a:pt x="22398" y="39526"/>
                    </a:lnTo>
                    <a:lnTo>
                      <a:pt x="25866" y="39526"/>
                    </a:lnTo>
                    <a:lnTo>
                      <a:pt x="36822" y="0"/>
                    </a:lnTo>
                    <a:lnTo>
                      <a:pt x="48264" y="0"/>
                    </a:lnTo>
                    <a:cubicBezTo>
                      <a:pt x="48264" y="0"/>
                      <a:pt x="35296" y="43479"/>
                      <a:pt x="34187" y="47293"/>
                    </a:cubicBezTo>
                    <a:cubicBezTo>
                      <a:pt x="33840" y="48472"/>
                      <a:pt x="33424" y="48819"/>
                      <a:pt x="32315" y="48819"/>
                    </a:cubicBezTo>
                    <a:close/>
                  </a:path>
                </a:pathLst>
              </a:custGeom>
              <a:solidFill>
                <a:srgbClr val="FFFFFF"/>
              </a:solidFill>
              <a:ln w="6930" cap="flat">
                <a:noFill/>
                <a:prstDash val="solid"/>
                <a:miter/>
              </a:ln>
            </p:spPr>
            <p:txBody>
              <a:bodyPr rtlCol="0" anchor="ctr"/>
              <a:lstStyle/>
              <a:p>
                <a:endParaRPr lang="en-US"/>
              </a:p>
            </p:txBody>
          </p:sp>
          <p:sp>
            <p:nvSpPr>
              <p:cNvPr id="610" name="Freeform 348">
                <a:extLst>
                  <a:ext uri="{FF2B5EF4-FFF2-40B4-BE49-F238E27FC236}">
                    <a16:creationId xmlns:a16="http://schemas.microsoft.com/office/drawing/2014/main" id="{49A7785A-D919-0946-3C7E-737E396511FF}"/>
                  </a:ext>
                </a:extLst>
              </p:cNvPr>
              <p:cNvSpPr/>
              <p:nvPr/>
            </p:nvSpPr>
            <p:spPr>
              <a:xfrm>
                <a:off x="6603163" y="1755702"/>
                <a:ext cx="11580" cy="67888"/>
              </a:xfrm>
              <a:custGeom>
                <a:avLst/>
                <a:gdLst>
                  <a:gd name="connsiteX0" fmla="*/ 5756 w 11580"/>
                  <a:gd name="connsiteY0" fmla="*/ 0 h 67888"/>
                  <a:gd name="connsiteX1" fmla="*/ 11580 w 11580"/>
                  <a:gd name="connsiteY1" fmla="*/ 5617 h 67888"/>
                  <a:gd name="connsiteX2" fmla="*/ 5756 w 11580"/>
                  <a:gd name="connsiteY2" fmla="*/ 11164 h 67888"/>
                  <a:gd name="connsiteX3" fmla="*/ 0 w 11580"/>
                  <a:gd name="connsiteY3" fmla="*/ 5617 h 67888"/>
                  <a:gd name="connsiteX4" fmla="*/ 5756 w 11580"/>
                  <a:gd name="connsiteY4" fmla="*/ 0 h 67888"/>
                  <a:gd name="connsiteX5" fmla="*/ 11026 w 11580"/>
                  <a:gd name="connsiteY5" fmla="*/ 67888 h 67888"/>
                  <a:gd name="connsiteX6" fmla="*/ 416 w 11580"/>
                  <a:gd name="connsiteY6" fmla="*/ 67888 h 67888"/>
                  <a:gd name="connsiteX7" fmla="*/ 416 w 11580"/>
                  <a:gd name="connsiteY7" fmla="*/ 19208 h 67888"/>
                  <a:gd name="connsiteX8" fmla="*/ 11026 w 11580"/>
                  <a:gd name="connsiteY8" fmla="*/ 19208 h 67888"/>
                  <a:gd name="connsiteX9" fmla="*/ 11026 w 11580"/>
                  <a:gd name="connsiteY9" fmla="*/ 67888 h 6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80" h="67888">
                    <a:moveTo>
                      <a:pt x="5756" y="0"/>
                    </a:moveTo>
                    <a:cubicBezTo>
                      <a:pt x="9015" y="0"/>
                      <a:pt x="11580" y="2358"/>
                      <a:pt x="11580" y="5617"/>
                    </a:cubicBezTo>
                    <a:cubicBezTo>
                      <a:pt x="11580" y="8876"/>
                      <a:pt x="9015" y="11164"/>
                      <a:pt x="5756" y="11164"/>
                    </a:cubicBezTo>
                    <a:cubicBezTo>
                      <a:pt x="2496" y="11164"/>
                      <a:pt x="0" y="8807"/>
                      <a:pt x="0" y="5617"/>
                    </a:cubicBezTo>
                    <a:cubicBezTo>
                      <a:pt x="0" y="2427"/>
                      <a:pt x="2566" y="0"/>
                      <a:pt x="5756" y="0"/>
                    </a:cubicBezTo>
                    <a:close/>
                    <a:moveTo>
                      <a:pt x="11026" y="67888"/>
                    </a:moveTo>
                    <a:lnTo>
                      <a:pt x="416" y="67888"/>
                    </a:lnTo>
                    <a:lnTo>
                      <a:pt x="416" y="19208"/>
                    </a:lnTo>
                    <a:lnTo>
                      <a:pt x="11026" y="19208"/>
                    </a:lnTo>
                    <a:lnTo>
                      <a:pt x="11026" y="67888"/>
                    </a:lnTo>
                    <a:close/>
                  </a:path>
                </a:pathLst>
              </a:custGeom>
              <a:solidFill>
                <a:srgbClr val="FFFFFF"/>
              </a:solidFill>
              <a:ln w="6930" cap="flat">
                <a:noFill/>
                <a:prstDash val="solid"/>
                <a:miter/>
              </a:ln>
            </p:spPr>
            <p:txBody>
              <a:bodyPr rtlCol="0" anchor="ctr"/>
              <a:lstStyle/>
              <a:p>
                <a:endParaRPr lang="en-US"/>
              </a:p>
            </p:txBody>
          </p:sp>
          <p:sp>
            <p:nvSpPr>
              <p:cNvPr id="611" name="Freeform 349">
                <a:extLst>
                  <a:ext uri="{FF2B5EF4-FFF2-40B4-BE49-F238E27FC236}">
                    <a16:creationId xmlns:a16="http://schemas.microsoft.com/office/drawing/2014/main" id="{16EAC61B-B2F1-8E30-64F8-B053EAC9022C}"/>
                  </a:ext>
                </a:extLst>
              </p:cNvPr>
              <p:cNvSpPr/>
              <p:nvPr/>
            </p:nvSpPr>
            <p:spPr>
              <a:xfrm>
                <a:off x="6624036" y="1760833"/>
                <a:ext cx="42785" cy="63172"/>
              </a:xfrm>
              <a:custGeom>
                <a:avLst/>
                <a:gdLst>
                  <a:gd name="connsiteX0" fmla="*/ 32176 w 42785"/>
                  <a:gd name="connsiteY0" fmla="*/ 0 h 63172"/>
                  <a:gd name="connsiteX1" fmla="*/ 42786 w 42785"/>
                  <a:gd name="connsiteY1" fmla="*/ 0 h 63172"/>
                  <a:gd name="connsiteX2" fmla="*/ 42786 w 42785"/>
                  <a:gd name="connsiteY2" fmla="*/ 62757 h 63172"/>
                  <a:gd name="connsiteX3" fmla="*/ 32176 w 42785"/>
                  <a:gd name="connsiteY3" fmla="*/ 62757 h 63172"/>
                  <a:gd name="connsiteX4" fmla="*/ 32176 w 42785"/>
                  <a:gd name="connsiteY4" fmla="*/ 58804 h 63172"/>
                  <a:gd name="connsiteX5" fmla="*/ 18585 w 42785"/>
                  <a:gd name="connsiteY5" fmla="*/ 63173 h 63172"/>
                  <a:gd name="connsiteX6" fmla="*/ 15741 w 42785"/>
                  <a:gd name="connsiteY6" fmla="*/ 63173 h 63172"/>
                  <a:gd name="connsiteX7" fmla="*/ 0 w 42785"/>
                  <a:gd name="connsiteY7" fmla="*/ 49027 h 63172"/>
                  <a:gd name="connsiteX8" fmla="*/ 0 w 42785"/>
                  <a:gd name="connsiteY8" fmla="*/ 27877 h 63172"/>
                  <a:gd name="connsiteX9" fmla="*/ 15741 w 42785"/>
                  <a:gd name="connsiteY9" fmla="*/ 13730 h 63172"/>
                  <a:gd name="connsiteX10" fmla="*/ 18585 w 42785"/>
                  <a:gd name="connsiteY10" fmla="*/ 13730 h 63172"/>
                  <a:gd name="connsiteX11" fmla="*/ 32176 w 42785"/>
                  <a:gd name="connsiteY11" fmla="*/ 18030 h 63172"/>
                  <a:gd name="connsiteX12" fmla="*/ 32176 w 42785"/>
                  <a:gd name="connsiteY12" fmla="*/ 69 h 63172"/>
                  <a:gd name="connsiteX13" fmla="*/ 32176 w 42785"/>
                  <a:gd name="connsiteY13" fmla="*/ 50830 h 63172"/>
                  <a:gd name="connsiteX14" fmla="*/ 32176 w 42785"/>
                  <a:gd name="connsiteY14" fmla="*/ 26004 h 63172"/>
                  <a:gd name="connsiteX15" fmla="*/ 20318 w 42785"/>
                  <a:gd name="connsiteY15" fmla="*/ 23022 h 63172"/>
                  <a:gd name="connsiteX16" fmla="*/ 17752 w 42785"/>
                  <a:gd name="connsiteY16" fmla="*/ 23022 h 63172"/>
                  <a:gd name="connsiteX17" fmla="*/ 10679 w 42785"/>
                  <a:gd name="connsiteY17" fmla="*/ 29610 h 63172"/>
                  <a:gd name="connsiteX18" fmla="*/ 10679 w 42785"/>
                  <a:gd name="connsiteY18" fmla="*/ 47362 h 63172"/>
                  <a:gd name="connsiteX19" fmla="*/ 17752 w 42785"/>
                  <a:gd name="connsiteY19" fmla="*/ 53881 h 63172"/>
                  <a:gd name="connsiteX20" fmla="*/ 20318 w 42785"/>
                  <a:gd name="connsiteY20" fmla="*/ 53881 h 63172"/>
                  <a:gd name="connsiteX21" fmla="*/ 32176 w 42785"/>
                  <a:gd name="connsiteY21" fmla="*/ 50899 h 6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785" h="63172">
                    <a:moveTo>
                      <a:pt x="32176" y="0"/>
                    </a:moveTo>
                    <a:lnTo>
                      <a:pt x="42786" y="0"/>
                    </a:lnTo>
                    <a:lnTo>
                      <a:pt x="42786" y="62757"/>
                    </a:lnTo>
                    <a:lnTo>
                      <a:pt x="32176" y="62757"/>
                    </a:lnTo>
                    <a:lnTo>
                      <a:pt x="32176" y="58804"/>
                    </a:lnTo>
                    <a:cubicBezTo>
                      <a:pt x="28431" y="60677"/>
                      <a:pt x="23161" y="63173"/>
                      <a:pt x="18585" y="63173"/>
                    </a:cubicBezTo>
                    <a:lnTo>
                      <a:pt x="15741" y="63173"/>
                    </a:lnTo>
                    <a:cubicBezTo>
                      <a:pt x="5340" y="63104"/>
                      <a:pt x="0" y="60607"/>
                      <a:pt x="0" y="49027"/>
                    </a:cubicBezTo>
                    <a:lnTo>
                      <a:pt x="0" y="27877"/>
                    </a:lnTo>
                    <a:cubicBezTo>
                      <a:pt x="0" y="16157"/>
                      <a:pt x="5270" y="13800"/>
                      <a:pt x="15741" y="13730"/>
                    </a:cubicBezTo>
                    <a:lnTo>
                      <a:pt x="18585" y="13730"/>
                    </a:lnTo>
                    <a:cubicBezTo>
                      <a:pt x="23092" y="13730"/>
                      <a:pt x="28431" y="16088"/>
                      <a:pt x="32176" y="18030"/>
                    </a:cubicBezTo>
                    <a:lnTo>
                      <a:pt x="32176" y="69"/>
                    </a:lnTo>
                    <a:close/>
                    <a:moveTo>
                      <a:pt x="32176" y="50830"/>
                    </a:moveTo>
                    <a:lnTo>
                      <a:pt x="32176" y="26004"/>
                    </a:lnTo>
                    <a:cubicBezTo>
                      <a:pt x="28362" y="24895"/>
                      <a:pt x="24063" y="23022"/>
                      <a:pt x="20318" y="23022"/>
                    </a:cubicBezTo>
                    <a:lnTo>
                      <a:pt x="17752" y="23022"/>
                    </a:lnTo>
                    <a:cubicBezTo>
                      <a:pt x="12690" y="23022"/>
                      <a:pt x="10679" y="24271"/>
                      <a:pt x="10679" y="29610"/>
                    </a:cubicBezTo>
                    <a:lnTo>
                      <a:pt x="10679" y="47362"/>
                    </a:lnTo>
                    <a:cubicBezTo>
                      <a:pt x="10679" y="52563"/>
                      <a:pt x="12690" y="53881"/>
                      <a:pt x="17752" y="53881"/>
                    </a:cubicBezTo>
                    <a:lnTo>
                      <a:pt x="20318" y="53881"/>
                    </a:lnTo>
                    <a:cubicBezTo>
                      <a:pt x="24063" y="53881"/>
                      <a:pt x="28362" y="52008"/>
                      <a:pt x="32176" y="50899"/>
                    </a:cubicBezTo>
                    <a:close/>
                  </a:path>
                </a:pathLst>
              </a:custGeom>
              <a:solidFill>
                <a:srgbClr val="FFFFFF"/>
              </a:solidFill>
              <a:ln w="6930" cap="flat">
                <a:noFill/>
                <a:prstDash val="solid"/>
                <a:miter/>
              </a:ln>
            </p:spPr>
            <p:txBody>
              <a:bodyPr rtlCol="0" anchor="ctr"/>
              <a:lstStyle/>
              <a:p>
                <a:endParaRPr lang="en-US"/>
              </a:p>
            </p:txBody>
          </p:sp>
          <p:sp>
            <p:nvSpPr>
              <p:cNvPr id="612" name="Freeform 350">
                <a:extLst>
                  <a:ext uri="{FF2B5EF4-FFF2-40B4-BE49-F238E27FC236}">
                    <a16:creationId xmlns:a16="http://schemas.microsoft.com/office/drawing/2014/main" id="{EFE128E5-5403-5056-7F45-BC60B8F0D631}"/>
                  </a:ext>
                </a:extLst>
              </p:cNvPr>
              <p:cNvSpPr/>
              <p:nvPr/>
            </p:nvSpPr>
            <p:spPr>
              <a:xfrm>
                <a:off x="6676599" y="1774702"/>
                <a:ext cx="43409" cy="49235"/>
              </a:xfrm>
              <a:custGeom>
                <a:avLst/>
                <a:gdLst>
                  <a:gd name="connsiteX0" fmla="*/ 39735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5 w 43409"/>
                  <a:gd name="connsiteY13" fmla="*/ 48056 h 49235"/>
                  <a:gd name="connsiteX14" fmla="*/ 32800 w 43409"/>
                  <a:gd name="connsiteY14" fmla="*/ 17544 h 49235"/>
                  <a:gd name="connsiteX15" fmla="*/ 25033 w 43409"/>
                  <a:gd name="connsiteY15" fmla="*/ 8668 h 49235"/>
                  <a:gd name="connsiteX16" fmla="*/ 19208 w 43409"/>
                  <a:gd name="connsiteY16" fmla="*/ 8668 h 49235"/>
                  <a:gd name="connsiteX17" fmla="*/ 10610 w 43409"/>
                  <a:gd name="connsiteY17" fmla="*/ 17544 h 49235"/>
                  <a:gd name="connsiteX18" fmla="*/ 10610 w 43409"/>
                  <a:gd name="connsiteY18" fmla="*/ 21982 h 49235"/>
                  <a:gd name="connsiteX19" fmla="*/ 32800 w 43409"/>
                  <a:gd name="connsiteY19" fmla="*/ 21844 h 49235"/>
                  <a:gd name="connsiteX20" fmla="*/ 32800 w 43409"/>
                  <a:gd name="connsiteY20" fmla="*/ 1754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5" y="48125"/>
                    </a:moveTo>
                    <a:cubicBezTo>
                      <a:pt x="39735"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5" y="48056"/>
                    </a:lnTo>
                    <a:close/>
                    <a:moveTo>
                      <a:pt x="32800" y="17544"/>
                    </a:moveTo>
                    <a:cubicBezTo>
                      <a:pt x="32800" y="9292"/>
                      <a:pt x="30512" y="8668"/>
                      <a:pt x="25033" y="8668"/>
                    </a:cubicBezTo>
                    <a:lnTo>
                      <a:pt x="19208" y="8668"/>
                    </a:lnTo>
                    <a:cubicBezTo>
                      <a:pt x="13661" y="8668"/>
                      <a:pt x="10610" y="9015"/>
                      <a:pt x="10610" y="17544"/>
                    </a:cubicBezTo>
                    <a:lnTo>
                      <a:pt x="10610" y="21982"/>
                    </a:lnTo>
                    <a:lnTo>
                      <a:pt x="32800" y="21844"/>
                    </a:lnTo>
                    <a:lnTo>
                      <a:pt x="32800" y="17544"/>
                    </a:lnTo>
                    <a:close/>
                  </a:path>
                </a:pathLst>
              </a:custGeom>
              <a:solidFill>
                <a:srgbClr val="FFFFFF"/>
              </a:solidFill>
              <a:ln w="6930" cap="flat">
                <a:noFill/>
                <a:prstDash val="solid"/>
                <a:miter/>
              </a:ln>
            </p:spPr>
            <p:txBody>
              <a:bodyPr rtlCol="0" anchor="ctr"/>
              <a:lstStyle/>
              <a:p>
                <a:endParaRPr lang="en-US"/>
              </a:p>
            </p:txBody>
          </p:sp>
          <p:sp>
            <p:nvSpPr>
              <p:cNvPr id="613" name="Freeform 351">
                <a:extLst>
                  <a:ext uri="{FF2B5EF4-FFF2-40B4-BE49-F238E27FC236}">
                    <a16:creationId xmlns:a16="http://schemas.microsoft.com/office/drawing/2014/main" id="{E2BEAAEB-33AB-A447-DDF1-E21DF9C0C241}"/>
                  </a:ext>
                </a:extLst>
              </p:cNvPr>
              <p:cNvSpPr/>
              <p:nvPr/>
            </p:nvSpPr>
            <p:spPr>
              <a:xfrm>
                <a:off x="6372453" y="1871785"/>
                <a:ext cx="58942" cy="59775"/>
              </a:xfrm>
              <a:custGeom>
                <a:avLst/>
                <a:gdLst>
                  <a:gd name="connsiteX0" fmla="*/ 41468 w 58942"/>
                  <a:gd name="connsiteY0" fmla="*/ 43964 h 59775"/>
                  <a:gd name="connsiteX1" fmla="*/ 17406 w 58942"/>
                  <a:gd name="connsiteY1" fmla="*/ 43964 h 59775"/>
                  <a:gd name="connsiteX2" fmla="*/ 12482 w 58942"/>
                  <a:gd name="connsiteY2" fmla="*/ 59775 h 59775"/>
                  <a:gd name="connsiteX3" fmla="*/ 0 w 58942"/>
                  <a:gd name="connsiteY3" fmla="*/ 59775 h 59775"/>
                  <a:gd name="connsiteX4" fmla="*/ 18793 w 58942"/>
                  <a:gd name="connsiteY4" fmla="*/ 1803 h 59775"/>
                  <a:gd name="connsiteX5" fmla="*/ 21705 w 58942"/>
                  <a:gd name="connsiteY5" fmla="*/ 0 h 59775"/>
                  <a:gd name="connsiteX6" fmla="*/ 37238 w 58942"/>
                  <a:gd name="connsiteY6" fmla="*/ 0 h 59775"/>
                  <a:gd name="connsiteX7" fmla="*/ 40151 w 58942"/>
                  <a:gd name="connsiteY7" fmla="*/ 1803 h 59775"/>
                  <a:gd name="connsiteX8" fmla="*/ 58943 w 58942"/>
                  <a:gd name="connsiteY8" fmla="*/ 59775 h 59775"/>
                  <a:gd name="connsiteX9" fmla="*/ 46461 w 58942"/>
                  <a:gd name="connsiteY9" fmla="*/ 59775 h 59775"/>
                  <a:gd name="connsiteX10" fmla="*/ 41538 w 58942"/>
                  <a:gd name="connsiteY10" fmla="*/ 43964 h 59775"/>
                  <a:gd name="connsiteX11" fmla="*/ 20041 w 58942"/>
                  <a:gd name="connsiteY11" fmla="*/ 33147 h 59775"/>
                  <a:gd name="connsiteX12" fmla="*/ 38764 w 58942"/>
                  <a:gd name="connsiteY12" fmla="*/ 33147 h 59775"/>
                  <a:gd name="connsiteX13" fmla="*/ 31066 w 58942"/>
                  <a:gd name="connsiteY13" fmla="*/ 9084 h 59775"/>
                  <a:gd name="connsiteX14" fmla="*/ 27807 w 58942"/>
                  <a:gd name="connsiteY14" fmla="*/ 9084 h 59775"/>
                  <a:gd name="connsiteX15" fmla="*/ 20041 w 58942"/>
                  <a:gd name="connsiteY15" fmla="*/ 33147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42" h="59775">
                    <a:moveTo>
                      <a:pt x="41468" y="43964"/>
                    </a:moveTo>
                    <a:lnTo>
                      <a:pt x="17406" y="43964"/>
                    </a:lnTo>
                    <a:lnTo>
                      <a:pt x="12482" y="59775"/>
                    </a:lnTo>
                    <a:lnTo>
                      <a:pt x="0" y="59775"/>
                    </a:lnTo>
                    <a:cubicBezTo>
                      <a:pt x="0" y="59775"/>
                      <a:pt x="18030" y="4161"/>
                      <a:pt x="18793" y="1803"/>
                    </a:cubicBezTo>
                    <a:cubicBezTo>
                      <a:pt x="19209" y="277"/>
                      <a:pt x="19486" y="0"/>
                      <a:pt x="21705" y="0"/>
                    </a:cubicBezTo>
                    <a:lnTo>
                      <a:pt x="37238" y="0"/>
                    </a:lnTo>
                    <a:cubicBezTo>
                      <a:pt x="39457" y="0"/>
                      <a:pt x="39735" y="277"/>
                      <a:pt x="40151" y="1803"/>
                    </a:cubicBezTo>
                    <a:cubicBezTo>
                      <a:pt x="40914" y="4161"/>
                      <a:pt x="58943" y="59775"/>
                      <a:pt x="58943" y="59775"/>
                    </a:cubicBezTo>
                    <a:lnTo>
                      <a:pt x="46461" y="59775"/>
                    </a:lnTo>
                    <a:lnTo>
                      <a:pt x="41538" y="43964"/>
                    </a:lnTo>
                    <a:close/>
                    <a:moveTo>
                      <a:pt x="20041" y="33147"/>
                    </a:moveTo>
                    <a:lnTo>
                      <a:pt x="38764" y="33147"/>
                    </a:lnTo>
                    <a:lnTo>
                      <a:pt x="31066" y="9084"/>
                    </a:lnTo>
                    <a:lnTo>
                      <a:pt x="27807" y="9084"/>
                    </a:lnTo>
                    <a:lnTo>
                      <a:pt x="20041" y="33147"/>
                    </a:lnTo>
                    <a:close/>
                  </a:path>
                </a:pathLst>
              </a:custGeom>
              <a:solidFill>
                <a:srgbClr val="FFFFFF"/>
              </a:solidFill>
              <a:ln w="6930" cap="flat">
                <a:noFill/>
                <a:prstDash val="solid"/>
                <a:miter/>
              </a:ln>
            </p:spPr>
            <p:txBody>
              <a:bodyPr rtlCol="0" anchor="ctr"/>
              <a:lstStyle/>
              <a:p>
                <a:endParaRPr lang="en-US"/>
              </a:p>
            </p:txBody>
          </p:sp>
          <p:sp>
            <p:nvSpPr>
              <p:cNvPr id="614" name="Freeform 352">
                <a:extLst>
                  <a:ext uri="{FF2B5EF4-FFF2-40B4-BE49-F238E27FC236}">
                    <a16:creationId xmlns:a16="http://schemas.microsoft.com/office/drawing/2014/main" id="{B9FA11F6-AFAB-68E1-B8B6-F433D8C1A843}"/>
                  </a:ext>
                </a:extLst>
              </p:cNvPr>
              <p:cNvSpPr/>
              <p:nvPr/>
            </p:nvSpPr>
            <p:spPr>
              <a:xfrm>
                <a:off x="6437707" y="1882394"/>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615" name="Freeform 353">
                <a:extLst>
                  <a:ext uri="{FF2B5EF4-FFF2-40B4-BE49-F238E27FC236}">
                    <a16:creationId xmlns:a16="http://schemas.microsoft.com/office/drawing/2014/main" id="{0E40C289-6059-CE40-29EA-6A8541632943}"/>
                  </a:ext>
                </a:extLst>
              </p:cNvPr>
              <p:cNvSpPr/>
              <p:nvPr/>
            </p:nvSpPr>
            <p:spPr>
              <a:xfrm>
                <a:off x="6482642" y="1882394"/>
                <a:ext cx="38000" cy="49444"/>
              </a:xfrm>
              <a:custGeom>
                <a:avLst/>
                <a:gdLst>
                  <a:gd name="connsiteX0" fmla="*/ 38001 w 38000"/>
                  <a:gd name="connsiteY0" fmla="*/ 48334 h 49444"/>
                  <a:gd name="connsiteX1" fmla="*/ 16088 w 38000"/>
                  <a:gd name="connsiteY1" fmla="*/ 49444 h 49444"/>
                  <a:gd name="connsiteX2" fmla="*/ 0 w 38000"/>
                  <a:gd name="connsiteY2" fmla="*/ 33980 h 49444"/>
                  <a:gd name="connsiteX3" fmla="*/ 0 w 38000"/>
                  <a:gd name="connsiteY3" fmla="*/ 15465 h 49444"/>
                  <a:gd name="connsiteX4" fmla="*/ 16088 w 38000"/>
                  <a:gd name="connsiteY4" fmla="*/ 1 h 49444"/>
                  <a:gd name="connsiteX5" fmla="*/ 38001 w 38000"/>
                  <a:gd name="connsiteY5" fmla="*/ 694 h 49444"/>
                  <a:gd name="connsiteX6" fmla="*/ 38001 w 38000"/>
                  <a:gd name="connsiteY6" fmla="*/ 9293 h 49444"/>
                  <a:gd name="connsiteX7" fmla="*/ 17683 w 38000"/>
                  <a:gd name="connsiteY7" fmla="*/ 9293 h 49444"/>
                  <a:gd name="connsiteX8" fmla="*/ 10610 w 38000"/>
                  <a:gd name="connsiteY8" fmla="*/ 16228 h 49444"/>
                  <a:gd name="connsiteX9" fmla="*/ 10610 w 38000"/>
                  <a:gd name="connsiteY9" fmla="*/ 33217 h 49444"/>
                  <a:gd name="connsiteX10" fmla="*/ 17683 w 38000"/>
                  <a:gd name="connsiteY10" fmla="*/ 40152 h 49444"/>
                  <a:gd name="connsiteX11" fmla="*/ 38001 w 38000"/>
                  <a:gd name="connsiteY11" fmla="*/ 40152 h 49444"/>
                  <a:gd name="connsiteX12" fmla="*/ 38001 w 38000"/>
                  <a:gd name="connsiteY12" fmla="*/ 48334 h 4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000" h="49444">
                    <a:moveTo>
                      <a:pt x="38001" y="48334"/>
                    </a:moveTo>
                    <a:cubicBezTo>
                      <a:pt x="38001" y="48334"/>
                      <a:pt x="29194" y="49444"/>
                      <a:pt x="16088" y="49444"/>
                    </a:cubicBezTo>
                    <a:cubicBezTo>
                      <a:pt x="5409" y="49513"/>
                      <a:pt x="0" y="45768"/>
                      <a:pt x="0" y="33980"/>
                    </a:cubicBezTo>
                    <a:lnTo>
                      <a:pt x="0" y="15465"/>
                    </a:lnTo>
                    <a:cubicBezTo>
                      <a:pt x="0" y="3676"/>
                      <a:pt x="5409" y="-68"/>
                      <a:pt x="16088" y="1"/>
                    </a:cubicBezTo>
                    <a:cubicBezTo>
                      <a:pt x="29402" y="1"/>
                      <a:pt x="38001" y="694"/>
                      <a:pt x="38001" y="694"/>
                    </a:cubicBezTo>
                    <a:lnTo>
                      <a:pt x="38001" y="9293"/>
                    </a:lnTo>
                    <a:lnTo>
                      <a:pt x="17683" y="9293"/>
                    </a:lnTo>
                    <a:cubicBezTo>
                      <a:pt x="12621" y="9293"/>
                      <a:pt x="10610" y="11027"/>
                      <a:pt x="10610" y="16228"/>
                    </a:cubicBezTo>
                    <a:lnTo>
                      <a:pt x="10610" y="33217"/>
                    </a:lnTo>
                    <a:cubicBezTo>
                      <a:pt x="10610" y="38418"/>
                      <a:pt x="12621" y="40152"/>
                      <a:pt x="17683" y="40152"/>
                    </a:cubicBezTo>
                    <a:lnTo>
                      <a:pt x="38001" y="40152"/>
                    </a:lnTo>
                    <a:lnTo>
                      <a:pt x="38001" y="48334"/>
                    </a:lnTo>
                    <a:close/>
                  </a:path>
                </a:pathLst>
              </a:custGeom>
              <a:solidFill>
                <a:srgbClr val="FFFFFF"/>
              </a:solidFill>
              <a:ln w="6930" cap="flat">
                <a:noFill/>
                <a:prstDash val="solid"/>
                <a:miter/>
              </a:ln>
            </p:spPr>
            <p:txBody>
              <a:bodyPr rtlCol="0" anchor="ctr"/>
              <a:lstStyle/>
              <a:p>
                <a:endParaRPr lang="en-US"/>
              </a:p>
            </p:txBody>
          </p:sp>
          <p:sp>
            <p:nvSpPr>
              <p:cNvPr id="616" name="Freeform 354">
                <a:extLst>
                  <a:ext uri="{FF2B5EF4-FFF2-40B4-BE49-F238E27FC236}">
                    <a16:creationId xmlns:a16="http://schemas.microsoft.com/office/drawing/2014/main" id="{359A3491-05E5-0454-FBEF-A3B4293667E2}"/>
                  </a:ext>
                </a:extLst>
              </p:cNvPr>
              <p:cNvSpPr/>
              <p:nvPr/>
            </p:nvSpPr>
            <p:spPr>
              <a:xfrm>
                <a:off x="6527577" y="1882603"/>
                <a:ext cx="43409" cy="49235"/>
              </a:xfrm>
              <a:custGeom>
                <a:avLst/>
                <a:gdLst>
                  <a:gd name="connsiteX0" fmla="*/ 39734 w 43409"/>
                  <a:gd name="connsiteY0" fmla="*/ 48125 h 49235"/>
                  <a:gd name="connsiteX1" fmla="*/ 16088 w 43409"/>
                  <a:gd name="connsiteY1" fmla="*/ 49235 h 49235"/>
                  <a:gd name="connsiteX2" fmla="*/ 0 w 43409"/>
                  <a:gd name="connsiteY2" fmla="*/ 34603 h 49235"/>
                  <a:gd name="connsiteX3" fmla="*/ 0 w 43409"/>
                  <a:gd name="connsiteY3" fmla="*/ 15464 h 49235"/>
                  <a:gd name="connsiteX4" fmla="*/ 16920 w 43409"/>
                  <a:gd name="connsiteY4" fmla="*/ 0 h 49235"/>
                  <a:gd name="connsiteX5" fmla="*/ 27252 w 43409"/>
                  <a:gd name="connsiteY5" fmla="*/ 0 h 49235"/>
                  <a:gd name="connsiteX6" fmla="*/ 43410 w 43409"/>
                  <a:gd name="connsiteY6" fmla="*/ 15464 h 49235"/>
                  <a:gd name="connsiteX7" fmla="*/ 43410 w 43409"/>
                  <a:gd name="connsiteY7" fmla="*/ 29263 h 49235"/>
                  <a:gd name="connsiteX8" fmla="*/ 42577 w 43409"/>
                  <a:gd name="connsiteY8" fmla="*/ 30304 h 49235"/>
                  <a:gd name="connsiteX9" fmla="*/ 10610 w 43409"/>
                  <a:gd name="connsiteY9" fmla="*/ 30304 h 49235"/>
                  <a:gd name="connsiteX10" fmla="*/ 10610 w 43409"/>
                  <a:gd name="connsiteY10" fmla="*/ 33355 h 49235"/>
                  <a:gd name="connsiteX11" fmla="*/ 17683 w 43409"/>
                  <a:gd name="connsiteY11" fmla="*/ 40359 h 49235"/>
                  <a:gd name="connsiteX12" fmla="*/ 39873 w 43409"/>
                  <a:gd name="connsiteY12" fmla="*/ 40359 h 49235"/>
                  <a:gd name="connsiteX13" fmla="*/ 39734 w 43409"/>
                  <a:gd name="connsiteY13" fmla="*/ 48056 h 49235"/>
                  <a:gd name="connsiteX14" fmla="*/ 32800 w 43409"/>
                  <a:gd name="connsiteY14" fmla="*/ 17614 h 49235"/>
                  <a:gd name="connsiteX15" fmla="*/ 25033 w 43409"/>
                  <a:gd name="connsiteY15" fmla="*/ 8737 h 49235"/>
                  <a:gd name="connsiteX16" fmla="*/ 19208 w 43409"/>
                  <a:gd name="connsiteY16" fmla="*/ 8737 h 49235"/>
                  <a:gd name="connsiteX17" fmla="*/ 10610 w 43409"/>
                  <a:gd name="connsiteY17" fmla="*/ 17614 h 49235"/>
                  <a:gd name="connsiteX18" fmla="*/ 10610 w 43409"/>
                  <a:gd name="connsiteY18" fmla="*/ 22052 h 49235"/>
                  <a:gd name="connsiteX19" fmla="*/ 32800 w 43409"/>
                  <a:gd name="connsiteY19" fmla="*/ 21913 h 49235"/>
                  <a:gd name="connsiteX20" fmla="*/ 32800 w 43409"/>
                  <a:gd name="connsiteY20" fmla="*/ 17614 h 4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409" h="49235">
                    <a:moveTo>
                      <a:pt x="39734" y="48125"/>
                    </a:moveTo>
                    <a:cubicBezTo>
                      <a:pt x="39734" y="48125"/>
                      <a:pt x="29263" y="49235"/>
                      <a:pt x="16088" y="49235"/>
                    </a:cubicBezTo>
                    <a:cubicBezTo>
                      <a:pt x="5409" y="49304"/>
                      <a:pt x="0" y="46392"/>
                      <a:pt x="0" y="34603"/>
                    </a:cubicBezTo>
                    <a:lnTo>
                      <a:pt x="0" y="15464"/>
                    </a:lnTo>
                    <a:cubicBezTo>
                      <a:pt x="0" y="5964"/>
                      <a:pt x="6241" y="0"/>
                      <a:pt x="16920" y="0"/>
                    </a:cubicBezTo>
                    <a:lnTo>
                      <a:pt x="27252" y="0"/>
                    </a:lnTo>
                    <a:cubicBezTo>
                      <a:pt x="38001" y="0"/>
                      <a:pt x="43410" y="5964"/>
                      <a:pt x="43410" y="15464"/>
                    </a:cubicBezTo>
                    <a:lnTo>
                      <a:pt x="43410" y="29263"/>
                    </a:lnTo>
                    <a:cubicBezTo>
                      <a:pt x="43410" y="30026"/>
                      <a:pt x="43340" y="30304"/>
                      <a:pt x="42577" y="30304"/>
                    </a:cubicBezTo>
                    <a:lnTo>
                      <a:pt x="10610" y="30304"/>
                    </a:lnTo>
                    <a:lnTo>
                      <a:pt x="10610" y="33355"/>
                    </a:lnTo>
                    <a:cubicBezTo>
                      <a:pt x="10610" y="40151"/>
                      <a:pt x="11650" y="40359"/>
                      <a:pt x="17683" y="40359"/>
                    </a:cubicBezTo>
                    <a:lnTo>
                      <a:pt x="39873" y="40359"/>
                    </a:lnTo>
                    <a:lnTo>
                      <a:pt x="39734" y="48056"/>
                    </a:lnTo>
                    <a:close/>
                    <a:moveTo>
                      <a:pt x="32800" y="17614"/>
                    </a:moveTo>
                    <a:cubicBezTo>
                      <a:pt x="32800" y="9362"/>
                      <a:pt x="30512" y="8737"/>
                      <a:pt x="25033" y="8737"/>
                    </a:cubicBezTo>
                    <a:lnTo>
                      <a:pt x="19208" y="8737"/>
                    </a:lnTo>
                    <a:cubicBezTo>
                      <a:pt x="13661" y="8737"/>
                      <a:pt x="10610" y="9084"/>
                      <a:pt x="10610" y="17614"/>
                    </a:cubicBezTo>
                    <a:lnTo>
                      <a:pt x="10610" y="22052"/>
                    </a:lnTo>
                    <a:lnTo>
                      <a:pt x="32800" y="21913"/>
                    </a:lnTo>
                    <a:lnTo>
                      <a:pt x="32800" y="17614"/>
                    </a:lnTo>
                    <a:close/>
                  </a:path>
                </a:pathLst>
              </a:custGeom>
              <a:solidFill>
                <a:srgbClr val="FFFFFF"/>
              </a:solidFill>
              <a:ln w="6930" cap="flat">
                <a:noFill/>
                <a:prstDash val="solid"/>
                <a:miter/>
              </a:ln>
            </p:spPr>
            <p:txBody>
              <a:bodyPr rtlCol="0" anchor="ctr"/>
              <a:lstStyle/>
              <a:p>
                <a:endParaRPr lang="en-US"/>
              </a:p>
            </p:txBody>
          </p:sp>
          <p:sp>
            <p:nvSpPr>
              <p:cNvPr id="617" name="Freeform 355">
                <a:extLst>
                  <a:ext uri="{FF2B5EF4-FFF2-40B4-BE49-F238E27FC236}">
                    <a16:creationId xmlns:a16="http://schemas.microsoft.com/office/drawing/2014/main" id="{DE334601-0EA5-5363-85BF-BB2139491762}"/>
                  </a:ext>
                </a:extLst>
              </p:cNvPr>
              <p:cNvSpPr/>
              <p:nvPr/>
            </p:nvSpPr>
            <p:spPr>
              <a:xfrm>
                <a:off x="6577020" y="1882531"/>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30 w 41329"/>
                  <a:gd name="connsiteY5" fmla="*/ 31346 h 49445"/>
                  <a:gd name="connsiteX6" fmla="*/ 41330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60" y="9225"/>
                      <a:pt x="11026" y="9225"/>
                      <a:pt x="11026" y="11860"/>
                    </a:cubicBezTo>
                    <a:lnTo>
                      <a:pt x="11026" y="13732"/>
                    </a:lnTo>
                    <a:cubicBezTo>
                      <a:pt x="11026" y="16229"/>
                      <a:pt x="11650" y="16437"/>
                      <a:pt x="13522" y="16783"/>
                    </a:cubicBezTo>
                    <a:lnTo>
                      <a:pt x="28362" y="19626"/>
                    </a:lnTo>
                    <a:cubicBezTo>
                      <a:pt x="36545" y="21221"/>
                      <a:pt x="41330" y="22123"/>
                      <a:pt x="41330" y="31346"/>
                    </a:cubicBezTo>
                    <a:lnTo>
                      <a:pt x="41330" y="35437"/>
                    </a:lnTo>
                    <a:cubicBezTo>
                      <a:pt x="41330"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618" name="Freeform 356">
                <a:extLst>
                  <a:ext uri="{FF2B5EF4-FFF2-40B4-BE49-F238E27FC236}">
                    <a16:creationId xmlns:a16="http://schemas.microsoft.com/office/drawing/2014/main" id="{DC0BD8C7-89D4-B293-3707-D6AFBDBF964B}"/>
                  </a:ext>
                </a:extLst>
              </p:cNvPr>
              <p:cNvSpPr/>
              <p:nvPr/>
            </p:nvSpPr>
            <p:spPr>
              <a:xfrm>
                <a:off x="6624244" y="1882531"/>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0 w 41329"/>
                  <a:gd name="connsiteY11" fmla="*/ 34882 h 49445"/>
                  <a:gd name="connsiteX12" fmla="*/ 31690 w 41329"/>
                  <a:gd name="connsiteY12" fmla="*/ 32941 h 49445"/>
                  <a:gd name="connsiteX13" fmla="*/ 28778 w 41329"/>
                  <a:gd name="connsiteY13" fmla="*/ 29265 h 49445"/>
                  <a:gd name="connsiteX14" fmla="*/ 8945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0" y="38835"/>
                      <a:pt x="31690" y="34882"/>
                    </a:cubicBezTo>
                    <a:lnTo>
                      <a:pt x="31690" y="32941"/>
                    </a:lnTo>
                    <a:cubicBezTo>
                      <a:pt x="31690" y="30999"/>
                      <a:pt x="31621" y="29751"/>
                      <a:pt x="28778" y="29265"/>
                    </a:cubicBezTo>
                    <a:cubicBezTo>
                      <a:pt x="23854" y="28433"/>
                      <a:pt x="13800" y="26908"/>
                      <a:pt x="8945"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sp>
            <p:nvSpPr>
              <p:cNvPr id="619" name="Freeform 357">
                <a:extLst>
                  <a:ext uri="{FF2B5EF4-FFF2-40B4-BE49-F238E27FC236}">
                    <a16:creationId xmlns:a16="http://schemas.microsoft.com/office/drawing/2014/main" id="{DCAED74A-ED06-8650-E123-AD5D25604BEA}"/>
                  </a:ext>
                </a:extLst>
              </p:cNvPr>
              <p:cNvSpPr/>
              <p:nvPr/>
            </p:nvSpPr>
            <p:spPr>
              <a:xfrm>
                <a:off x="6689150" y="1871715"/>
                <a:ext cx="31551" cy="60052"/>
              </a:xfrm>
              <a:custGeom>
                <a:avLst/>
                <a:gdLst>
                  <a:gd name="connsiteX0" fmla="*/ 0 w 31551"/>
                  <a:gd name="connsiteY0" fmla="*/ 11026 h 60052"/>
                  <a:gd name="connsiteX1" fmla="*/ 6934 w 31551"/>
                  <a:gd name="connsiteY1" fmla="*/ 11026 h 60052"/>
                  <a:gd name="connsiteX2" fmla="*/ 6934 w 31551"/>
                  <a:gd name="connsiteY2" fmla="*/ 0 h 60052"/>
                  <a:gd name="connsiteX3" fmla="*/ 17544 w 31551"/>
                  <a:gd name="connsiteY3" fmla="*/ 0 h 60052"/>
                  <a:gd name="connsiteX4" fmla="*/ 17544 w 31551"/>
                  <a:gd name="connsiteY4" fmla="*/ 11095 h 60052"/>
                  <a:gd name="connsiteX5" fmla="*/ 30928 w 31551"/>
                  <a:gd name="connsiteY5" fmla="*/ 11095 h 60052"/>
                  <a:gd name="connsiteX6" fmla="*/ 30928 w 31551"/>
                  <a:gd name="connsiteY6" fmla="*/ 20249 h 60052"/>
                  <a:gd name="connsiteX7" fmla="*/ 17544 w 31551"/>
                  <a:gd name="connsiteY7" fmla="*/ 20249 h 60052"/>
                  <a:gd name="connsiteX8" fmla="*/ 17544 w 31551"/>
                  <a:gd name="connsiteY8" fmla="*/ 45698 h 60052"/>
                  <a:gd name="connsiteX9" fmla="*/ 22260 w 31551"/>
                  <a:gd name="connsiteY9" fmla="*/ 50899 h 60052"/>
                  <a:gd name="connsiteX10" fmla="*/ 31552 w 31551"/>
                  <a:gd name="connsiteY10" fmla="*/ 50691 h 60052"/>
                  <a:gd name="connsiteX11" fmla="*/ 31552 w 31551"/>
                  <a:gd name="connsiteY11" fmla="*/ 58527 h 60052"/>
                  <a:gd name="connsiteX12" fmla="*/ 18307 w 31551"/>
                  <a:gd name="connsiteY12" fmla="*/ 60052 h 60052"/>
                  <a:gd name="connsiteX13" fmla="*/ 6934 w 31551"/>
                  <a:gd name="connsiteY13" fmla="*/ 47224 h 60052"/>
                  <a:gd name="connsiteX14" fmla="*/ 6934 w 31551"/>
                  <a:gd name="connsiteY14" fmla="*/ 20179 h 60052"/>
                  <a:gd name="connsiteX15" fmla="*/ 0 w 31551"/>
                  <a:gd name="connsiteY15" fmla="*/ 20179 h 60052"/>
                  <a:gd name="connsiteX16" fmla="*/ 0 w 31551"/>
                  <a:gd name="connsiteY16" fmla="*/ 10956 h 6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551" h="60052">
                    <a:moveTo>
                      <a:pt x="0" y="11026"/>
                    </a:moveTo>
                    <a:lnTo>
                      <a:pt x="6934" y="11026"/>
                    </a:lnTo>
                    <a:lnTo>
                      <a:pt x="6934" y="0"/>
                    </a:lnTo>
                    <a:lnTo>
                      <a:pt x="17544" y="0"/>
                    </a:lnTo>
                    <a:lnTo>
                      <a:pt x="17544" y="11095"/>
                    </a:lnTo>
                    <a:lnTo>
                      <a:pt x="30928" y="11095"/>
                    </a:lnTo>
                    <a:lnTo>
                      <a:pt x="30928" y="20249"/>
                    </a:lnTo>
                    <a:lnTo>
                      <a:pt x="17544" y="20249"/>
                    </a:lnTo>
                    <a:lnTo>
                      <a:pt x="17544" y="45698"/>
                    </a:lnTo>
                    <a:cubicBezTo>
                      <a:pt x="17544" y="49443"/>
                      <a:pt x="18723" y="50899"/>
                      <a:pt x="22260" y="50899"/>
                    </a:cubicBezTo>
                    <a:cubicBezTo>
                      <a:pt x="23369" y="50899"/>
                      <a:pt x="31552" y="50691"/>
                      <a:pt x="31552" y="50691"/>
                    </a:cubicBezTo>
                    <a:lnTo>
                      <a:pt x="31552" y="58527"/>
                    </a:lnTo>
                    <a:cubicBezTo>
                      <a:pt x="31552" y="58527"/>
                      <a:pt x="23230" y="60052"/>
                      <a:pt x="18307" y="60052"/>
                    </a:cubicBezTo>
                    <a:cubicBezTo>
                      <a:pt x="8946" y="60052"/>
                      <a:pt x="6934" y="54505"/>
                      <a:pt x="6934" y="47224"/>
                    </a:cubicBezTo>
                    <a:lnTo>
                      <a:pt x="6934" y="20179"/>
                    </a:lnTo>
                    <a:lnTo>
                      <a:pt x="0" y="20179"/>
                    </a:lnTo>
                    <a:lnTo>
                      <a:pt x="0" y="10956"/>
                    </a:lnTo>
                    <a:close/>
                  </a:path>
                </a:pathLst>
              </a:custGeom>
              <a:solidFill>
                <a:srgbClr val="FFFFFF"/>
              </a:solidFill>
              <a:ln w="6930" cap="flat">
                <a:noFill/>
                <a:prstDash val="solid"/>
                <a:miter/>
              </a:ln>
            </p:spPr>
            <p:txBody>
              <a:bodyPr rtlCol="0" anchor="ctr"/>
              <a:lstStyle/>
              <a:p>
                <a:endParaRPr lang="en-US"/>
              </a:p>
            </p:txBody>
          </p:sp>
          <p:sp>
            <p:nvSpPr>
              <p:cNvPr id="620" name="Freeform 358">
                <a:extLst>
                  <a:ext uri="{FF2B5EF4-FFF2-40B4-BE49-F238E27FC236}">
                    <a16:creationId xmlns:a16="http://schemas.microsoft.com/office/drawing/2014/main" id="{F4F5FAF9-9EEE-A2BE-8821-0F20BD70B428}"/>
                  </a:ext>
                </a:extLst>
              </p:cNvPr>
              <p:cNvSpPr/>
              <p:nvPr/>
            </p:nvSpPr>
            <p:spPr>
              <a:xfrm>
                <a:off x="6727429" y="18822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86 w 43825"/>
                  <a:gd name="connsiteY9" fmla="*/ 33493 h 49650"/>
                  <a:gd name="connsiteX10" fmla="*/ 33286 w 43825"/>
                  <a:gd name="connsiteY10" fmla="*/ 15811 h 49650"/>
                  <a:gd name="connsiteX11" fmla="*/ 26143 w 43825"/>
                  <a:gd name="connsiteY11" fmla="*/ 8876 h 49650"/>
                  <a:gd name="connsiteX12" fmla="*/ 17752 w 43825"/>
                  <a:gd name="connsiteY12" fmla="*/ 8876 h 49650"/>
                  <a:gd name="connsiteX13" fmla="*/ 10679 w 43825"/>
                  <a:gd name="connsiteY13" fmla="*/ 15811 h 49650"/>
                  <a:gd name="connsiteX14" fmla="*/ 10679 w 43825"/>
                  <a:gd name="connsiteY14" fmla="*/ 33493 h 49650"/>
                  <a:gd name="connsiteX15" fmla="*/ 17752 w 43825"/>
                  <a:gd name="connsiteY15" fmla="*/ 40497 h 49650"/>
                  <a:gd name="connsiteX16" fmla="*/ 26143 w 43825"/>
                  <a:gd name="connsiteY16" fmla="*/ 40497 h 49650"/>
                  <a:gd name="connsiteX17" fmla="*/ 3328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86" y="33493"/>
                    </a:moveTo>
                    <a:lnTo>
                      <a:pt x="33286" y="15811"/>
                    </a:lnTo>
                    <a:cubicBezTo>
                      <a:pt x="33286" y="10610"/>
                      <a:pt x="31274" y="8876"/>
                      <a:pt x="26143" y="8876"/>
                    </a:cubicBezTo>
                    <a:lnTo>
                      <a:pt x="17752" y="8876"/>
                    </a:lnTo>
                    <a:cubicBezTo>
                      <a:pt x="12690" y="8876"/>
                      <a:pt x="10679" y="10610"/>
                      <a:pt x="10679" y="15811"/>
                    </a:cubicBezTo>
                    <a:lnTo>
                      <a:pt x="10679" y="33493"/>
                    </a:lnTo>
                    <a:cubicBezTo>
                      <a:pt x="10679" y="38764"/>
                      <a:pt x="12690" y="40497"/>
                      <a:pt x="17752" y="40497"/>
                    </a:cubicBezTo>
                    <a:lnTo>
                      <a:pt x="26143" y="40497"/>
                    </a:lnTo>
                    <a:cubicBezTo>
                      <a:pt x="31274" y="40497"/>
                      <a:pt x="33286" y="38764"/>
                      <a:pt x="33286" y="33493"/>
                    </a:cubicBezTo>
                    <a:close/>
                  </a:path>
                </a:pathLst>
              </a:custGeom>
              <a:solidFill>
                <a:srgbClr val="FFFFFF"/>
              </a:solidFill>
              <a:ln w="6930" cap="flat">
                <a:noFill/>
                <a:prstDash val="solid"/>
                <a:miter/>
              </a:ln>
            </p:spPr>
            <p:txBody>
              <a:bodyPr rtlCol="0" anchor="ctr"/>
              <a:lstStyle/>
              <a:p>
                <a:endParaRPr lang="en-US"/>
              </a:p>
            </p:txBody>
          </p:sp>
          <p:sp>
            <p:nvSpPr>
              <p:cNvPr id="621" name="Freeform 359">
                <a:extLst>
                  <a:ext uri="{FF2B5EF4-FFF2-40B4-BE49-F238E27FC236}">
                    <a16:creationId xmlns:a16="http://schemas.microsoft.com/office/drawing/2014/main" id="{3365A89D-42D2-9C39-9405-BB8D1E3AB6EA}"/>
                  </a:ext>
                </a:extLst>
              </p:cNvPr>
              <p:cNvSpPr/>
              <p:nvPr/>
            </p:nvSpPr>
            <p:spPr>
              <a:xfrm>
                <a:off x="6351511" y="1979685"/>
                <a:ext cx="49928" cy="59775"/>
              </a:xfrm>
              <a:custGeom>
                <a:avLst/>
                <a:gdLst>
                  <a:gd name="connsiteX0" fmla="*/ 0 w 49928"/>
                  <a:gd name="connsiteY0" fmla="*/ 0 h 59775"/>
                  <a:gd name="connsiteX1" fmla="*/ 32107 w 49928"/>
                  <a:gd name="connsiteY1" fmla="*/ 0 h 59775"/>
                  <a:gd name="connsiteX2" fmla="*/ 49928 w 49928"/>
                  <a:gd name="connsiteY2" fmla="*/ 16227 h 59775"/>
                  <a:gd name="connsiteX3" fmla="*/ 49928 w 49928"/>
                  <a:gd name="connsiteY3" fmla="*/ 43479 h 59775"/>
                  <a:gd name="connsiteX4" fmla="*/ 32107 w 49928"/>
                  <a:gd name="connsiteY4" fmla="*/ 59775 h 59775"/>
                  <a:gd name="connsiteX5" fmla="*/ 0 w 49928"/>
                  <a:gd name="connsiteY5" fmla="*/ 59775 h 59775"/>
                  <a:gd name="connsiteX6" fmla="*/ 0 w 49928"/>
                  <a:gd name="connsiteY6" fmla="*/ 0 h 59775"/>
                  <a:gd name="connsiteX7" fmla="*/ 38972 w 49928"/>
                  <a:gd name="connsiteY7" fmla="*/ 19000 h 59775"/>
                  <a:gd name="connsiteX8" fmla="*/ 29333 w 49928"/>
                  <a:gd name="connsiteY8" fmla="*/ 9500 h 59775"/>
                  <a:gd name="connsiteX9" fmla="*/ 10887 w 49928"/>
                  <a:gd name="connsiteY9" fmla="*/ 9500 h 59775"/>
                  <a:gd name="connsiteX10" fmla="*/ 10887 w 49928"/>
                  <a:gd name="connsiteY10" fmla="*/ 50136 h 59775"/>
                  <a:gd name="connsiteX11" fmla="*/ 29333 w 49928"/>
                  <a:gd name="connsiteY11" fmla="*/ 50136 h 59775"/>
                  <a:gd name="connsiteX12" fmla="*/ 38972 w 49928"/>
                  <a:gd name="connsiteY12" fmla="*/ 40636 h 59775"/>
                  <a:gd name="connsiteX13" fmla="*/ 38972 w 49928"/>
                  <a:gd name="connsiteY13" fmla="*/ 18931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928" h="59775">
                    <a:moveTo>
                      <a:pt x="0" y="0"/>
                    </a:moveTo>
                    <a:lnTo>
                      <a:pt x="32107" y="0"/>
                    </a:lnTo>
                    <a:cubicBezTo>
                      <a:pt x="42855" y="0"/>
                      <a:pt x="49928" y="6726"/>
                      <a:pt x="49928" y="16227"/>
                    </a:cubicBezTo>
                    <a:lnTo>
                      <a:pt x="49928" y="43479"/>
                    </a:lnTo>
                    <a:cubicBezTo>
                      <a:pt x="49928" y="52979"/>
                      <a:pt x="42855" y="59775"/>
                      <a:pt x="32107" y="59775"/>
                    </a:cubicBezTo>
                    <a:lnTo>
                      <a:pt x="0" y="59775"/>
                    </a:lnTo>
                    <a:lnTo>
                      <a:pt x="0" y="0"/>
                    </a:lnTo>
                    <a:close/>
                    <a:moveTo>
                      <a:pt x="38972" y="19000"/>
                    </a:moveTo>
                    <a:cubicBezTo>
                      <a:pt x="38972" y="11095"/>
                      <a:pt x="35227" y="9500"/>
                      <a:pt x="29333" y="9500"/>
                    </a:cubicBezTo>
                    <a:lnTo>
                      <a:pt x="10887" y="9500"/>
                    </a:lnTo>
                    <a:lnTo>
                      <a:pt x="10887" y="50136"/>
                    </a:lnTo>
                    <a:lnTo>
                      <a:pt x="29333" y="50136"/>
                    </a:lnTo>
                    <a:cubicBezTo>
                      <a:pt x="35227" y="50136"/>
                      <a:pt x="38972" y="48611"/>
                      <a:pt x="38972" y="40636"/>
                    </a:cubicBezTo>
                    <a:lnTo>
                      <a:pt x="38972" y="18931"/>
                    </a:lnTo>
                    <a:close/>
                  </a:path>
                </a:pathLst>
              </a:custGeom>
              <a:solidFill>
                <a:srgbClr val="FFFFFF"/>
              </a:solidFill>
              <a:ln w="6930" cap="flat">
                <a:noFill/>
                <a:prstDash val="solid"/>
                <a:miter/>
              </a:ln>
            </p:spPr>
            <p:txBody>
              <a:bodyPr rtlCol="0" anchor="ctr"/>
              <a:lstStyle/>
              <a:p>
                <a:endParaRPr lang="en-US"/>
              </a:p>
            </p:txBody>
          </p:sp>
          <p:sp>
            <p:nvSpPr>
              <p:cNvPr id="622" name="Freeform 360">
                <a:extLst>
                  <a:ext uri="{FF2B5EF4-FFF2-40B4-BE49-F238E27FC236}">
                    <a16:creationId xmlns:a16="http://schemas.microsoft.com/office/drawing/2014/main" id="{B35CB5AF-1BE3-A921-767D-A8C8628FF9D5}"/>
                  </a:ext>
                </a:extLst>
              </p:cNvPr>
              <p:cNvSpPr/>
              <p:nvPr/>
            </p:nvSpPr>
            <p:spPr>
              <a:xfrm>
                <a:off x="6412396" y="1979616"/>
                <a:ext cx="64906" cy="59844"/>
              </a:xfrm>
              <a:custGeom>
                <a:avLst/>
                <a:gdLst>
                  <a:gd name="connsiteX0" fmla="*/ 49928 w 64906"/>
                  <a:gd name="connsiteY0" fmla="*/ 693 h 59844"/>
                  <a:gd name="connsiteX1" fmla="*/ 50830 w 64906"/>
                  <a:gd name="connsiteY1" fmla="*/ 0 h 59844"/>
                  <a:gd name="connsiteX2" fmla="*/ 64907 w 64906"/>
                  <a:gd name="connsiteY2" fmla="*/ 0 h 59844"/>
                  <a:gd name="connsiteX3" fmla="*/ 64907 w 64906"/>
                  <a:gd name="connsiteY3" fmla="*/ 59775 h 59844"/>
                  <a:gd name="connsiteX4" fmla="*/ 53950 w 64906"/>
                  <a:gd name="connsiteY4" fmla="*/ 59775 h 59844"/>
                  <a:gd name="connsiteX5" fmla="*/ 53950 w 64906"/>
                  <a:gd name="connsiteY5" fmla="*/ 18792 h 59844"/>
                  <a:gd name="connsiteX6" fmla="*/ 53257 w 64906"/>
                  <a:gd name="connsiteY6" fmla="*/ 18792 h 59844"/>
                  <a:gd name="connsiteX7" fmla="*/ 38902 w 64906"/>
                  <a:gd name="connsiteY7" fmla="*/ 58874 h 59844"/>
                  <a:gd name="connsiteX8" fmla="*/ 37793 w 64906"/>
                  <a:gd name="connsiteY8" fmla="*/ 59844 h 59844"/>
                  <a:gd name="connsiteX9" fmla="*/ 27183 w 64906"/>
                  <a:gd name="connsiteY9" fmla="*/ 59844 h 59844"/>
                  <a:gd name="connsiteX10" fmla="*/ 26074 w 64906"/>
                  <a:gd name="connsiteY10" fmla="*/ 58874 h 59844"/>
                  <a:gd name="connsiteX11" fmla="*/ 11650 w 64906"/>
                  <a:gd name="connsiteY11" fmla="*/ 18792 h 59844"/>
                  <a:gd name="connsiteX12" fmla="*/ 10957 w 64906"/>
                  <a:gd name="connsiteY12" fmla="*/ 18792 h 59844"/>
                  <a:gd name="connsiteX13" fmla="*/ 10957 w 64906"/>
                  <a:gd name="connsiteY13" fmla="*/ 59775 h 59844"/>
                  <a:gd name="connsiteX14" fmla="*/ 0 w 64906"/>
                  <a:gd name="connsiteY14" fmla="*/ 59775 h 59844"/>
                  <a:gd name="connsiteX15" fmla="*/ 0 w 64906"/>
                  <a:gd name="connsiteY15" fmla="*/ 0 h 59844"/>
                  <a:gd name="connsiteX16" fmla="*/ 14146 w 64906"/>
                  <a:gd name="connsiteY16" fmla="*/ 0 h 59844"/>
                  <a:gd name="connsiteX17" fmla="*/ 14978 w 64906"/>
                  <a:gd name="connsiteY17" fmla="*/ 693 h 59844"/>
                  <a:gd name="connsiteX18" fmla="*/ 31899 w 64906"/>
                  <a:gd name="connsiteY18" fmla="*/ 44381 h 59844"/>
                  <a:gd name="connsiteX19" fmla="*/ 32869 w 64906"/>
                  <a:gd name="connsiteY19" fmla="*/ 44381 h 59844"/>
                  <a:gd name="connsiteX20" fmla="*/ 49789 w 64906"/>
                  <a:gd name="connsiteY20" fmla="*/ 693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906" h="59844">
                    <a:moveTo>
                      <a:pt x="49928" y="693"/>
                    </a:moveTo>
                    <a:cubicBezTo>
                      <a:pt x="49928" y="693"/>
                      <a:pt x="50067" y="0"/>
                      <a:pt x="50830" y="0"/>
                    </a:cubicBezTo>
                    <a:lnTo>
                      <a:pt x="64907" y="0"/>
                    </a:lnTo>
                    <a:lnTo>
                      <a:pt x="64907" y="59775"/>
                    </a:lnTo>
                    <a:lnTo>
                      <a:pt x="53950" y="59775"/>
                    </a:lnTo>
                    <a:lnTo>
                      <a:pt x="53950" y="18792"/>
                    </a:lnTo>
                    <a:lnTo>
                      <a:pt x="53257" y="18792"/>
                    </a:lnTo>
                    <a:lnTo>
                      <a:pt x="38902" y="58874"/>
                    </a:lnTo>
                    <a:cubicBezTo>
                      <a:pt x="38902" y="58874"/>
                      <a:pt x="38625" y="59844"/>
                      <a:pt x="37793" y="59844"/>
                    </a:cubicBezTo>
                    <a:lnTo>
                      <a:pt x="27183" y="59844"/>
                    </a:lnTo>
                    <a:cubicBezTo>
                      <a:pt x="26212" y="59844"/>
                      <a:pt x="26074" y="58874"/>
                      <a:pt x="26074" y="58874"/>
                    </a:cubicBezTo>
                    <a:lnTo>
                      <a:pt x="11650" y="18792"/>
                    </a:lnTo>
                    <a:lnTo>
                      <a:pt x="10957" y="18792"/>
                    </a:lnTo>
                    <a:lnTo>
                      <a:pt x="10957" y="59775"/>
                    </a:lnTo>
                    <a:lnTo>
                      <a:pt x="0" y="59775"/>
                    </a:lnTo>
                    <a:lnTo>
                      <a:pt x="0" y="0"/>
                    </a:lnTo>
                    <a:lnTo>
                      <a:pt x="14146" y="0"/>
                    </a:lnTo>
                    <a:cubicBezTo>
                      <a:pt x="14840" y="0"/>
                      <a:pt x="14978" y="693"/>
                      <a:pt x="14978" y="693"/>
                    </a:cubicBezTo>
                    <a:lnTo>
                      <a:pt x="31899" y="44381"/>
                    </a:lnTo>
                    <a:lnTo>
                      <a:pt x="32869" y="44381"/>
                    </a:lnTo>
                    <a:lnTo>
                      <a:pt x="49789" y="693"/>
                    </a:lnTo>
                    <a:close/>
                  </a:path>
                </a:pathLst>
              </a:custGeom>
              <a:solidFill>
                <a:srgbClr val="FFFFFF"/>
              </a:solidFill>
              <a:ln w="6930" cap="flat">
                <a:noFill/>
                <a:prstDash val="solid"/>
                <a:miter/>
              </a:ln>
            </p:spPr>
            <p:txBody>
              <a:bodyPr rtlCol="0" anchor="ctr"/>
              <a:lstStyle/>
              <a:p>
                <a:endParaRPr lang="en-US"/>
              </a:p>
            </p:txBody>
          </p:sp>
          <p:sp>
            <p:nvSpPr>
              <p:cNvPr id="623" name="Freeform 361">
                <a:extLst>
                  <a:ext uri="{FF2B5EF4-FFF2-40B4-BE49-F238E27FC236}">
                    <a16:creationId xmlns:a16="http://schemas.microsoft.com/office/drawing/2014/main" id="{ECEBE213-A380-11B5-CC0B-686277BB83EC}"/>
                  </a:ext>
                </a:extLst>
              </p:cNvPr>
              <p:cNvSpPr/>
              <p:nvPr/>
            </p:nvSpPr>
            <p:spPr>
              <a:xfrm>
                <a:off x="6489438" y="1979616"/>
                <a:ext cx="64906" cy="59844"/>
              </a:xfrm>
              <a:custGeom>
                <a:avLst/>
                <a:gdLst>
                  <a:gd name="connsiteX0" fmla="*/ 49928 w 64906"/>
                  <a:gd name="connsiteY0" fmla="*/ 693 h 59844"/>
                  <a:gd name="connsiteX1" fmla="*/ 50830 w 64906"/>
                  <a:gd name="connsiteY1" fmla="*/ 0 h 59844"/>
                  <a:gd name="connsiteX2" fmla="*/ 64906 w 64906"/>
                  <a:gd name="connsiteY2" fmla="*/ 0 h 59844"/>
                  <a:gd name="connsiteX3" fmla="*/ 64906 w 64906"/>
                  <a:gd name="connsiteY3" fmla="*/ 59775 h 59844"/>
                  <a:gd name="connsiteX4" fmla="*/ 53950 w 64906"/>
                  <a:gd name="connsiteY4" fmla="*/ 59775 h 59844"/>
                  <a:gd name="connsiteX5" fmla="*/ 53950 w 64906"/>
                  <a:gd name="connsiteY5" fmla="*/ 18792 h 59844"/>
                  <a:gd name="connsiteX6" fmla="*/ 53257 w 64906"/>
                  <a:gd name="connsiteY6" fmla="*/ 18792 h 59844"/>
                  <a:gd name="connsiteX7" fmla="*/ 38902 w 64906"/>
                  <a:gd name="connsiteY7" fmla="*/ 58874 h 59844"/>
                  <a:gd name="connsiteX8" fmla="*/ 37793 w 64906"/>
                  <a:gd name="connsiteY8" fmla="*/ 59844 h 59844"/>
                  <a:gd name="connsiteX9" fmla="*/ 27183 w 64906"/>
                  <a:gd name="connsiteY9" fmla="*/ 59844 h 59844"/>
                  <a:gd name="connsiteX10" fmla="*/ 26073 w 64906"/>
                  <a:gd name="connsiteY10" fmla="*/ 58874 h 59844"/>
                  <a:gd name="connsiteX11" fmla="*/ 11650 w 64906"/>
                  <a:gd name="connsiteY11" fmla="*/ 18792 h 59844"/>
                  <a:gd name="connsiteX12" fmla="*/ 10956 w 64906"/>
                  <a:gd name="connsiteY12" fmla="*/ 18792 h 59844"/>
                  <a:gd name="connsiteX13" fmla="*/ 10956 w 64906"/>
                  <a:gd name="connsiteY13" fmla="*/ 59775 h 59844"/>
                  <a:gd name="connsiteX14" fmla="*/ 0 w 64906"/>
                  <a:gd name="connsiteY14" fmla="*/ 59775 h 59844"/>
                  <a:gd name="connsiteX15" fmla="*/ 0 w 64906"/>
                  <a:gd name="connsiteY15" fmla="*/ 0 h 59844"/>
                  <a:gd name="connsiteX16" fmla="*/ 14146 w 64906"/>
                  <a:gd name="connsiteY16" fmla="*/ 0 h 59844"/>
                  <a:gd name="connsiteX17" fmla="*/ 14978 w 64906"/>
                  <a:gd name="connsiteY17" fmla="*/ 693 h 59844"/>
                  <a:gd name="connsiteX18" fmla="*/ 31898 w 64906"/>
                  <a:gd name="connsiteY18" fmla="*/ 44381 h 59844"/>
                  <a:gd name="connsiteX19" fmla="*/ 32869 w 64906"/>
                  <a:gd name="connsiteY19" fmla="*/ 44381 h 59844"/>
                  <a:gd name="connsiteX20" fmla="*/ 49789 w 64906"/>
                  <a:gd name="connsiteY20" fmla="*/ 693 h 5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4906" h="59844">
                    <a:moveTo>
                      <a:pt x="49928" y="693"/>
                    </a:moveTo>
                    <a:cubicBezTo>
                      <a:pt x="49928" y="693"/>
                      <a:pt x="50067" y="0"/>
                      <a:pt x="50830" y="0"/>
                    </a:cubicBezTo>
                    <a:lnTo>
                      <a:pt x="64906" y="0"/>
                    </a:lnTo>
                    <a:lnTo>
                      <a:pt x="64906" y="59775"/>
                    </a:lnTo>
                    <a:lnTo>
                      <a:pt x="53950" y="59775"/>
                    </a:lnTo>
                    <a:lnTo>
                      <a:pt x="53950" y="18792"/>
                    </a:lnTo>
                    <a:lnTo>
                      <a:pt x="53257" y="18792"/>
                    </a:lnTo>
                    <a:lnTo>
                      <a:pt x="38902" y="58874"/>
                    </a:lnTo>
                    <a:cubicBezTo>
                      <a:pt x="38902" y="58874"/>
                      <a:pt x="38625" y="59844"/>
                      <a:pt x="37793" y="59844"/>
                    </a:cubicBezTo>
                    <a:lnTo>
                      <a:pt x="27183" y="59844"/>
                    </a:lnTo>
                    <a:cubicBezTo>
                      <a:pt x="26212" y="59844"/>
                      <a:pt x="26073" y="58874"/>
                      <a:pt x="26073" y="58874"/>
                    </a:cubicBezTo>
                    <a:lnTo>
                      <a:pt x="11650" y="18792"/>
                    </a:lnTo>
                    <a:lnTo>
                      <a:pt x="10956" y="18792"/>
                    </a:lnTo>
                    <a:lnTo>
                      <a:pt x="10956" y="59775"/>
                    </a:lnTo>
                    <a:lnTo>
                      <a:pt x="0" y="59775"/>
                    </a:lnTo>
                    <a:lnTo>
                      <a:pt x="0" y="0"/>
                    </a:lnTo>
                    <a:lnTo>
                      <a:pt x="14146" y="0"/>
                    </a:lnTo>
                    <a:cubicBezTo>
                      <a:pt x="14840" y="0"/>
                      <a:pt x="14978" y="693"/>
                      <a:pt x="14978" y="693"/>
                    </a:cubicBezTo>
                    <a:lnTo>
                      <a:pt x="31898" y="44381"/>
                    </a:lnTo>
                    <a:lnTo>
                      <a:pt x="32869" y="44381"/>
                    </a:lnTo>
                    <a:lnTo>
                      <a:pt x="49789" y="693"/>
                    </a:lnTo>
                    <a:close/>
                  </a:path>
                </a:pathLst>
              </a:custGeom>
              <a:solidFill>
                <a:srgbClr val="FFFFFF"/>
              </a:solidFill>
              <a:ln w="6930" cap="flat">
                <a:noFill/>
                <a:prstDash val="solid"/>
                <a:miter/>
              </a:ln>
            </p:spPr>
            <p:txBody>
              <a:bodyPr rtlCol="0" anchor="ctr"/>
              <a:lstStyle/>
              <a:p>
                <a:endParaRPr lang="en-US"/>
              </a:p>
            </p:txBody>
          </p:sp>
          <p:sp>
            <p:nvSpPr>
              <p:cNvPr id="624" name="Freeform 362">
                <a:extLst>
                  <a:ext uri="{FF2B5EF4-FFF2-40B4-BE49-F238E27FC236}">
                    <a16:creationId xmlns:a16="http://schemas.microsoft.com/office/drawing/2014/main" id="{C769D328-3229-EA55-4608-B147374F5893}"/>
                  </a:ext>
                </a:extLst>
              </p:cNvPr>
              <p:cNvSpPr/>
              <p:nvPr/>
            </p:nvSpPr>
            <p:spPr>
              <a:xfrm>
                <a:off x="6581736" y="1979685"/>
                <a:ext cx="49442" cy="59775"/>
              </a:xfrm>
              <a:custGeom>
                <a:avLst/>
                <a:gdLst>
                  <a:gd name="connsiteX0" fmla="*/ 49443 w 49442"/>
                  <a:gd name="connsiteY0" fmla="*/ 9362 h 59775"/>
                  <a:gd name="connsiteX1" fmla="*/ 30234 w 49442"/>
                  <a:gd name="connsiteY1" fmla="*/ 9362 h 59775"/>
                  <a:gd name="connsiteX2" fmla="*/ 30234 w 49442"/>
                  <a:gd name="connsiteY2" fmla="*/ 59775 h 59775"/>
                  <a:gd name="connsiteX3" fmla="*/ 19278 w 49442"/>
                  <a:gd name="connsiteY3" fmla="*/ 59775 h 59775"/>
                  <a:gd name="connsiteX4" fmla="*/ 19278 w 49442"/>
                  <a:gd name="connsiteY4" fmla="*/ 9362 h 59775"/>
                  <a:gd name="connsiteX5" fmla="*/ 0 w 49442"/>
                  <a:gd name="connsiteY5" fmla="*/ 9362 h 59775"/>
                  <a:gd name="connsiteX6" fmla="*/ 0 w 49442"/>
                  <a:gd name="connsiteY6" fmla="*/ 0 h 59775"/>
                  <a:gd name="connsiteX7" fmla="*/ 49443 w 49442"/>
                  <a:gd name="connsiteY7" fmla="*/ 0 h 59775"/>
                  <a:gd name="connsiteX8" fmla="*/ 49443 w 49442"/>
                  <a:gd name="connsiteY8" fmla="*/ 9362 h 59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42" h="59775">
                    <a:moveTo>
                      <a:pt x="49443" y="9362"/>
                    </a:moveTo>
                    <a:lnTo>
                      <a:pt x="30234" y="9362"/>
                    </a:lnTo>
                    <a:lnTo>
                      <a:pt x="30234" y="59775"/>
                    </a:lnTo>
                    <a:lnTo>
                      <a:pt x="19278" y="59775"/>
                    </a:lnTo>
                    <a:lnTo>
                      <a:pt x="19278" y="9362"/>
                    </a:lnTo>
                    <a:lnTo>
                      <a:pt x="0" y="9362"/>
                    </a:lnTo>
                    <a:lnTo>
                      <a:pt x="0" y="0"/>
                    </a:lnTo>
                    <a:lnTo>
                      <a:pt x="49443" y="0"/>
                    </a:lnTo>
                    <a:lnTo>
                      <a:pt x="49443" y="9362"/>
                    </a:lnTo>
                    <a:close/>
                  </a:path>
                </a:pathLst>
              </a:custGeom>
              <a:solidFill>
                <a:srgbClr val="FFFFFF"/>
              </a:solidFill>
              <a:ln w="6930" cap="flat">
                <a:noFill/>
                <a:prstDash val="solid"/>
                <a:miter/>
              </a:ln>
            </p:spPr>
            <p:txBody>
              <a:bodyPr rtlCol="0" anchor="ctr"/>
              <a:lstStyle/>
              <a:p>
                <a:endParaRPr lang="en-US"/>
              </a:p>
            </p:txBody>
          </p:sp>
          <p:sp>
            <p:nvSpPr>
              <p:cNvPr id="625" name="Freeform 363">
                <a:extLst>
                  <a:ext uri="{FF2B5EF4-FFF2-40B4-BE49-F238E27FC236}">
                    <a16:creationId xmlns:a16="http://schemas.microsoft.com/office/drawing/2014/main" id="{40315D43-B9A7-1227-EB61-10DE2C3668E8}"/>
                  </a:ext>
                </a:extLst>
              </p:cNvPr>
              <p:cNvSpPr/>
              <p:nvPr/>
            </p:nvSpPr>
            <p:spPr>
              <a:xfrm>
                <a:off x="6630485" y="1990156"/>
                <a:ext cx="43825" cy="49650"/>
              </a:xfrm>
              <a:custGeom>
                <a:avLst/>
                <a:gdLst>
                  <a:gd name="connsiteX0" fmla="*/ 43826 w 43825"/>
                  <a:gd name="connsiteY0" fmla="*/ 16296 h 49650"/>
                  <a:gd name="connsiteX1" fmla="*/ 43826 w 43825"/>
                  <a:gd name="connsiteY1" fmla="*/ 33355 h 49650"/>
                  <a:gd name="connsiteX2" fmla="*/ 27668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8 w 43825"/>
                  <a:gd name="connsiteY7" fmla="*/ 0 h 49650"/>
                  <a:gd name="connsiteX8" fmla="*/ 43826 w 43825"/>
                  <a:gd name="connsiteY8" fmla="*/ 16296 h 49650"/>
                  <a:gd name="connsiteX9" fmla="*/ 33216 w 43825"/>
                  <a:gd name="connsiteY9" fmla="*/ 33493 h 49650"/>
                  <a:gd name="connsiteX10" fmla="*/ 33216 w 43825"/>
                  <a:gd name="connsiteY10" fmla="*/ 15811 h 49650"/>
                  <a:gd name="connsiteX11" fmla="*/ 26073 w 43825"/>
                  <a:gd name="connsiteY11" fmla="*/ 8876 h 49650"/>
                  <a:gd name="connsiteX12" fmla="*/ 17683 w 43825"/>
                  <a:gd name="connsiteY12" fmla="*/ 8876 h 49650"/>
                  <a:gd name="connsiteX13" fmla="*/ 10610 w 43825"/>
                  <a:gd name="connsiteY13" fmla="*/ 15811 h 49650"/>
                  <a:gd name="connsiteX14" fmla="*/ 10610 w 43825"/>
                  <a:gd name="connsiteY14" fmla="*/ 33493 h 49650"/>
                  <a:gd name="connsiteX15" fmla="*/ 17683 w 43825"/>
                  <a:gd name="connsiteY15" fmla="*/ 40497 h 49650"/>
                  <a:gd name="connsiteX16" fmla="*/ 26073 w 43825"/>
                  <a:gd name="connsiteY16" fmla="*/ 40497 h 49650"/>
                  <a:gd name="connsiteX17" fmla="*/ 3321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8" y="49651"/>
                    </a:cubicBezTo>
                    <a:lnTo>
                      <a:pt x="16088" y="49651"/>
                    </a:lnTo>
                    <a:cubicBezTo>
                      <a:pt x="5409" y="49651"/>
                      <a:pt x="0" y="45143"/>
                      <a:pt x="0" y="33355"/>
                    </a:cubicBezTo>
                    <a:lnTo>
                      <a:pt x="0" y="16296"/>
                    </a:lnTo>
                    <a:cubicBezTo>
                      <a:pt x="0" y="4507"/>
                      <a:pt x="5409" y="0"/>
                      <a:pt x="16088" y="0"/>
                    </a:cubicBezTo>
                    <a:lnTo>
                      <a:pt x="27668" y="0"/>
                    </a:lnTo>
                    <a:cubicBezTo>
                      <a:pt x="38417" y="0"/>
                      <a:pt x="43826" y="4507"/>
                      <a:pt x="43826" y="16296"/>
                    </a:cubicBezTo>
                    <a:close/>
                    <a:moveTo>
                      <a:pt x="33216" y="33493"/>
                    </a:moveTo>
                    <a:lnTo>
                      <a:pt x="33216" y="15811"/>
                    </a:lnTo>
                    <a:cubicBezTo>
                      <a:pt x="33216" y="10610"/>
                      <a:pt x="31205" y="8876"/>
                      <a:pt x="26073" y="8876"/>
                    </a:cubicBezTo>
                    <a:lnTo>
                      <a:pt x="17683" y="8876"/>
                    </a:lnTo>
                    <a:cubicBezTo>
                      <a:pt x="12621" y="8876"/>
                      <a:pt x="10610" y="10610"/>
                      <a:pt x="10610" y="15811"/>
                    </a:cubicBezTo>
                    <a:lnTo>
                      <a:pt x="10610" y="33493"/>
                    </a:lnTo>
                    <a:cubicBezTo>
                      <a:pt x="10610" y="38764"/>
                      <a:pt x="12621" y="40497"/>
                      <a:pt x="17683" y="40497"/>
                    </a:cubicBezTo>
                    <a:lnTo>
                      <a:pt x="26073" y="40497"/>
                    </a:lnTo>
                    <a:cubicBezTo>
                      <a:pt x="31205" y="40497"/>
                      <a:pt x="33216" y="38764"/>
                      <a:pt x="33216" y="33493"/>
                    </a:cubicBezTo>
                    <a:close/>
                  </a:path>
                </a:pathLst>
              </a:custGeom>
              <a:solidFill>
                <a:srgbClr val="FFFFFF"/>
              </a:solidFill>
              <a:ln w="6930" cap="flat">
                <a:noFill/>
                <a:prstDash val="solid"/>
                <a:miter/>
              </a:ln>
            </p:spPr>
            <p:txBody>
              <a:bodyPr rtlCol="0" anchor="ctr"/>
              <a:lstStyle/>
              <a:p>
                <a:endParaRPr lang="en-US"/>
              </a:p>
            </p:txBody>
          </p:sp>
          <p:sp>
            <p:nvSpPr>
              <p:cNvPr id="626" name="Freeform 364">
                <a:extLst>
                  <a:ext uri="{FF2B5EF4-FFF2-40B4-BE49-F238E27FC236}">
                    <a16:creationId xmlns:a16="http://schemas.microsoft.com/office/drawing/2014/main" id="{ED2AAD5E-7051-5BCD-95E5-5CDA34527AEB}"/>
                  </a:ext>
                </a:extLst>
              </p:cNvPr>
              <p:cNvSpPr/>
              <p:nvPr/>
            </p:nvSpPr>
            <p:spPr>
              <a:xfrm>
                <a:off x="6683256" y="1990156"/>
                <a:ext cx="43825" cy="49650"/>
              </a:xfrm>
              <a:custGeom>
                <a:avLst/>
                <a:gdLst>
                  <a:gd name="connsiteX0" fmla="*/ 43826 w 43825"/>
                  <a:gd name="connsiteY0" fmla="*/ 16296 h 49650"/>
                  <a:gd name="connsiteX1" fmla="*/ 43826 w 43825"/>
                  <a:gd name="connsiteY1" fmla="*/ 33355 h 49650"/>
                  <a:gd name="connsiteX2" fmla="*/ 27669 w 43825"/>
                  <a:gd name="connsiteY2" fmla="*/ 49651 h 49650"/>
                  <a:gd name="connsiteX3" fmla="*/ 16088 w 43825"/>
                  <a:gd name="connsiteY3" fmla="*/ 49651 h 49650"/>
                  <a:gd name="connsiteX4" fmla="*/ 0 w 43825"/>
                  <a:gd name="connsiteY4" fmla="*/ 33355 h 49650"/>
                  <a:gd name="connsiteX5" fmla="*/ 0 w 43825"/>
                  <a:gd name="connsiteY5" fmla="*/ 16296 h 49650"/>
                  <a:gd name="connsiteX6" fmla="*/ 16088 w 43825"/>
                  <a:gd name="connsiteY6" fmla="*/ 0 h 49650"/>
                  <a:gd name="connsiteX7" fmla="*/ 27669 w 43825"/>
                  <a:gd name="connsiteY7" fmla="*/ 0 h 49650"/>
                  <a:gd name="connsiteX8" fmla="*/ 43826 w 43825"/>
                  <a:gd name="connsiteY8" fmla="*/ 16296 h 49650"/>
                  <a:gd name="connsiteX9" fmla="*/ 33286 w 43825"/>
                  <a:gd name="connsiteY9" fmla="*/ 33493 h 49650"/>
                  <a:gd name="connsiteX10" fmla="*/ 33286 w 43825"/>
                  <a:gd name="connsiteY10" fmla="*/ 15811 h 49650"/>
                  <a:gd name="connsiteX11" fmla="*/ 26143 w 43825"/>
                  <a:gd name="connsiteY11" fmla="*/ 8876 h 49650"/>
                  <a:gd name="connsiteX12" fmla="*/ 17752 w 43825"/>
                  <a:gd name="connsiteY12" fmla="*/ 8876 h 49650"/>
                  <a:gd name="connsiteX13" fmla="*/ 10679 w 43825"/>
                  <a:gd name="connsiteY13" fmla="*/ 15811 h 49650"/>
                  <a:gd name="connsiteX14" fmla="*/ 10679 w 43825"/>
                  <a:gd name="connsiteY14" fmla="*/ 33493 h 49650"/>
                  <a:gd name="connsiteX15" fmla="*/ 17752 w 43825"/>
                  <a:gd name="connsiteY15" fmla="*/ 40497 h 49650"/>
                  <a:gd name="connsiteX16" fmla="*/ 26143 w 43825"/>
                  <a:gd name="connsiteY16" fmla="*/ 40497 h 49650"/>
                  <a:gd name="connsiteX17" fmla="*/ 33286 w 43825"/>
                  <a:gd name="connsiteY17" fmla="*/ 33493 h 4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25" h="49650">
                    <a:moveTo>
                      <a:pt x="43826" y="16296"/>
                    </a:moveTo>
                    <a:lnTo>
                      <a:pt x="43826" y="33355"/>
                    </a:lnTo>
                    <a:cubicBezTo>
                      <a:pt x="43826" y="45143"/>
                      <a:pt x="38417" y="49651"/>
                      <a:pt x="27669" y="49651"/>
                    </a:cubicBezTo>
                    <a:lnTo>
                      <a:pt x="16088" y="49651"/>
                    </a:lnTo>
                    <a:cubicBezTo>
                      <a:pt x="5409" y="49651"/>
                      <a:pt x="0" y="45143"/>
                      <a:pt x="0" y="33355"/>
                    </a:cubicBezTo>
                    <a:lnTo>
                      <a:pt x="0" y="16296"/>
                    </a:lnTo>
                    <a:cubicBezTo>
                      <a:pt x="0" y="4507"/>
                      <a:pt x="5409" y="0"/>
                      <a:pt x="16088" y="0"/>
                    </a:cubicBezTo>
                    <a:lnTo>
                      <a:pt x="27669" y="0"/>
                    </a:lnTo>
                    <a:cubicBezTo>
                      <a:pt x="38417" y="0"/>
                      <a:pt x="43826" y="4507"/>
                      <a:pt x="43826" y="16296"/>
                    </a:cubicBezTo>
                    <a:close/>
                    <a:moveTo>
                      <a:pt x="33286" y="33493"/>
                    </a:moveTo>
                    <a:lnTo>
                      <a:pt x="33286" y="15811"/>
                    </a:lnTo>
                    <a:cubicBezTo>
                      <a:pt x="33286" y="10610"/>
                      <a:pt x="31274" y="8876"/>
                      <a:pt x="26143" y="8876"/>
                    </a:cubicBezTo>
                    <a:lnTo>
                      <a:pt x="17752" y="8876"/>
                    </a:lnTo>
                    <a:cubicBezTo>
                      <a:pt x="12690" y="8876"/>
                      <a:pt x="10679" y="10610"/>
                      <a:pt x="10679" y="15811"/>
                    </a:cubicBezTo>
                    <a:lnTo>
                      <a:pt x="10679" y="33493"/>
                    </a:lnTo>
                    <a:cubicBezTo>
                      <a:pt x="10679" y="38764"/>
                      <a:pt x="12690" y="40497"/>
                      <a:pt x="17752" y="40497"/>
                    </a:cubicBezTo>
                    <a:lnTo>
                      <a:pt x="26143" y="40497"/>
                    </a:lnTo>
                    <a:cubicBezTo>
                      <a:pt x="31274" y="40497"/>
                      <a:pt x="33286" y="38764"/>
                      <a:pt x="33286" y="33493"/>
                    </a:cubicBezTo>
                    <a:close/>
                  </a:path>
                </a:pathLst>
              </a:custGeom>
              <a:solidFill>
                <a:srgbClr val="FFFFFF"/>
              </a:solidFill>
              <a:ln w="6930" cap="flat">
                <a:noFill/>
                <a:prstDash val="solid"/>
                <a:miter/>
              </a:ln>
            </p:spPr>
            <p:txBody>
              <a:bodyPr rtlCol="0" anchor="ctr"/>
              <a:lstStyle/>
              <a:p>
                <a:endParaRPr lang="en-US"/>
              </a:p>
            </p:txBody>
          </p:sp>
          <p:sp>
            <p:nvSpPr>
              <p:cNvPr id="627" name="Freeform 365">
                <a:extLst>
                  <a:ext uri="{FF2B5EF4-FFF2-40B4-BE49-F238E27FC236}">
                    <a16:creationId xmlns:a16="http://schemas.microsoft.com/office/drawing/2014/main" id="{8603DE71-05A7-9662-D40C-AAF48CADB633}"/>
                  </a:ext>
                </a:extLst>
              </p:cNvPr>
              <p:cNvSpPr/>
              <p:nvPr/>
            </p:nvSpPr>
            <p:spPr>
              <a:xfrm>
                <a:off x="6736929" y="1976703"/>
                <a:ext cx="10609" cy="62756"/>
              </a:xfrm>
              <a:custGeom>
                <a:avLst/>
                <a:gdLst>
                  <a:gd name="connsiteX0" fmla="*/ 10610 w 10609"/>
                  <a:gd name="connsiteY0" fmla="*/ 62757 h 62756"/>
                  <a:gd name="connsiteX1" fmla="*/ 0 w 10609"/>
                  <a:gd name="connsiteY1" fmla="*/ 62757 h 62756"/>
                  <a:gd name="connsiteX2" fmla="*/ 0 w 10609"/>
                  <a:gd name="connsiteY2" fmla="*/ 0 h 62756"/>
                  <a:gd name="connsiteX3" fmla="*/ 10610 w 10609"/>
                  <a:gd name="connsiteY3" fmla="*/ 0 h 62756"/>
                  <a:gd name="connsiteX4" fmla="*/ 10610 w 10609"/>
                  <a:gd name="connsiteY4" fmla="*/ 62757 h 62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9" h="62756">
                    <a:moveTo>
                      <a:pt x="10610" y="62757"/>
                    </a:moveTo>
                    <a:lnTo>
                      <a:pt x="0" y="62757"/>
                    </a:lnTo>
                    <a:lnTo>
                      <a:pt x="0" y="0"/>
                    </a:lnTo>
                    <a:lnTo>
                      <a:pt x="10610" y="0"/>
                    </a:lnTo>
                    <a:lnTo>
                      <a:pt x="10610" y="62757"/>
                    </a:lnTo>
                    <a:close/>
                  </a:path>
                </a:pathLst>
              </a:custGeom>
              <a:solidFill>
                <a:srgbClr val="FFFFFF"/>
              </a:solidFill>
              <a:ln w="6930" cap="flat">
                <a:noFill/>
                <a:prstDash val="solid"/>
                <a:miter/>
              </a:ln>
            </p:spPr>
            <p:txBody>
              <a:bodyPr rtlCol="0" anchor="ctr"/>
              <a:lstStyle/>
              <a:p>
                <a:endParaRPr lang="en-US"/>
              </a:p>
            </p:txBody>
          </p:sp>
          <p:sp>
            <p:nvSpPr>
              <p:cNvPr id="628" name="Freeform 366">
                <a:extLst>
                  <a:ext uri="{FF2B5EF4-FFF2-40B4-BE49-F238E27FC236}">
                    <a16:creationId xmlns:a16="http://schemas.microsoft.com/office/drawing/2014/main" id="{8CF3D98E-9C95-6E2C-8DA2-F1EAFF32EC54}"/>
                  </a:ext>
                </a:extLst>
              </p:cNvPr>
              <p:cNvSpPr/>
              <p:nvPr/>
            </p:nvSpPr>
            <p:spPr>
              <a:xfrm>
                <a:off x="6756345" y="1990432"/>
                <a:ext cx="41329" cy="49445"/>
              </a:xfrm>
              <a:custGeom>
                <a:avLst/>
                <a:gdLst>
                  <a:gd name="connsiteX0" fmla="*/ 17267 w 41329"/>
                  <a:gd name="connsiteY0" fmla="*/ 9225 h 49445"/>
                  <a:gd name="connsiteX1" fmla="*/ 11026 w 41329"/>
                  <a:gd name="connsiteY1" fmla="*/ 11860 h 49445"/>
                  <a:gd name="connsiteX2" fmla="*/ 11026 w 41329"/>
                  <a:gd name="connsiteY2" fmla="*/ 13732 h 49445"/>
                  <a:gd name="connsiteX3" fmla="*/ 13522 w 41329"/>
                  <a:gd name="connsiteY3" fmla="*/ 16783 h 49445"/>
                  <a:gd name="connsiteX4" fmla="*/ 28362 w 41329"/>
                  <a:gd name="connsiteY4" fmla="*/ 19626 h 49445"/>
                  <a:gd name="connsiteX5" fmla="*/ 41329 w 41329"/>
                  <a:gd name="connsiteY5" fmla="*/ 31346 h 49445"/>
                  <a:gd name="connsiteX6" fmla="*/ 41329 w 41329"/>
                  <a:gd name="connsiteY6" fmla="*/ 35437 h 49445"/>
                  <a:gd name="connsiteX7" fmla="*/ 24756 w 41329"/>
                  <a:gd name="connsiteY7" fmla="*/ 49445 h 49445"/>
                  <a:gd name="connsiteX8" fmla="*/ 0 w 41329"/>
                  <a:gd name="connsiteY8" fmla="*/ 48335 h 49445"/>
                  <a:gd name="connsiteX9" fmla="*/ 0 w 41329"/>
                  <a:gd name="connsiteY9" fmla="*/ 40152 h 49445"/>
                  <a:gd name="connsiteX10" fmla="*/ 23300 w 41329"/>
                  <a:gd name="connsiteY10" fmla="*/ 40152 h 49445"/>
                  <a:gd name="connsiteX11" fmla="*/ 31691 w 41329"/>
                  <a:gd name="connsiteY11" fmla="*/ 34882 h 49445"/>
                  <a:gd name="connsiteX12" fmla="*/ 31691 w 41329"/>
                  <a:gd name="connsiteY12" fmla="*/ 32941 h 49445"/>
                  <a:gd name="connsiteX13" fmla="*/ 28778 w 41329"/>
                  <a:gd name="connsiteY13" fmla="*/ 29265 h 49445"/>
                  <a:gd name="connsiteX14" fmla="*/ 8946 w 41329"/>
                  <a:gd name="connsiteY14" fmla="*/ 26006 h 49445"/>
                  <a:gd name="connsiteX15" fmla="*/ 416 w 41329"/>
                  <a:gd name="connsiteY15" fmla="*/ 16020 h 49445"/>
                  <a:gd name="connsiteX16" fmla="*/ 416 w 41329"/>
                  <a:gd name="connsiteY16" fmla="*/ 12207 h 49445"/>
                  <a:gd name="connsiteX17" fmla="*/ 16573 w 41329"/>
                  <a:gd name="connsiteY17" fmla="*/ 2 h 49445"/>
                  <a:gd name="connsiteX18" fmla="*/ 37862 w 41329"/>
                  <a:gd name="connsiteY18" fmla="*/ 695 h 49445"/>
                  <a:gd name="connsiteX19" fmla="*/ 37862 w 41329"/>
                  <a:gd name="connsiteY19" fmla="*/ 9294 h 49445"/>
                  <a:gd name="connsiteX20" fmla="*/ 17267 w 41329"/>
                  <a:gd name="connsiteY20" fmla="*/ 9294 h 49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329" h="49445">
                    <a:moveTo>
                      <a:pt x="17267" y="9225"/>
                    </a:moveTo>
                    <a:cubicBezTo>
                      <a:pt x="12759" y="9225"/>
                      <a:pt x="11026" y="9225"/>
                      <a:pt x="11026" y="11860"/>
                    </a:cubicBezTo>
                    <a:lnTo>
                      <a:pt x="11026" y="13732"/>
                    </a:lnTo>
                    <a:cubicBezTo>
                      <a:pt x="11026" y="16229"/>
                      <a:pt x="11650" y="16437"/>
                      <a:pt x="13522" y="16783"/>
                    </a:cubicBezTo>
                    <a:lnTo>
                      <a:pt x="28362" y="19626"/>
                    </a:lnTo>
                    <a:cubicBezTo>
                      <a:pt x="36545" y="21221"/>
                      <a:pt x="41329" y="22123"/>
                      <a:pt x="41329" y="31346"/>
                    </a:cubicBezTo>
                    <a:lnTo>
                      <a:pt x="41329" y="35437"/>
                    </a:lnTo>
                    <a:cubicBezTo>
                      <a:pt x="41329" y="45908"/>
                      <a:pt x="35435" y="49514"/>
                      <a:pt x="24756" y="49445"/>
                    </a:cubicBezTo>
                    <a:cubicBezTo>
                      <a:pt x="11442" y="49445"/>
                      <a:pt x="0" y="48335"/>
                      <a:pt x="0" y="48335"/>
                    </a:cubicBezTo>
                    <a:lnTo>
                      <a:pt x="0" y="40152"/>
                    </a:lnTo>
                    <a:lnTo>
                      <a:pt x="23300" y="40152"/>
                    </a:lnTo>
                    <a:cubicBezTo>
                      <a:pt x="29194" y="40152"/>
                      <a:pt x="31691" y="38835"/>
                      <a:pt x="31691" y="34882"/>
                    </a:cubicBezTo>
                    <a:lnTo>
                      <a:pt x="31691" y="32941"/>
                    </a:lnTo>
                    <a:cubicBezTo>
                      <a:pt x="31691" y="30999"/>
                      <a:pt x="31621" y="29751"/>
                      <a:pt x="28778" y="29265"/>
                    </a:cubicBezTo>
                    <a:cubicBezTo>
                      <a:pt x="23855" y="28433"/>
                      <a:pt x="13800" y="26908"/>
                      <a:pt x="8946" y="26006"/>
                    </a:cubicBezTo>
                    <a:cubicBezTo>
                      <a:pt x="3259" y="24897"/>
                      <a:pt x="416" y="23440"/>
                      <a:pt x="416" y="16020"/>
                    </a:cubicBezTo>
                    <a:lnTo>
                      <a:pt x="416" y="12207"/>
                    </a:lnTo>
                    <a:cubicBezTo>
                      <a:pt x="416" y="1735"/>
                      <a:pt x="5825" y="-67"/>
                      <a:pt x="16573" y="2"/>
                    </a:cubicBezTo>
                    <a:cubicBezTo>
                      <a:pt x="29818" y="2"/>
                      <a:pt x="37862" y="695"/>
                      <a:pt x="37862" y="695"/>
                    </a:cubicBezTo>
                    <a:lnTo>
                      <a:pt x="37862" y="9294"/>
                    </a:lnTo>
                    <a:lnTo>
                      <a:pt x="17267" y="9294"/>
                    </a:lnTo>
                    <a:close/>
                  </a:path>
                </a:pathLst>
              </a:custGeom>
              <a:solidFill>
                <a:srgbClr val="FFFFFF"/>
              </a:solidFill>
              <a:ln w="6930" cap="flat">
                <a:noFill/>
                <a:prstDash val="solid"/>
                <a:miter/>
              </a:ln>
            </p:spPr>
            <p:txBody>
              <a:bodyPr rtlCol="0" anchor="ctr"/>
              <a:lstStyle/>
              <a:p>
                <a:endParaRPr lang="en-US"/>
              </a:p>
            </p:txBody>
          </p:sp>
        </p:grpSp>
      </p:grpSp>
      <p:sp>
        <p:nvSpPr>
          <p:cNvPr id="881" name="TextBox 880">
            <a:extLst>
              <a:ext uri="{FF2B5EF4-FFF2-40B4-BE49-F238E27FC236}">
                <a16:creationId xmlns:a16="http://schemas.microsoft.com/office/drawing/2014/main" id="{7210B057-8F45-0DC8-A387-9F968D48D7F4}"/>
              </a:ext>
            </a:extLst>
          </p:cNvPr>
          <p:cNvSpPr txBox="1"/>
          <p:nvPr/>
        </p:nvSpPr>
        <p:spPr>
          <a:xfrm>
            <a:off x="779107" y="3819017"/>
            <a:ext cx="7585787" cy="1015663"/>
          </a:xfrm>
          <a:prstGeom prst="rect">
            <a:avLst/>
          </a:prstGeom>
          <a:solidFill>
            <a:srgbClr val="00243E">
              <a:alpha val="0"/>
            </a:srgbClr>
          </a:solidFill>
        </p:spPr>
        <p:txBody>
          <a:bodyPr wrap="square" anchor="ctr">
            <a:spAutoFit/>
          </a:bodyPr>
          <a:lstStyle/>
          <a:p>
            <a:pPr algn="ctr"/>
            <a:r>
              <a:rPr lang="en-US" sz="2000">
                <a:solidFill>
                  <a:schemeClr val="bg1"/>
                </a:solidFill>
                <a:latin typeface="Agency FB" panose="020B0503020202020204" pitchFamily="34" charset="0"/>
                <a:cs typeface="Arial" panose="020B0604020202020204" pitchFamily="34" charset="0"/>
              </a:rPr>
              <a:t>Ensure critical processes employ digital methods across the entire lifecycle </a:t>
            </a:r>
          </a:p>
          <a:p>
            <a:pPr algn="ctr"/>
            <a:r>
              <a:rPr lang="en-US" sz="2000" i="1">
                <a:solidFill>
                  <a:schemeClr val="bg1"/>
                </a:solidFill>
                <a:latin typeface="Arial Narrow" panose="020B0606020202030204" pitchFamily="34" charset="0"/>
                <a:cs typeface="Arial" panose="020B0604020202020204" pitchFamily="34" charset="0"/>
              </a:rPr>
              <a:t>– </a:t>
            </a:r>
            <a:r>
              <a:rPr lang="en-US" sz="2000" i="1">
                <a:solidFill>
                  <a:schemeClr val="bg1"/>
                </a:solidFill>
                <a:latin typeface="Agency FB" panose="020B0503020202020204" pitchFamily="34" charset="0"/>
                <a:cs typeface="Arial" panose="020B0604020202020204" pitchFamily="34" charset="0"/>
              </a:rPr>
              <a:t>from invention to retirement – </a:t>
            </a:r>
          </a:p>
          <a:p>
            <a:pPr algn="ctr"/>
            <a:r>
              <a:rPr lang="en-US" sz="2000">
                <a:solidFill>
                  <a:schemeClr val="bg1"/>
                </a:solidFill>
                <a:latin typeface="Agency FB" panose="020B0503020202020204" pitchFamily="34" charset="0"/>
                <a:cs typeface="Arial" panose="020B0604020202020204" pitchFamily="34" charset="0"/>
              </a:rPr>
              <a:t>for both warfighting capabilities as well as installation and mission support capabilities</a:t>
            </a:r>
          </a:p>
        </p:txBody>
      </p:sp>
      <p:sp>
        <p:nvSpPr>
          <p:cNvPr id="882" name="TextBox 881">
            <a:extLst>
              <a:ext uri="{FF2B5EF4-FFF2-40B4-BE49-F238E27FC236}">
                <a16:creationId xmlns:a16="http://schemas.microsoft.com/office/drawing/2014/main" id="{627FC5FC-575A-00E1-E7AC-166812A816EA}"/>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11426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 name="Google Shape;185;p39">
            <a:extLst>
              <a:ext uri="{FF2B5EF4-FFF2-40B4-BE49-F238E27FC236}">
                <a16:creationId xmlns:a16="http://schemas.microsoft.com/office/drawing/2014/main" id="{74FEAB42-4458-69A4-6585-9E19377DFF9B}"/>
              </a:ext>
            </a:extLst>
          </p:cNvPr>
          <p:cNvSpPr txBox="1">
            <a:spLocks/>
          </p:cNvSpPr>
          <p:nvPr/>
        </p:nvSpPr>
        <p:spPr>
          <a:xfrm>
            <a:off x="0" y="-6507"/>
            <a:ext cx="9144000" cy="445736"/>
          </a:xfrm>
          <a:prstGeom prst="rect">
            <a:avLst/>
          </a:prstGeom>
          <a:noFill/>
          <a:ln>
            <a:noFill/>
          </a:ln>
        </p:spPr>
        <p:txBody>
          <a:bodyPr spcFirstLastPara="1" wrap="square" lIns="68575" tIns="34275" rIns="68575" bIns="34275" anchor="ctr" anchorCtr="0">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eaLnBrk="1" hangingPunct="1">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r>
              <a:rPr lang="en-US" sz="2100" b="1"/>
              <a:t>DMM Architecture</a:t>
            </a:r>
          </a:p>
        </p:txBody>
      </p:sp>
      <p:sp>
        <p:nvSpPr>
          <p:cNvPr id="25" name="Flowchart: Process 24">
            <a:extLst>
              <a:ext uri="{FF2B5EF4-FFF2-40B4-BE49-F238E27FC236}">
                <a16:creationId xmlns:a16="http://schemas.microsoft.com/office/drawing/2014/main" id="{F36B56E7-2849-16CC-676F-DEE65ADAB8EE}"/>
              </a:ext>
            </a:extLst>
          </p:cNvPr>
          <p:cNvSpPr/>
          <p:nvPr/>
        </p:nvSpPr>
        <p:spPr bwMode="auto">
          <a:xfrm>
            <a:off x="1562689" y="4245170"/>
            <a:ext cx="6302234" cy="546749"/>
          </a:xfrm>
          <a:prstGeom prst="flowChartProcess">
            <a:avLst/>
          </a:prstGeom>
          <a:gradFill>
            <a:gsLst>
              <a:gs pos="0">
                <a:schemeClr val="accent5"/>
              </a:gs>
              <a:gs pos="100000">
                <a:srgbClr val="202EB0"/>
              </a:gs>
              <a:gs pos="52000">
                <a:srgbClr val="0070C0"/>
              </a:gs>
            </a:gsLst>
            <a:lin ang="13500000" scaled="1"/>
          </a:gradFill>
          <a:ln>
            <a:noFill/>
            <a:headEnd type="none" w="med" len="med"/>
            <a:tailEnd type="none" w="med" len="med"/>
          </a:ln>
          <a:effectLst>
            <a:outerShdw blurRad="57150" dist="19050" dir="5400000" algn="ctr" rotWithShape="0">
              <a:srgbClr val="000000">
                <a:alpha val="63000"/>
              </a:srgbClr>
            </a:outerShdw>
          </a:effectLst>
        </p:spPr>
        <p:txBody>
          <a:bodyPr vert="horz" wrap="square" lIns="68580" tIns="34290" rIns="68580" bIns="34290" numCol="1" rtlCol="0" anchor="t" anchorCtr="0" compatLnSpc="1">
            <a:prstTxWarp prst="textNoShape">
              <a:avLst/>
            </a:prstTxWarp>
          </a:bodyPr>
          <a:lstStyle/>
          <a:p>
            <a:pPr algn="ctr" defTabSz="685835" eaLnBrk="0" fontAlgn="base" hangingPunct="0">
              <a:spcBef>
                <a:spcPct val="0"/>
              </a:spcBef>
              <a:spcAft>
                <a:spcPct val="0"/>
              </a:spcAft>
              <a:defRPr/>
            </a:pPr>
            <a:endParaRPr lang="en-US" sz="2100" b="1">
              <a:solidFill>
                <a:srgbClr val="FFFFFF"/>
              </a:solidFill>
              <a:latin typeface="Agency FB" panose="020B0503020202020204" pitchFamily="34" charset="0"/>
            </a:endParaRPr>
          </a:p>
        </p:txBody>
      </p:sp>
      <p:sp>
        <p:nvSpPr>
          <p:cNvPr id="207" name="TextBox 206">
            <a:extLst>
              <a:ext uri="{FF2B5EF4-FFF2-40B4-BE49-F238E27FC236}">
                <a16:creationId xmlns:a16="http://schemas.microsoft.com/office/drawing/2014/main" id="{1F3C2718-586D-2B38-6C70-B5CD0E98CED7}"/>
              </a:ext>
            </a:extLst>
          </p:cNvPr>
          <p:cNvSpPr txBox="1"/>
          <p:nvPr/>
        </p:nvSpPr>
        <p:spPr>
          <a:xfrm>
            <a:off x="5141768" y="2061030"/>
            <a:ext cx="1851024" cy="461665"/>
          </a:xfrm>
          <a:prstGeom prst="rect">
            <a:avLst/>
          </a:prstGeom>
          <a:noFill/>
        </p:spPr>
        <p:txBody>
          <a:bodyPr wrap="square" anchor="ctr">
            <a:spAutoFit/>
          </a:bodyPr>
          <a:lstStyle/>
          <a:p>
            <a:pPr algn="ctr" defTabSz="361473" latinLnBrk="1">
              <a:defRPr/>
            </a:pPr>
            <a:r>
              <a:rPr lang="en-US" sz="1200" b="1">
                <a:solidFill>
                  <a:srgbClr val="1C33AB"/>
                </a:solidFill>
                <a:latin typeface="Agency FB" panose="020B0503020202020204" pitchFamily="34" charset="0"/>
                <a:sym typeface="Helvetica Light"/>
              </a:rPr>
              <a:t>Use Shared Digital Environment for Continuous Review</a:t>
            </a:r>
          </a:p>
        </p:txBody>
      </p:sp>
      <p:sp>
        <p:nvSpPr>
          <p:cNvPr id="206" name="TextBox 205">
            <a:extLst>
              <a:ext uri="{FF2B5EF4-FFF2-40B4-BE49-F238E27FC236}">
                <a16:creationId xmlns:a16="http://schemas.microsoft.com/office/drawing/2014/main" id="{8D723C0D-63EC-4894-8AE4-953E227E5174}"/>
              </a:ext>
            </a:extLst>
          </p:cNvPr>
          <p:cNvSpPr txBox="1"/>
          <p:nvPr/>
        </p:nvSpPr>
        <p:spPr>
          <a:xfrm>
            <a:off x="3103748" y="2061030"/>
            <a:ext cx="1662417" cy="461665"/>
          </a:xfrm>
          <a:prstGeom prst="rect">
            <a:avLst/>
          </a:prstGeom>
          <a:noFill/>
        </p:spPr>
        <p:txBody>
          <a:bodyPr wrap="square" anchor="ctr">
            <a:spAutoFit/>
          </a:bodyPr>
          <a:lstStyle/>
          <a:p>
            <a:pPr algn="ctr" defTabSz="361473" latinLnBrk="1">
              <a:defRPr/>
            </a:pPr>
            <a:r>
              <a:rPr lang="en-US" sz="1200" b="1">
                <a:solidFill>
                  <a:srgbClr val="1C33AB"/>
                </a:solidFill>
                <a:latin typeface="Agency FB" panose="020B0503020202020204" pitchFamily="34" charset="0"/>
                <a:sym typeface="Helvetica Light"/>
              </a:rPr>
              <a:t>Inform Contracting and</a:t>
            </a:r>
          </a:p>
          <a:p>
            <a:pPr algn="ctr" defTabSz="361473" latinLnBrk="1">
              <a:defRPr/>
            </a:pPr>
            <a:r>
              <a:rPr lang="en-US" sz="1200" b="1">
                <a:solidFill>
                  <a:srgbClr val="1C33AB"/>
                </a:solidFill>
                <a:latin typeface="Agency FB" panose="020B0503020202020204" pitchFamily="34" charset="0"/>
                <a:sym typeface="Helvetica Light"/>
              </a:rPr>
              <a:t>Architect in Modern Tools</a:t>
            </a:r>
          </a:p>
        </p:txBody>
      </p:sp>
      <p:sp>
        <p:nvSpPr>
          <p:cNvPr id="204" name="TextBox 203">
            <a:extLst>
              <a:ext uri="{FF2B5EF4-FFF2-40B4-BE49-F238E27FC236}">
                <a16:creationId xmlns:a16="http://schemas.microsoft.com/office/drawing/2014/main" id="{A0E3D7C0-0219-7801-AB80-D730B0D3F718}"/>
              </a:ext>
            </a:extLst>
          </p:cNvPr>
          <p:cNvSpPr txBox="1"/>
          <p:nvPr/>
        </p:nvSpPr>
        <p:spPr>
          <a:xfrm>
            <a:off x="568741" y="2061030"/>
            <a:ext cx="1623777" cy="461665"/>
          </a:xfrm>
          <a:prstGeom prst="rect">
            <a:avLst/>
          </a:prstGeom>
          <a:noFill/>
        </p:spPr>
        <p:txBody>
          <a:bodyPr wrap="square" anchor="ctr">
            <a:spAutoFit/>
          </a:bodyPr>
          <a:lstStyle/>
          <a:p>
            <a:pPr algn="ctr" defTabSz="361473" latinLnBrk="1">
              <a:defRPr/>
            </a:pPr>
            <a:r>
              <a:rPr lang="en-US" sz="1200" b="1">
                <a:solidFill>
                  <a:srgbClr val="1C33AB"/>
                </a:solidFill>
                <a:latin typeface="Agency FB" panose="020B0503020202020204" pitchFamily="34" charset="0"/>
                <a:sym typeface="Helvetica Light"/>
              </a:rPr>
              <a:t>Model-Based Capability</a:t>
            </a:r>
            <a:br>
              <a:rPr lang="en-US" sz="1200" b="1">
                <a:solidFill>
                  <a:srgbClr val="1C33AB"/>
                </a:solidFill>
                <a:latin typeface="Agency FB" panose="020B0503020202020204" pitchFamily="34" charset="0"/>
                <a:sym typeface="Helvetica Light"/>
              </a:rPr>
            </a:br>
            <a:r>
              <a:rPr lang="en-US" sz="1200" b="1">
                <a:solidFill>
                  <a:srgbClr val="1C33AB"/>
                </a:solidFill>
                <a:latin typeface="Agency FB" panose="020B0503020202020204" pitchFamily="34" charset="0"/>
                <a:sym typeface="Helvetica Light"/>
              </a:rPr>
              <a:t>Development Planning</a:t>
            </a:r>
          </a:p>
        </p:txBody>
      </p:sp>
      <p:sp>
        <p:nvSpPr>
          <p:cNvPr id="5" name="Rectangle: Rounded Corners 4">
            <a:extLst>
              <a:ext uri="{FF2B5EF4-FFF2-40B4-BE49-F238E27FC236}">
                <a16:creationId xmlns:a16="http://schemas.microsoft.com/office/drawing/2014/main" id="{071E86D8-7E9A-AAF1-345A-10C491D081F7}"/>
              </a:ext>
            </a:extLst>
          </p:cNvPr>
          <p:cNvSpPr/>
          <p:nvPr/>
        </p:nvSpPr>
        <p:spPr>
          <a:xfrm>
            <a:off x="849134" y="2904266"/>
            <a:ext cx="1062990" cy="713232"/>
          </a:xfrm>
          <a:prstGeom prst="roundRect">
            <a:avLst>
              <a:gd name="adj" fmla="val 50000"/>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28575" cap="flat" cmpd="sng" algn="ctr">
            <a:solidFill>
              <a:srgbClr val="202EB0"/>
            </a:solidFill>
            <a:prstDash val="solid"/>
            <a:miter lim="800000"/>
          </a:ln>
          <a:effectLst>
            <a:outerShdw blurRad="50800" dist="38100" dir="2700000" algn="tl" rotWithShape="0">
              <a:prstClr val="black">
                <a:alpha val="40000"/>
              </a:prstClr>
            </a:outerShdw>
          </a:effectLst>
        </p:spPr>
        <p:txBody>
          <a:bodyPr lIns="0" tIns="0" rIns="0" bIns="0" rtlCol="0" anchor="ctr"/>
          <a:lstStyle/>
          <a:p>
            <a:pPr algn="ctr" defTabSz="685835">
              <a:defRPr/>
            </a:pPr>
            <a:r>
              <a:rPr lang="en-US" sz="825" b="1">
                <a:solidFill>
                  <a:srgbClr val="202EB0"/>
                </a:solidFill>
                <a:latin typeface="Agency FB" panose="020B0503020202020204" pitchFamily="34" charset="0"/>
              </a:rPr>
              <a:t>ICC</a:t>
            </a:r>
          </a:p>
          <a:p>
            <a:pPr algn="ctr" defTabSz="685835">
              <a:defRPr/>
            </a:pPr>
            <a:r>
              <a:rPr lang="en-US" sz="825" b="1">
                <a:solidFill>
                  <a:srgbClr val="202EB0"/>
                </a:solidFill>
                <a:latin typeface="Agency FB" panose="020B0503020202020204" pitchFamily="34" charset="0"/>
              </a:rPr>
              <a:t>ICD/CDD</a:t>
            </a:r>
          </a:p>
          <a:p>
            <a:pPr algn="ctr" defTabSz="685835">
              <a:defRPr/>
            </a:pPr>
            <a:r>
              <a:rPr lang="en-US" sz="825" b="1">
                <a:solidFill>
                  <a:srgbClr val="202EB0"/>
                </a:solidFill>
                <a:latin typeface="Agency FB" panose="020B0503020202020204" pitchFamily="34" charset="0"/>
              </a:rPr>
              <a:t>AF Futures</a:t>
            </a:r>
          </a:p>
          <a:p>
            <a:pPr algn="ctr" defTabSz="685835">
              <a:defRPr/>
            </a:pPr>
            <a:r>
              <a:rPr lang="en-US" sz="825" b="1">
                <a:solidFill>
                  <a:srgbClr val="202EB0"/>
                </a:solidFill>
                <a:latin typeface="Agency FB" panose="020B0503020202020204" pitchFamily="34" charset="0"/>
              </a:rPr>
              <a:t>TEO/iPEOs</a:t>
            </a:r>
          </a:p>
          <a:p>
            <a:pPr algn="ctr" defTabSz="685835">
              <a:defRPr/>
            </a:pPr>
            <a:r>
              <a:rPr lang="en-US" sz="825" b="1">
                <a:solidFill>
                  <a:srgbClr val="202EB0"/>
                </a:solidFill>
                <a:latin typeface="Agency FB" panose="020B0503020202020204" pitchFamily="34" charset="0"/>
              </a:rPr>
              <a:t>IDO</a:t>
            </a:r>
          </a:p>
        </p:txBody>
      </p:sp>
      <p:sp>
        <p:nvSpPr>
          <p:cNvPr id="6" name="Rectangle 5">
            <a:extLst>
              <a:ext uri="{FF2B5EF4-FFF2-40B4-BE49-F238E27FC236}">
                <a16:creationId xmlns:a16="http://schemas.microsoft.com/office/drawing/2014/main" id="{0D6CB3DD-65C3-9877-6F39-EEB61BBBF392}"/>
              </a:ext>
            </a:extLst>
          </p:cNvPr>
          <p:cNvSpPr/>
          <p:nvPr/>
        </p:nvSpPr>
        <p:spPr bwMode="auto">
          <a:xfrm>
            <a:off x="463637" y="2587202"/>
            <a:ext cx="1833984" cy="208901"/>
          </a:xfrm>
          <a:prstGeom prst="rect">
            <a:avLst/>
          </a:prstGeom>
          <a:noFill/>
          <a:ln w="38100" cap="flat" cmpd="sng" algn="ctr">
            <a:gradFill flip="none" rotWithShape="1">
              <a:gsLst>
                <a:gs pos="0">
                  <a:srgbClr val="202EB0"/>
                </a:gs>
                <a:gs pos="52000">
                  <a:srgbClr val="00B050"/>
                </a:gs>
                <a:gs pos="100000">
                  <a:srgbClr val="4830A0"/>
                </a:gs>
              </a:gsLst>
              <a:lin ang="13500000" scaled="1"/>
              <a:tileRect/>
            </a:gradFill>
            <a:prstDash val="solid"/>
            <a:round/>
            <a:headEnd type="none" w="med" len="med"/>
            <a:tailEnd type="none" w="med" len="med"/>
          </a:ln>
          <a:effectLst>
            <a:softEdge rad="12700"/>
          </a:effectLst>
        </p:spPr>
        <p:txBody>
          <a:bodyPr vert="horz" wrap="square" lIns="68580" tIns="34290" rIns="68580" bIns="34290" numCol="1" rtlCol="0" anchor="ctr" anchorCtr="0" compatLnSpc="1">
            <a:prstTxWarp prst="textNoShape">
              <a:avLst/>
            </a:prstTxWarp>
          </a:bodyPr>
          <a:lstStyle/>
          <a:p>
            <a:pPr algn="ctr" defTabSz="685835" eaLnBrk="0" fontAlgn="base" hangingPunct="0">
              <a:spcBef>
                <a:spcPct val="0"/>
              </a:spcBef>
              <a:spcAft>
                <a:spcPct val="0"/>
              </a:spcAft>
              <a:defRPr/>
            </a:pPr>
            <a:r>
              <a:rPr lang="en-US" sz="1050" b="1">
                <a:solidFill>
                  <a:srgbClr val="0070C0"/>
                </a:solidFill>
                <a:latin typeface="Agency FB" panose="020B0503020202020204" pitchFamily="34" charset="0"/>
              </a:rPr>
              <a:t>Tradespace &amp; Operations Analysis</a:t>
            </a:r>
          </a:p>
        </p:txBody>
      </p:sp>
      <p:sp>
        <p:nvSpPr>
          <p:cNvPr id="7" name="Rectangle: Rounded Corners 6">
            <a:extLst>
              <a:ext uri="{FF2B5EF4-FFF2-40B4-BE49-F238E27FC236}">
                <a16:creationId xmlns:a16="http://schemas.microsoft.com/office/drawing/2014/main" id="{C47F1068-9129-DC68-EBE5-1DDDD3F1401F}"/>
              </a:ext>
            </a:extLst>
          </p:cNvPr>
          <p:cNvSpPr>
            <a:spLocks noChangeAspect="1"/>
          </p:cNvSpPr>
          <p:nvPr/>
        </p:nvSpPr>
        <p:spPr>
          <a:xfrm>
            <a:off x="3450748" y="2904266"/>
            <a:ext cx="968420" cy="713232"/>
          </a:xfrm>
          <a:prstGeom prst="roundRect">
            <a:avLst>
              <a:gd name="adj" fmla="val 50000"/>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28575" cap="flat" cmpd="sng" algn="ctr">
            <a:solidFill>
              <a:srgbClr val="202EB0"/>
            </a:solidFill>
            <a:prstDash val="solid"/>
            <a:miter lim="800000"/>
          </a:ln>
          <a:effectLst>
            <a:outerShdw blurRad="50800" dist="38100" dir="2700000" algn="tl" rotWithShape="0">
              <a:prstClr val="black">
                <a:alpha val="40000"/>
              </a:prstClr>
            </a:outerShdw>
          </a:effectLst>
        </p:spPr>
        <p:txBody>
          <a:bodyPr lIns="0" tIns="0" rIns="0" bIns="0" rtlCol="0" anchor="ctr" anchorCtr="0">
            <a:noAutofit/>
          </a:bodyPr>
          <a:lstStyle/>
          <a:p>
            <a:pPr algn="ctr" defTabSz="685835">
              <a:defRPr/>
            </a:pPr>
            <a:r>
              <a:rPr lang="en-US" sz="825" b="1" err="1">
                <a:solidFill>
                  <a:srgbClr val="202EB0"/>
                </a:solidFill>
                <a:latin typeface="Agency FB" panose="020B0503020202020204" pitchFamily="34" charset="0"/>
              </a:rPr>
              <a:t>AoA</a:t>
            </a:r>
            <a:endParaRPr lang="en-US" sz="825" b="1">
              <a:solidFill>
                <a:srgbClr val="202EB0"/>
              </a:solidFill>
              <a:latin typeface="Agency FB" panose="020B0503020202020204" pitchFamily="34" charset="0"/>
            </a:endParaRPr>
          </a:p>
          <a:p>
            <a:pPr algn="ctr" defTabSz="685835">
              <a:defRPr/>
            </a:pPr>
            <a:r>
              <a:rPr lang="en-US" sz="825" b="1">
                <a:solidFill>
                  <a:srgbClr val="202EB0"/>
                </a:solidFill>
                <a:latin typeface="Agency FB" panose="020B0503020202020204" pitchFamily="34" charset="0"/>
              </a:rPr>
              <a:t>RFP</a:t>
            </a:r>
          </a:p>
          <a:p>
            <a:pPr algn="ctr" defTabSz="685835">
              <a:defRPr/>
            </a:pPr>
            <a:r>
              <a:rPr lang="en-US" sz="825" b="1">
                <a:solidFill>
                  <a:srgbClr val="202EB0"/>
                </a:solidFill>
                <a:latin typeface="Agency FB" panose="020B0503020202020204" pitchFamily="34" charset="0"/>
              </a:rPr>
              <a:t>SOW/PWS</a:t>
            </a:r>
          </a:p>
          <a:p>
            <a:pPr algn="ctr" defTabSz="685835">
              <a:defRPr/>
            </a:pPr>
            <a:r>
              <a:rPr lang="en-US" sz="825" b="1">
                <a:solidFill>
                  <a:srgbClr val="202EB0"/>
                </a:solidFill>
                <a:latin typeface="Agency FB" panose="020B0503020202020204" pitchFamily="34" charset="0"/>
              </a:rPr>
              <a:t>CDRLS/DIDs</a:t>
            </a:r>
          </a:p>
          <a:p>
            <a:pPr algn="ctr" defTabSz="685835">
              <a:defRPr/>
            </a:pPr>
            <a:r>
              <a:rPr lang="en-US" sz="825" b="1">
                <a:solidFill>
                  <a:srgbClr val="202EB0"/>
                </a:solidFill>
                <a:latin typeface="Agency FB" panose="020B0503020202020204" pitchFamily="34" charset="0"/>
              </a:rPr>
              <a:t>GRAs</a:t>
            </a:r>
          </a:p>
        </p:txBody>
      </p:sp>
      <p:sp>
        <p:nvSpPr>
          <p:cNvPr id="8" name="Rectangle 7">
            <a:extLst>
              <a:ext uri="{FF2B5EF4-FFF2-40B4-BE49-F238E27FC236}">
                <a16:creationId xmlns:a16="http://schemas.microsoft.com/office/drawing/2014/main" id="{EA0162AD-60C8-8834-0051-6EAD6DE0327C}"/>
              </a:ext>
            </a:extLst>
          </p:cNvPr>
          <p:cNvSpPr/>
          <p:nvPr/>
        </p:nvSpPr>
        <p:spPr bwMode="auto">
          <a:xfrm>
            <a:off x="3175748" y="2582040"/>
            <a:ext cx="1518419" cy="219225"/>
          </a:xfrm>
          <a:prstGeom prst="rect">
            <a:avLst/>
          </a:prstGeom>
          <a:noFill/>
          <a:ln w="38100" cap="flat" cmpd="sng" algn="ctr">
            <a:gradFill flip="none" rotWithShape="1">
              <a:gsLst>
                <a:gs pos="0">
                  <a:srgbClr val="202EB0"/>
                </a:gs>
                <a:gs pos="52000">
                  <a:srgbClr val="00B050"/>
                </a:gs>
                <a:gs pos="100000">
                  <a:srgbClr val="4830A0"/>
                </a:gs>
              </a:gsLst>
              <a:lin ang="18900000" scaled="1"/>
              <a:tileRect/>
            </a:gradFill>
            <a:prstDash val="solid"/>
            <a:round/>
            <a:headEnd type="none" w="med" len="med"/>
            <a:tailEnd type="none" w="med" len="med"/>
          </a:ln>
          <a:effectLst>
            <a:softEdge rad="12700"/>
          </a:effectLst>
        </p:spPr>
        <p:txBody>
          <a:bodyPr vert="horz" wrap="square" lIns="68580" tIns="34290" rIns="68580" bIns="34290" numCol="1" rtlCol="0" anchor="ctr" anchorCtr="0" compatLnSpc="1">
            <a:prstTxWarp prst="textNoShape">
              <a:avLst/>
            </a:prstTxWarp>
          </a:bodyPr>
          <a:lstStyle/>
          <a:p>
            <a:pPr algn="ctr" defTabSz="685835" eaLnBrk="0" fontAlgn="base" hangingPunct="0">
              <a:spcBef>
                <a:spcPct val="0"/>
              </a:spcBef>
              <a:spcAft>
                <a:spcPct val="0"/>
              </a:spcAft>
              <a:defRPr/>
            </a:pPr>
            <a:r>
              <a:rPr lang="en-US" sz="1050" b="1">
                <a:solidFill>
                  <a:srgbClr val="0070C0"/>
                </a:solidFill>
                <a:latin typeface="Agency FB" panose="020B0503020202020204" pitchFamily="34" charset="0"/>
              </a:rPr>
              <a:t>Acquisition Planning</a:t>
            </a:r>
          </a:p>
        </p:txBody>
      </p:sp>
      <p:sp>
        <p:nvSpPr>
          <p:cNvPr id="9" name="Rectangle: Rounded Corners 8">
            <a:extLst>
              <a:ext uri="{FF2B5EF4-FFF2-40B4-BE49-F238E27FC236}">
                <a16:creationId xmlns:a16="http://schemas.microsoft.com/office/drawing/2014/main" id="{7A3D1D0A-2E9C-8C04-4CB5-023B27B089A5}"/>
              </a:ext>
            </a:extLst>
          </p:cNvPr>
          <p:cNvSpPr/>
          <p:nvPr/>
        </p:nvSpPr>
        <p:spPr>
          <a:xfrm>
            <a:off x="5440271" y="2904266"/>
            <a:ext cx="1229214" cy="713232"/>
          </a:xfrm>
          <a:prstGeom prst="roundRect">
            <a:avLst>
              <a:gd name="adj" fmla="val 50000"/>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28575" cap="flat" cmpd="sng" algn="ctr">
            <a:solidFill>
              <a:srgbClr val="202EB0"/>
            </a:solidFill>
            <a:prstDash val="solid"/>
            <a:miter lim="800000"/>
          </a:ln>
          <a:effectLst>
            <a:outerShdw blurRad="50800" dist="38100" dir="2700000" algn="tl" rotWithShape="0">
              <a:prstClr val="black">
                <a:alpha val="40000"/>
              </a:prstClr>
            </a:outerShdw>
          </a:effectLst>
        </p:spPr>
        <p:txBody>
          <a:bodyPr lIns="0" rIns="0" rtlCol="0" anchor="ctr" anchorCtr="0"/>
          <a:lstStyle/>
          <a:p>
            <a:pPr algn="ctr" defTabSz="685835">
              <a:defRPr/>
            </a:pPr>
            <a:r>
              <a:rPr lang="en-US" sz="825" b="1">
                <a:solidFill>
                  <a:srgbClr val="202EB0"/>
                </a:solidFill>
                <a:latin typeface="Agency FB" panose="020B0503020202020204" pitchFamily="34" charset="0"/>
              </a:rPr>
              <a:t>Technical Reviews</a:t>
            </a:r>
          </a:p>
          <a:p>
            <a:pPr algn="ctr" defTabSz="685835">
              <a:defRPr/>
            </a:pPr>
            <a:r>
              <a:rPr lang="en-US" sz="825" b="1">
                <a:solidFill>
                  <a:srgbClr val="202EB0"/>
                </a:solidFill>
                <a:latin typeface="Agency FB" panose="020B0503020202020204" pitchFamily="34" charset="0"/>
              </a:rPr>
              <a:t>Agile Development</a:t>
            </a:r>
          </a:p>
          <a:p>
            <a:pPr algn="ctr" defTabSz="685835">
              <a:defRPr/>
            </a:pPr>
            <a:r>
              <a:rPr lang="en-US" sz="825" b="1">
                <a:solidFill>
                  <a:srgbClr val="202EB0"/>
                </a:solidFill>
                <a:latin typeface="Agency FB" panose="020B0503020202020204" pitchFamily="34" charset="0"/>
              </a:rPr>
              <a:t>Production</a:t>
            </a:r>
          </a:p>
          <a:p>
            <a:pPr algn="ctr" defTabSz="685835">
              <a:defRPr/>
            </a:pPr>
            <a:r>
              <a:rPr lang="en-US" sz="825" b="1">
                <a:solidFill>
                  <a:srgbClr val="202EB0"/>
                </a:solidFill>
                <a:latin typeface="Agency FB" panose="020B0503020202020204" pitchFamily="34" charset="0"/>
              </a:rPr>
              <a:t>Test &amp; Evaluation</a:t>
            </a:r>
          </a:p>
          <a:p>
            <a:pPr algn="ctr" defTabSz="685835">
              <a:defRPr/>
            </a:pPr>
            <a:r>
              <a:rPr lang="en-US" sz="825" b="1">
                <a:solidFill>
                  <a:srgbClr val="202EB0"/>
                </a:solidFill>
                <a:latin typeface="Agency FB" panose="020B0503020202020204" pitchFamily="34" charset="0"/>
              </a:rPr>
              <a:t>Certifications</a:t>
            </a:r>
            <a:endParaRPr lang="en-US" sz="1050" b="1">
              <a:solidFill>
                <a:srgbClr val="202EB0"/>
              </a:solidFill>
              <a:latin typeface="Agency FB" panose="020B0503020202020204" pitchFamily="34" charset="0"/>
            </a:endParaRPr>
          </a:p>
        </p:txBody>
      </p:sp>
      <p:sp>
        <p:nvSpPr>
          <p:cNvPr id="10" name="Rectangle 9">
            <a:extLst>
              <a:ext uri="{FF2B5EF4-FFF2-40B4-BE49-F238E27FC236}">
                <a16:creationId xmlns:a16="http://schemas.microsoft.com/office/drawing/2014/main" id="{7932C470-06E5-F1D2-7BAA-E56AE17203C1}"/>
              </a:ext>
            </a:extLst>
          </p:cNvPr>
          <p:cNvSpPr/>
          <p:nvPr/>
        </p:nvSpPr>
        <p:spPr bwMode="auto">
          <a:xfrm>
            <a:off x="5294468" y="2582192"/>
            <a:ext cx="1520821" cy="218923"/>
          </a:xfrm>
          <a:prstGeom prst="rect">
            <a:avLst/>
          </a:prstGeom>
          <a:noFill/>
          <a:ln w="38100" cap="flat" cmpd="sng" algn="ctr">
            <a:gradFill flip="none" rotWithShape="1">
              <a:gsLst>
                <a:gs pos="0">
                  <a:srgbClr val="202EB0"/>
                </a:gs>
                <a:gs pos="52000">
                  <a:srgbClr val="00B050"/>
                </a:gs>
                <a:gs pos="100000">
                  <a:srgbClr val="4830A0"/>
                </a:gs>
              </a:gsLst>
              <a:lin ang="2700000" scaled="1"/>
              <a:tileRect/>
            </a:gradFill>
            <a:prstDash val="solid"/>
            <a:round/>
            <a:headEnd type="none" w="med" len="med"/>
            <a:tailEnd type="none" w="med" len="med"/>
          </a:ln>
          <a:effectLst>
            <a:softEdge rad="12700"/>
          </a:effectLst>
        </p:spPr>
        <p:txBody>
          <a:bodyPr vert="horz" wrap="square" lIns="68580" tIns="34290" rIns="68580" bIns="34290" numCol="1" rtlCol="0" anchor="ctr" anchorCtr="0" compatLnSpc="1">
            <a:prstTxWarp prst="textNoShape">
              <a:avLst/>
            </a:prstTxWarp>
          </a:bodyPr>
          <a:lstStyle/>
          <a:p>
            <a:pPr algn="ctr" defTabSz="685835" eaLnBrk="0" fontAlgn="base" hangingPunct="0">
              <a:spcBef>
                <a:spcPct val="0"/>
              </a:spcBef>
              <a:spcAft>
                <a:spcPct val="0"/>
              </a:spcAft>
              <a:defRPr/>
            </a:pPr>
            <a:r>
              <a:rPr lang="en-US" sz="1050" b="1">
                <a:solidFill>
                  <a:srgbClr val="0070C0"/>
                </a:solidFill>
                <a:latin typeface="Agency FB" panose="020B0503020202020204" pitchFamily="34" charset="0"/>
              </a:rPr>
              <a:t>System Development</a:t>
            </a:r>
          </a:p>
        </p:txBody>
      </p:sp>
      <p:sp>
        <p:nvSpPr>
          <p:cNvPr id="11" name="Rectangle: Rounded Corners 10">
            <a:extLst>
              <a:ext uri="{FF2B5EF4-FFF2-40B4-BE49-F238E27FC236}">
                <a16:creationId xmlns:a16="http://schemas.microsoft.com/office/drawing/2014/main" id="{12D4C4FF-28E7-5467-A31D-C2A7FF6DED32}"/>
              </a:ext>
            </a:extLst>
          </p:cNvPr>
          <p:cNvSpPr>
            <a:spLocks noChangeAspect="1"/>
          </p:cNvSpPr>
          <p:nvPr/>
        </p:nvSpPr>
        <p:spPr>
          <a:xfrm>
            <a:off x="7517716" y="2904769"/>
            <a:ext cx="1225817" cy="712228"/>
          </a:xfrm>
          <a:prstGeom prst="roundRect">
            <a:avLst>
              <a:gd name="adj" fmla="val 50000"/>
            </a:avLst>
          </a:prstGeom>
          <a:gradFill flip="none" rotWithShape="1">
            <a:gsLst>
              <a:gs pos="0">
                <a:srgbClr val="A5A5A5">
                  <a:lumMod val="5000"/>
                  <a:lumOff val="95000"/>
                </a:srgbClr>
              </a:gs>
              <a:gs pos="74000">
                <a:srgbClr val="A5A5A5">
                  <a:lumMod val="45000"/>
                  <a:lumOff val="55000"/>
                </a:srgbClr>
              </a:gs>
              <a:gs pos="83000">
                <a:srgbClr val="A5A5A5">
                  <a:lumMod val="45000"/>
                  <a:lumOff val="55000"/>
                </a:srgbClr>
              </a:gs>
              <a:gs pos="100000">
                <a:srgbClr val="A5A5A5">
                  <a:lumMod val="30000"/>
                  <a:lumOff val="70000"/>
                </a:srgbClr>
              </a:gs>
            </a:gsLst>
            <a:lin ang="5400000" scaled="1"/>
            <a:tileRect/>
          </a:gradFill>
          <a:ln w="28575" cap="flat" cmpd="sng" algn="ctr">
            <a:solidFill>
              <a:srgbClr val="202EB0"/>
            </a:solidFill>
            <a:prstDash val="solid"/>
            <a:miter lim="800000"/>
          </a:ln>
          <a:effectLst>
            <a:outerShdw blurRad="50800" dist="38100" dir="2700000" algn="tl" rotWithShape="0">
              <a:prstClr val="black">
                <a:alpha val="40000"/>
              </a:prstClr>
            </a:outerShdw>
          </a:effectLst>
        </p:spPr>
        <p:txBody>
          <a:bodyPr rtlCol="0" anchor="ctr" anchorCtr="0"/>
          <a:lstStyle/>
          <a:p>
            <a:pPr algn="ctr" defTabSz="685835">
              <a:defRPr/>
            </a:pPr>
            <a:r>
              <a:rPr lang="en-US" sz="825" b="1">
                <a:solidFill>
                  <a:srgbClr val="202EB0"/>
                </a:solidFill>
                <a:latin typeface="Agency FB" panose="020B0503020202020204" pitchFamily="34" charset="0"/>
              </a:rPr>
              <a:t>Supply</a:t>
            </a:r>
          </a:p>
          <a:p>
            <a:pPr algn="ctr" defTabSz="685835">
              <a:defRPr/>
            </a:pPr>
            <a:r>
              <a:rPr lang="en-US" sz="825" b="1">
                <a:solidFill>
                  <a:srgbClr val="202EB0"/>
                </a:solidFill>
                <a:latin typeface="Agency FB" panose="020B0503020202020204" pitchFamily="34" charset="0"/>
              </a:rPr>
              <a:t>Maintenance</a:t>
            </a:r>
          </a:p>
          <a:p>
            <a:pPr algn="ctr" defTabSz="685835">
              <a:defRPr/>
            </a:pPr>
            <a:r>
              <a:rPr lang="en-US" sz="825" b="1">
                <a:solidFill>
                  <a:srgbClr val="202EB0"/>
                </a:solidFill>
                <a:latin typeface="Agency FB" panose="020B0503020202020204" pitchFamily="34" charset="0"/>
              </a:rPr>
              <a:t>Operations</a:t>
            </a:r>
          </a:p>
          <a:p>
            <a:pPr algn="ctr" defTabSz="685835">
              <a:defRPr/>
            </a:pPr>
            <a:r>
              <a:rPr lang="en-US" sz="825" b="1">
                <a:solidFill>
                  <a:srgbClr val="202EB0"/>
                </a:solidFill>
                <a:latin typeface="Agency FB" panose="020B0503020202020204" pitchFamily="34" charset="0"/>
              </a:rPr>
              <a:t>Product Support</a:t>
            </a:r>
          </a:p>
          <a:p>
            <a:pPr algn="ctr" defTabSz="685835">
              <a:defRPr/>
            </a:pPr>
            <a:r>
              <a:rPr lang="en-US" sz="825" b="1">
                <a:solidFill>
                  <a:srgbClr val="202EB0"/>
                </a:solidFill>
                <a:latin typeface="Agency FB" panose="020B0503020202020204" pitchFamily="34" charset="0"/>
              </a:rPr>
              <a:t>Modifications</a:t>
            </a:r>
          </a:p>
        </p:txBody>
      </p:sp>
      <p:sp>
        <p:nvSpPr>
          <p:cNvPr id="12" name="Rectangle 11">
            <a:extLst>
              <a:ext uri="{FF2B5EF4-FFF2-40B4-BE49-F238E27FC236}">
                <a16:creationId xmlns:a16="http://schemas.microsoft.com/office/drawing/2014/main" id="{C6B39FF2-C3B0-1CDF-5DF4-A15314A4C5D5}"/>
              </a:ext>
            </a:extLst>
          </p:cNvPr>
          <p:cNvSpPr/>
          <p:nvPr/>
        </p:nvSpPr>
        <p:spPr bwMode="auto">
          <a:xfrm>
            <a:off x="7425750" y="2582192"/>
            <a:ext cx="1409747" cy="218923"/>
          </a:xfrm>
          <a:prstGeom prst="rect">
            <a:avLst/>
          </a:prstGeom>
          <a:noFill/>
          <a:ln w="38100" cap="flat" cmpd="sng" algn="ctr">
            <a:gradFill flip="none" rotWithShape="1">
              <a:gsLst>
                <a:gs pos="0">
                  <a:srgbClr val="202EB0"/>
                </a:gs>
                <a:gs pos="52000">
                  <a:srgbClr val="00B050"/>
                </a:gs>
                <a:gs pos="100000">
                  <a:srgbClr val="4830A0"/>
                </a:gs>
              </a:gsLst>
              <a:lin ang="0" scaled="1"/>
              <a:tileRect/>
            </a:gradFill>
            <a:prstDash val="solid"/>
            <a:round/>
            <a:headEnd type="none" w="med" len="med"/>
            <a:tailEnd type="none" w="med" len="med"/>
          </a:ln>
          <a:effectLst>
            <a:softEdge rad="12700"/>
          </a:effectLst>
        </p:spPr>
        <p:txBody>
          <a:bodyPr vert="horz" wrap="square" lIns="68580" tIns="34290" rIns="68580" bIns="34290" numCol="1" rtlCol="0" anchor="ctr" anchorCtr="0" compatLnSpc="1">
            <a:prstTxWarp prst="textNoShape">
              <a:avLst/>
            </a:prstTxWarp>
          </a:bodyPr>
          <a:lstStyle/>
          <a:p>
            <a:pPr algn="ctr" defTabSz="685835" eaLnBrk="0" fontAlgn="base" hangingPunct="0">
              <a:spcBef>
                <a:spcPct val="0"/>
              </a:spcBef>
              <a:spcAft>
                <a:spcPct val="0"/>
              </a:spcAft>
              <a:defRPr/>
            </a:pPr>
            <a:r>
              <a:rPr lang="en-US" sz="1050" b="1">
                <a:solidFill>
                  <a:srgbClr val="0070C0"/>
                </a:solidFill>
                <a:latin typeface="Agency FB" panose="020B0503020202020204" pitchFamily="34" charset="0"/>
              </a:rPr>
              <a:t>Sustainment &amp; Logistics</a:t>
            </a:r>
          </a:p>
        </p:txBody>
      </p:sp>
      <p:sp>
        <p:nvSpPr>
          <p:cNvPr id="158" name="Freeform: Shape 157">
            <a:extLst>
              <a:ext uri="{FF2B5EF4-FFF2-40B4-BE49-F238E27FC236}">
                <a16:creationId xmlns:a16="http://schemas.microsoft.com/office/drawing/2014/main" id="{A739DF81-CC87-542F-602F-F7A2E6FFCA18}"/>
              </a:ext>
            </a:extLst>
          </p:cNvPr>
          <p:cNvSpPr/>
          <p:nvPr/>
        </p:nvSpPr>
        <p:spPr>
          <a:xfrm>
            <a:off x="1192223" y="3660524"/>
            <a:ext cx="6975940" cy="536696"/>
          </a:xfrm>
          <a:custGeom>
            <a:avLst/>
            <a:gdLst>
              <a:gd name="connsiteX0" fmla="*/ 238360 w 9276405"/>
              <a:gd name="connsiteY0" fmla="*/ 0 h 1039237"/>
              <a:gd name="connsiteX1" fmla="*/ 476719 w 9276405"/>
              <a:gd name="connsiteY1" fmla="*/ 209107 h 1039237"/>
              <a:gd name="connsiteX2" fmla="*/ 335748 w 9276405"/>
              <a:gd name="connsiteY2" fmla="*/ 209107 h 1039237"/>
              <a:gd name="connsiteX3" fmla="*/ 335748 w 9276405"/>
              <a:gd name="connsiteY3" fmla="*/ 306433 h 1039237"/>
              <a:gd name="connsiteX4" fmla="*/ 3453886 w 9276405"/>
              <a:gd name="connsiteY4" fmla="*/ 306433 h 1039237"/>
              <a:gd name="connsiteX5" fmla="*/ 3453886 w 9276405"/>
              <a:gd name="connsiteY5" fmla="*/ 209107 h 1039237"/>
              <a:gd name="connsiteX6" fmla="*/ 3312915 w 9276405"/>
              <a:gd name="connsiteY6" fmla="*/ 209107 h 1039237"/>
              <a:gd name="connsiteX7" fmla="*/ 3551275 w 9276405"/>
              <a:gd name="connsiteY7" fmla="*/ 0 h 1039237"/>
              <a:gd name="connsiteX8" fmla="*/ 3789634 w 9276405"/>
              <a:gd name="connsiteY8" fmla="*/ 209107 h 1039237"/>
              <a:gd name="connsiteX9" fmla="*/ 3648663 w 9276405"/>
              <a:gd name="connsiteY9" fmla="*/ 209107 h 1039237"/>
              <a:gd name="connsiteX10" fmla="*/ 3648663 w 9276405"/>
              <a:gd name="connsiteY10" fmla="*/ 306433 h 1039237"/>
              <a:gd name="connsiteX11" fmla="*/ 6227767 w 9276405"/>
              <a:gd name="connsiteY11" fmla="*/ 306433 h 1039237"/>
              <a:gd name="connsiteX12" fmla="*/ 6227767 w 9276405"/>
              <a:gd name="connsiteY12" fmla="*/ 209107 h 1039237"/>
              <a:gd name="connsiteX13" fmla="*/ 6086796 w 9276405"/>
              <a:gd name="connsiteY13" fmla="*/ 209107 h 1039237"/>
              <a:gd name="connsiteX14" fmla="*/ 6325156 w 9276405"/>
              <a:gd name="connsiteY14" fmla="*/ 0 h 1039237"/>
              <a:gd name="connsiteX15" fmla="*/ 6563515 w 9276405"/>
              <a:gd name="connsiteY15" fmla="*/ 209107 h 1039237"/>
              <a:gd name="connsiteX16" fmla="*/ 6422544 w 9276405"/>
              <a:gd name="connsiteY16" fmla="*/ 209107 h 1039237"/>
              <a:gd name="connsiteX17" fmla="*/ 6422544 w 9276405"/>
              <a:gd name="connsiteY17" fmla="*/ 306433 h 1039237"/>
              <a:gd name="connsiteX18" fmla="*/ 8940657 w 9276405"/>
              <a:gd name="connsiteY18" fmla="*/ 306433 h 1039237"/>
              <a:gd name="connsiteX19" fmla="*/ 8940657 w 9276405"/>
              <a:gd name="connsiteY19" fmla="*/ 209107 h 1039237"/>
              <a:gd name="connsiteX20" fmla="*/ 8799686 w 9276405"/>
              <a:gd name="connsiteY20" fmla="*/ 209107 h 1039237"/>
              <a:gd name="connsiteX21" fmla="*/ 9038046 w 9276405"/>
              <a:gd name="connsiteY21" fmla="*/ 0 h 1039237"/>
              <a:gd name="connsiteX22" fmla="*/ 9276405 w 9276405"/>
              <a:gd name="connsiteY22" fmla="*/ 209107 h 1039237"/>
              <a:gd name="connsiteX23" fmla="*/ 9135434 w 9276405"/>
              <a:gd name="connsiteY23" fmla="*/ 209107 h 1039237"/>
              <a:gd name="connsiteX24" fmla="*/ 9135434 w 9276405"/>
              <a:gd name="connsiteY24" fmla="*/ 306433 h 1039237"/>
              <a:gd name="connsiteX25" fmla="*/ 9276405 w 9276405"/>
              <a:gd name="connsiteY25" fmla="*/ 306433 h 1039237"/>
              <a:gd name="connsiteX26" fmla="*/ 8834121 w 9276405"/>
              <a:gd name="connsiteY26" fmla="*/ 1039237 h 1039237"/>
              <a:gd name="connsiteX27" fmla="*/ 442284 w 9276405"/>
              <a:gd name="connsiteY27" fmla="*/ 1039237 h 1039237"/>
              <a:gd name="connsiteX28" fmla="*/ 0 w 9276405"/>
              <a:gd name="connsiteY28" fmla="*/ 306433 h 1039237"/>
              <a:gd name="connsiteX29" fmla="*/ 140971 w 9276405"/>
              <a:gd name="connsiteY29" fmla="*/ 306433 h 1039237"/>
              <a:gd name="connsiteX30" fmla="*/ 140971 w 9276405"/>
              <a:gd name="connsiteY30" fmla="*/ 209107 h 1039237"/>
              <a:gd name="connsiteX31" fmla="*/ 0 w 9276405"/>
              <a:gd name="connsiteY31" fmla="*/ 209107 h 1039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276405" h="1039237">
                <a:moveTo>
                  <a:pt x="238360" y="0"/>
                </a:moveTo>
                <a:lnTo>
                  <a:pt x="476719" y="209107"/>
                </a:lnTo>
                <a:lnTo>
                  <a:pt x="335748" y="209107"/>
                </a:lnTo>
                <a:lnTo>
                  <a:pt x="335748" y="306433"/>
                </a:lnTo>
                <a:lnTo>
                  <a:pt x="3453886" y="306433"/>
                </a:lnTo>
                <a:lnTo>
                  <a:pt x="3453886" y="209107"/>
                </a:lnTo>
                <a:lnTo>
                  <a:pt x="3312915" y="209107"/>
                </a:lnTo>
                <a:lnTo>
                  <a:pt x="3551275" y="0"/>
                </a:lnTo>
                <a:lnTo>
                  <a:pt x="3789634" y="209107"/>
                </a:lnTo>
                <a:lnTo>
                  <a:pt x="3648663" y="209107"/>
                </a:lnTo>
                <a:lnTo>
                  <a:pt x="3648663" y="306433"/>
                </a:lnTo>
                <a:lnTo>
                  <a:pt x="6227767" y="306433"/>
                </a:lnTo>
                <a:lnTo>
                  <a:pt x="6227767" y="209107"/>
                </a:lnTo>
                <a:lnTo>
                  <a:pt x="6086796" y="209107"/>
                </a:lnTo>
                <a:lnTo>
                  <a:pt x="6325156" y="0"/>
                </a:lnTo>
                <a:lnTo>
                  <a:pt x="6563515" y="209107"/>
                </a:lnTo>
                <a:lnTo>
                  <a:pt x="6422544" y="209107"/>
                </a:lnTo>
                <a:lnTo>
                  <a:pt x="6422544" y="306433"/>
                </a:lnTo>
                <a:lnTo>
                  <a:pt x="8940657" y="306433"/>
                </a:lnTo>
                <a:lnTo>
                  <a:pt x="8940657" y="209107"/>
                </a:lnTo>
                <a:lnTo>
                  <a:pt x="8799686" y="209107"/>
                </a:lnTo>
                <a:lnTo>
                  <a:pt x="9038046" y="0"/>
                </a:lnTo>
                <a:lnTo>
                  <a:pt x="9276405" y="209107"/>
                </a:lnTo>
                <a:lnTo>
                  <a:pt x="9135434" y="209107"/>
                </a:lnTo>
                <a:lnTo>
                  <a:pt x="9135434" y="306433"/>
                </a:lnTo>
                <a:lnTo>
                  <a:pt x="9276405" y="306433"/>
                </a:lnTo>
                <a:lnTo>
                  <a:pt x="8834121" y="1039237"/>
                </a:lnTo>
                <a:lnTo>
                  <a:pt x="442284" y="1039237"/>
                </a:lnTo>
                <a:lnTo>
                  <a:pt x="0" y="306433"/>
                </a:lnTo>
                <a:lnTo>
                  <a:pt x="140971" y="306433"/>
                </a:lnTo>
                <a:lnTo>
                  <a:pt x="140971" y="209107"/>
                </a:lnTo>
                <a:lnTo>
                  <a:pt x="0" y="209107"/>
                </a:lnTo>
                <a:close/>
              </a:path>
            </a:pathLst>
          </a:custGeom>
          <a:gradFill flip="none" rotWithShape="1">
            <a:gsLst>
              <a:gs pos="0">
                <a:schemeClr val="tx1">
                  <a:lumMod val="65000"/>
                  <a:lumOff val="35000"/>
                </a:schemeClr>
              </a:gs>
              <a:gs pos="48000">
                <a:schemeClr val="tx1">
                  <a:lumMod val="85000"/>
                  <a:lumOff val="15000"/>
                </a:schemeClr>
              </a:gs>
              <a:gs pos="100000">
                <a:schemeClr val="dk1">
                  <a:lumMod val="60000"/>
                  <a:lumOff val="40000"/>
                </a:schemeClr>
              </a:gs>
            </a:gsLst>
            <a:lin ang="16200000" scaled="1"/>
            <a:tileRect/>
          </a:gra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algn="ctr" defTabSz="685799">
              <a:defRPr/>
            </a:pPr>
            <a:endParaRPr lang="en-US" sz="1050">
              <a:solidFill>
                <a:srgbClr val="FFFFFF"/>
              </a:solidFill>
              <a:latin typeface="Arial"/>
            </a:endParaRPr>
          </a:p>
        </p:txBody>
      </p:sp>
      <p:sp>
        <p:nvSpPr>
          <p:cNvPr id="61" name="TextBox 60">
            <a:extLst>
              <a:ext uri="{FF2B5EF4-FFF2-40B4-BE49-F238E27FC236}">
                <a16:creationId xmlns:a16="http://schemas.microsoft.com/office/drawing/2014/main" id="{C590F28A-671F-1C59-E6C6-C2FDF2536F6F}"/>
              </a:ext>
            </a:extLst>
          </p:cNvPr>
          <p:cNvSpPr txBox="1"/>
          <p:nvPr/>
        </p:nvSpPr>
        <p:spPr>
          <a:xfrm>
            <a:off x="1674334" y="3868629"/>
            <a:ext cx="1308791" cy="253916"/>
          </a:xfrm>
          <a:prstGeom prst="rect">
            <a:avLst/>
          </a:prstGeom>
          <a:noFill/>
        </p:spPr>
        <p:txBody>
          <a:bodyPr wrap="square" rtlCol="0" anchor="ctr">
            <a:spAutoFit/>
          </a:bodyPr>
          <a:lstStyle/>
          <a:p>
            <a:pPr algn="ctr" defTabSz="685835">
              <a:defRPr/>
            </a:pPr>
            <a:r>
              <a:rPr lang="en-US" sz="1050" b="1">
                <a:solidFill>
                  <a:srgbClr val="FFFFFF"/>
                </a:solidFill>
                <a:latin typeface="Agency FB" panose="020B0503020202020204" pitchFamily="34" charset="0"/>
              </a:rPr>
              <a:t>Guidance and Policy</a:t>
            </a:r>
          </a:p>
        </p:txBody>
      </p:sp>
      <p:sp>
        <p:nvSpPr>
          <p:cNvPr id="62" name="TextBox 61">
            <a:extLst>
              <a:ext uri="{FF2B5EF4-FFF2-40B4-BE49-F238E27FC236}">
                <a16:creationId xmlns:a16="http://schemas.microsoft.com/office/drawing/2014/main" id="{39465EF3-97CF-60A1-6303-2FB16F32BA7F}"/>
              </a:ext>
            </a:extLst>
          </p:cNvPr>
          <p:cNvSpPr txBox="1"/>
          <p:nvPr/>
        </p:nvSpPr>
        <p:spPr>
          <a:xfrm>
            <a:off x="3247344" y="3868629"/>
            <a:ext cx="1167167" cy="253916"/>
          </a:xfrm>
          <a:prstGeom prst="rect">
            <a:avLst/>
          </a:prstGeom>
          <a:noFill/>
        </p:spPr>
        <p:txBody>
          <a:bodyPr wrap="square" rtlCol="0" anchor="ctr">
            <a:spAutoFit/>
          </a:bodyPr>
          <a:lstStyle/>
          <a:p>
            <a:pPr algn="ctr" defTabSz="685835">
              <a:defRPr/>
            </a:pPr>
            <a:r>
              <a:rPr lang="en-US" sz="1050" b="1">
                <a:solidFill>
                  <a:srgbClr val="FFFFFF"/>
                </a:solidFill>
                <a:latin typeface="Agency FB" panose="020B0503020202020204" pitchFamily="34" charset="0"/>
              </a:rPr>
              <a:t>Standards</a:t>
            </a:r>
          </a:p>
        </p:txBody>
      </p:sp>
      <p:sp>
        <p:nvSpPr>
          <p:cNvPr id="63" name="TextBox 62">
            <a:extLst>
              <a:ext uri="{FF2B5EF4-FFF2-40B4-BE49-F238E27FC236}">
                <a16:creationId xmlns:a16="http://schemas.microsoft.com/office/drawing/2014/main" id="{B747EFC3-868A-E118-7486-DD3762F7A244}"/>
              </a:ext>
            </a:extLst>
          </p:cNvPr>
          <p:cNvSpPr txBox="1"/>
          <p:nvPr/>
        </p:nvSpPr>
        <p:spPr>
          <a:xfrm>
            <a:off x="5790994" y="3868629"/>
            <a:ext cx="593774" cy="253916"/>
          </a:xfrm>
          <a:prstGeom prst="rect">
            <a:avLst/>
          </a:prstGeom>
          <a:noFill/>
        </p:spPr>
        <p:txBody>
          <a:bodyPr wrap="square" rtlCol="0" anchor="ctr">
            <a:spAutoFit/>
          </a:bodyPr>
          <a:lstStyle/>
          <a:p>
            <a:pPr algn="ctr" defTabSz="685835">
              <a:defRPr/>
            </a:pPr>
            <a:r>
              <a:rPr lang="en-US" sz="1050" b="1">
                <a:solidFill>
                  <a:srgbClr val="FFFFFF"/>
                </a:solidFill>
                <a:latin typeface="Agency FB" panose="020B0503020202020204" pitchFamily="34" charset="0"/>
              </a:rPr>
              <a:t>Tools</a:t>
            </a:r>
          </a:p>
        </p:txBody>
      </p:sp>
      <p:sp>
        <p:nvSpPr>
          <p:cNvPr id="128" name="TextBox 127">
            <a:extLst>
              <a:ext uri="{FF2B5EF4-FFF2-40B4-BE49-F238E27FC236}">
                <a16:creationId xmlns:a16="http://schemas.microsoft.com/office/drawing/2014/main" id="{9B543BAB-7A6F-AAF5-A6D7-91BD5EF8F1CA}"/>
              </a:ext>
            </a:extLst>
          </p:cNvPr>
          <p:cNvSpPr txBox="1"/>
          <p:nvPr/>
        </p:nvSpPr>
        <p:spPr>
          <a:xfrm>
            <a:off x="4678730" y="3868629"/>
            <a:ext cx="848045" cy="253916"/>
          </a:xfrm>
          <a:prstGeom prst="rect">
            <a:avLst/>
          </a:prstGeom>
          <a:noFill/>
        </p:spPr>
        <p:txBody>
          <a:bodyPr wrap="square" rtlCol="0" anchor="ctr">
            <a:spAutoFit/>
          </a:bodyPr>
          <a:lstStyle/>
          <a:p>
            <a:pPr algn="ctr" defTabSz="685835">
              <a:defRPr/>
            </a:pPr>
            <a:r>
              <a:rPr lang="en-US" sz="1050" b="1">
                <a:solidFill>
                  <a:srgbClr val="FFFFFF"/>
                </a:solidFill>
                <a:latin typeface="Agency FB" panose="020B0503020202020204" pitchFamily="34" charset="0"/>
              </a:rPr>
              <a:t>Training</a:t>
            </a:r>
          </a:p>
        </p:txBody>
      </p:sp>
      <p:sp>
        <p:nvSpPr>
          <p:cNvPr id="129" name="TextBox 128">
            <a:extLst>
              <a:ext uri="{FF2B5EF4-FFF2-40B4-BE49-F238E27FC236}">
                <a16:creationId xmlns:a16="http://schemas.microsoft.com/office/drawing/2014/main" id="{746749C4-1DAD-F962-91B4-3FFBF9EDC2C6}"/>
              </a:ext>
            </a:extLst>
          </p:cNvPr>
          <p:cNvSpPr txBox="1"/>
          <p:nvPr/>
        </p:nvSpPr>
        <p:spPr>
          <a:xfrm>
            <a:off x="6648986" y="3868629"/>
            <a:ext cx="1324608" cy="253916"/>
          </a:xfrm>
          <a:prstGeom prst="rect">
            <a:avLst/>
          </a:prstGeom>
          <a:noFill/>
        </p:spPr>
        <p:txBody>
          <a:bodyPr wrap="square" rtlCol="0" anchor="ctr">
            <a:spAutoFit/>
          </a:bodyPr>
          <a:lstStyle/>
          <a:p>
            <a:pPr algn="ctr" defTabSz="685835">
              <a:defRPr/>
            </a:pPr>
            <a:r>
              <a:rPr lang="en-US" sz="1050" b="1">
                <a:solidFill>
                  <a:srgbClr val="FFFFFF"/>
                </a:solidFill>
                <a:latin typeface="Agency FB" panose="020B0503020202020204" pitchFamily="34" charset="0"/>
              </a:rPr>
              <a:t>  Data Architecture</a:t>
            </a:r>
          </a:p>
        </p:txBody>
      </p:sp>
      <p:sp>
        <p:nvSpPr>
          <p:cNvPr id="151" name="TextBox 150">
            <a:extLst>
              <a:ext uri="{FF2B5EF4-FFF2-40B4-BE49-F238E27FC236}">
                <a16:creationId xmlns:a16="http://schemas.microsoft.com/office/drawing/2014/main" id="{DD8A2508-8CC0-B471-A734-05CDA1DF2075}"/>
              </a:ext>
            </a:extLst>
          </p:cNvPr>
          <p:cNvSpPr txBox="1"/>
          <p:nvPr/>
        </p:nvSpPr>
        <p:spPr>
          <a:xfrm>
            <a:off x="3717981" y="1688264"/>
            <a:ext cx="727559" cy="219291"/>
          </a:xfrm>
          <a:prstGeom prst="rect">
            <a:avLst/>
          </a:prstGeom>
          <a:noFill/>
        </p:spPr>
        <p:txBody>
          <a:bodyPr wrap="square">
            <a:spAutoFit/>
          </a:bodyPr>
          <a:lstStyle/>
          <a:p>
            <a:pPr defTabSz="361473" latinLnBrk="1">
              <a:defRPr/>
            </a:pPr>
            <a:endParaRPr lang="en-US" sz="825">
              <a:solidFill>
                <a:prstClr val="black"/>
              </a:solidFill>
              <a:effectLst>
                <a:outerShdw blurRad="38100" dist="38100" dir="2700000" algn="tl">
                  <a:srgbClr val="000000">
                    <a:alpha val="43137"/>
                  </a:srgbClr>
                </a:outerShdw>
              </a:effectLst>
              <a:latin typeface="Agency FB" panose="020B0503020202020204" pitchFamily="34" charset="0"/>
              <a:sym typeface="Helvetica Light"/>
            </a:endParaRPr>
          </a:p>
        </p:txBody>
      </p:sp>
      <p:grpSp>
        <p:nvGrpSpPr>
          <p:cNvPr id="152" name="Group 151">
            <a:extLst>
              <a:ext uri="{FF2B5EF4-FFF2-40B4-BE49-F238E27FC236}">
                <a16:creationId xmlns:a16="http://schemas.microsoft.com/office/drawing/2014/main" id="{D4F348D4-C0E5-A729-FE01-2D56F98A20DD}"/>
              </a:ext>
            </a:extLst>
          </p:cNvPr>
          <p:cNvGrpSpPr/>
          <p:nvPr/>
        </p:nvGrpSpPr>
        <p:grpSpPr>
          <a:xfrm>
            <a:off x="3170815" y="786001"/>
            <a:ext cx="1518419" cy="1211757"/>
            <a:chOff x="4400977" y="995208"/>
            <a:chExt cx="2024559" cy="1615676"/>
          </a:xfrm>
          <a:effectLst/>
        </p:grpSpPr>
        <p:pic>
          <p:nvPicPr>
            <p:cNvPr id="153" name="Picture 152">
              <a:extLst>
                <a:ext uri="{FF2B5EF4-FFF2-40B4-BE49-F238E27FC236}">
                  <a16:creationId xmlns:a16="http://schemas.microsoft.com/office/drawing/2014/main" id="{493700EF-49C2-AFBC-9E45-908C391F59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00977" y="995208"/>
              <a:ext cx="2024559" cy="1615676"/>
            </a:xfrm>
            <a:prstGeom prst="rect">
              <a:avLst/>
            </a:prstGeom>
            <a:ln>
              <a:noFill/>
            </a:ln>
            <a:effectLst>
              <a:outerShdw blurRad="50800" dist="38100" dir="2700000" algn="tl" rotWithShape="0">
                <a:prstClr val="black">
                  <a:alpha val="40000"/>
                </a:prstClr>
              </a:outerShdw>
            </a:effectLst>
          </p:spPr>
        </p:pic>
        <p:sp>
          <p:nvSpPr>
            <p:cNvPr id="154" name="Rounded Rectangle 39">
              <a:extLst>
                <a:ext uri="{FF2B5EF4-FFF2-40B4-BE49-F238E27FC236}">
                  <a16:creationId xmlns:a16="http://schemas.microsoft.com/office/drawing/2014/main" id="{1E0376F1-3F9C-95C4-93AB-3F254DCB60C5}"/>
                </a:ext>
              </a:extLst>
            </p:cNvPr>
            <p:cNvSpPr/>
            <p:nvPr/>
          </p:nvSpPr>
          <p:spPr>
            <a:xfrm>
              <a:off x="4480736" y="1066800"/>
              <a:ext cx="1857031" cy="1429832"/>
            </a:xfrm>
            <a:prstGeom prst="roundRect">
              <a:avLst/>
            </a:prstGeom>
            <a:noFill/>
            <a:ln w="38100" cap="flat" cmpd="sng" algn="ctr">
              <a:gradFill flip="none" rotWithShape="1">
                <a:gsLst>
                  <a:gs pos="0">
                    <a:srgbClr val="4830A0"/>
                  </a:gs>
                  <a:gs pos="58000">
                    <a:schemeClr val="accent1">
                      <a:lumMod val="45000"/>
                      <a:lumOff val="55000"/>
                    </a:schemeClr>
                  </a:gs>
                  <a:gs pos="100000">
                    <a:srgbClr val="202EB0"/>
                  </a:gs>
                </a:gsLst>
                <a:lin ang="13500000" scaled="1"/>
                <a:tileRect/>
              </a:gradFill>
              <a:prstDash val="solid"/>
              <a:miter lim="800000"/>
            </a:ln>
            <a:effectLst/>
          </p:spPr>
          <p:txBody>
            <a:bodyPr rtlCol="0" anchor="ctr"/>
            <a:lstStyle/>
            <a:p>
              <a:pPr algn="ctr" defTabSz="685835" eaLnBrk="0" fontAlgn="base" hangingPunct="0">
                <a:spcBef>
                  <a:spcPct val="0"/>
                </a:spcBef>
                <a:spcAft>
                  <a:spcPct val="0"/>
                </a:spcAft>
                <a:defRPr/>
              </a:pPr>
              <a:r>
                <a:rPr lang="en-US" sz="1500" b="1">
                  <a:solidFill>
                    <a:srgbClr val="44546A"/>
                  </a:solidFill>
                  <a:latin typeface="Agency FB" panose="020B0503020202020204" pitchFamily="34" charset="0"/>
                </a:rPr>
                <a:t>MBSE System Architecture</a:t>
              </a:r>
            </a:p>
          </p:txBody>
        </p:sp>
      </p:grpSp>
      <p:sp>
        <p:nvSpPr>
          <p:cNvPr id="155" name="Left-Right Arrow 101">
            <a:extLst>
              <a:ext uri="{FF2B5EF4-FFF2-40B4-BE49-F238E27FC236}">
                <a16:creationId xmlns:a16="http://schemas.microsoft.com/office/drawing/2014/main" id="{373C4152-8814-249B-4C69-83F365B18537}"/>
              </a:ext>
            </a:extLst>
          </p:cNvPr>
          <p:cNvSpPr/>
          <p:nvPr/>
        </p:nvSpPr>
        <p:spPr>
          <a:xfrm>
            <a:off x="2691696" y="1259453"/>
            <a:ext cx="367659" cy="186638"/>
          </a:xfrm>
          <a:prstGeom prst="leftRightArrow">
            <a:avLst/>
          </a:prstGeom>
          <a:gradFill>
            <a:gsLst>
              <a:gs pos="86000">
                <a:schemeClr val="accent5"/>
              </a:gs>
              <a:gs pos="0">
                <a:srgbClr val="202EB0"/>
              </a:gs>
              <a:gs pos="52000">
                <a:srgbClr val="0070C0"/>
              </a:gs>
            </a:gsLst>
            <a:lin ang="13500000" scaled="1"/>
          </a:gradFill>
          <a:ln w="12700" cap="flat" cmpd="sng" algn="ctr">
            <a:noFill/>
            <a:prstDash val="solid"/>
            <a:miter lim="800000"/>
          </a:ln>
          <a:effectLst/>
        </p:spPr>
        <p:txBody>
          <a:bodyPr rtlCol="0" anchor="ctr"/>
          <a:lstStyle/>
          <a:p>
            <a:pPr algn="ctr" defTabSz="685835">
              <a:defRPr/>
            </a:pPr>
            <a:endParaRPr lang="en-US" sz="1200">
              <a:solidFill>
                <a:prstClr val="white"/>
              </a:solidFill>
              <a:latin typeface="Agency FB" panose="020B0503020202020204" pitchFamily="34" charset="0"/>
            </a:endParaRPr>
          </a:p>
        </p:txBody>
      </p:sp>
      <p:grpSp>
        <p:nvGrpSpPr>
          <p:cNvPr id="3" name="Group 2">
            <a:extLst>
              <a:ext uri="{FF2B5EF4-FFF2-40B4-BE49-F238E27FC236}">
                <a16:creationId xmlns:a16="http://schemas.microsoft.com/office/drawing/2014/main" id="{97A3E136-0295-6DAF-8F02-FC6BE7B5D1BB}"/>
              </a:ext>
            </a:extLst>
          </p:cNvPr>
          <p:cNvGrpSpPr/>
          <p:nvPr/>
        </p:nvGrpSpPr>
        <p:grpSpPr>
          <a:xfrm>
            <a:off x="7333679" y="690217"/>
            <a:ext cx="1536156" cy="1307541"/>
            <a:chOff x="9740217" y="985175"/>
            <a:chExt cx="1877945" cy="1524125"/>
          </a:xfrm>
        </p:grpSpPr>
        <p:sp>
          <p:nvSpPr>
            <p:cNvPr id="156" name="Rectangle 155">
              <a:extLst>
                <a:ext uri="{FF2B5EF4-FFF2-40B4-BE49-F238E27FC236}">
                  <a16:creationId xmlns:a16="http://schemas.microsoft.com/office/drawing/2014/main" id="{C02F3AB0-DE1E-A0F3-980A-7C0D13E2595C}"/>
                </a:ext>
              </a:extLst>
            </p:cNvPr>
            <p:cNvSpPr/>
            <p:nvPr/>
          </p:nvSpPr>
          <p:spPr>
            <a:xfrm>
              <a:off x="9740217" y="985175"/>
              <a:ext cx="1877945" cy="1524125"/>
            </a:xfrm>
            <a:prstGeom prst="rect">
              <a:avLst/>
            </a:prstGeom>
            <a:gradFill>
              <a:gsLst>
                <a:gs pos="100000">
                  <a:schemeClr val="accent5"/>
                </a:gs>
                <a:gs pos="0">
                  <a:srgbClr val="0070C0"/>
                </a:gs>
              </a:gsLst>
              <a:lin ang="13500000" scaled="1"/>
            </a:gradFill>
            <a:ln w="12700" cap="flat" cmpd="sng" algn="ctr">
              <a:solidFill>
                <a:sysClr val="windowText" lastClr="000000"/>
              </a:solidFill>
              <a:prstDash val="solid"/>
              <a:miter lim="800000"/>
            </a:ln>
            <a:effectLst>
              <a:outerShdw blurRad="50800" dist="38100" dir="2700000" algn="tl" rotWithShape="0">
                <a:prstClr val="black">
                  <a:alpha val="40000"/>
                </a:prstClr>
              </a:outerShdw>
            </a:effectLst>
          </p:spPr>
          <p:txBody>
            <a:bodyPr rtlCol="0" anchor="ctr"/>
            <a:lstStyle/>
            <a:p>
              <a:pPr algn="ctr" defTabSz="685835">
                <a:defRPr/>
              </a:pPr>
              <a:endParaRPr lang="en-US" sz="1200">
                <a:solidFill>
                  <a:prstClr val="white"/>
                </a:solidFill>
                <a:latin typeface="Agency FB" panose="020B0503020202020204" pitchFamily="34" charset="0"/>
              </a:endParaRPr>
            </a:p>
          </p:txBody>
        </p:sp>
        <p:pic>
          <p:nvPicPr>
            <p:cNvPr id="157" name="Graphic 57" descr="Truck">
              <a:extLst>
                <a:ext uri="{FF2B5EF4-FFF2-40B4-BE49-F238E27FC236}">
                  <a16:creationId xmlns:a16="http://schemas.microsoft.com/office/drawing/2014/main" id="{1327C568-3E3F-6B84-7326-41D4E23743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24206" y="1107787"/>
              <a:ext cx="723757" cy="608199"/>
            </a:xfrm>
            <a:prstGeom prst="rect">
              <a:avLst/>
            </a:prstGeom>
          </p:spPr>
        </p:pic>
        <p:pic>
          <p:nvPicPr>
            <p:cNvPr id="159" name="Graphic 60" descr="Tools">
              <a:extLst>
                <a:ext uri="{FF2B5EF4-FFF2-40B4-BE49-F238E27FC236}">
                  <a16:creationId xmlns:a16="http://schemas.microsoft.com/office/drawing/2014/main" id="{5782FD3B-BC75-0711-99BF-85A79A99D9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60370" y="1112020"/>
              <a:ext cx="723757" cy="608199"/>
            </a:xfrm>
            <a:prstGeom prst="rect">
              <a:avLst/>
            </a:prstGeom>
          </p:spPr>
        </p:pic>
        <p:pic>
          <p:nvPicPr>
            <p:cNvPr id="160" name="Graphic 62" descr="Ruler">
              <a:extLst>
                <a:ext uri="{FF2B5EF4-FFF2-40B4-BE49-F238E27FC236}">
                  <a16:creationId xmlns:a16="http://schemas.microsoft.com/office/drawing/2014/main" id="{8F8F650D-DAE3-F03A-7E04-AEDB0FF1D7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24206" y="1782918"/>
              <a:ext cx="723757" cy="608199"/>
            </a:xfrm>
            <a:prstGeom prst="rect">
              <a:avLst/>
            </a:prstGeom>
          </p:spPr>
        </p:pic>
        <p:pic>
          <p:nvPicPr>
            <p:cNvPr id="161" name="Graphic 64" descr="Box trolley">
              <a:extLst>
                <a:ext uri="{FF2B5EF4-FFF2-40B4-BE49-F238E27FC236}">
                  <a16:creationId xmlns:a16="http://schemas.microsoft.com/office/drawing/2014/main" id="{9A2D4ACD-18ED-3F11-C665-5FB0987AB8E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750845" y="1782918"/>
              <a:ext cx="723757" cy="608199"/>
            </a:xfrm>
            <a:prstGeom prst="rect">
              <a:avLst/>
            </a:prstGeom>
          </p:spPr>
        </p:pic>
      </p:grpSp>
      <p:sp>
        <p:nvSpPr>
          <p:cNvPr id="162" name="Left-Right Arrow 103">
            <a:extLst>
              <a:ext uri="{FF2B5EF4-FFF2-40B4-BE49-F238E27FC236}">
                <a16:creationId xmlns:a16="http://schemas.microsoft.com/office/drawing/2014/main" id="{21768AAE-3195-E3F6-D6C8-C531E77AB5DB}"/>
              </a:ext>
            </a:extLst>
          </p:cNvPr>
          <p:cNvSpPr/>
          <p:nvPr/>
        </p:nvSpPr>
        <p:spPr>
          <a:xfrm>
            <a:off x="6911945" y="1259453"/>
            <a:ext cx="367659" cy="186638"/>
          </a:xfrm>
          <a:prstGeom prst="leftRightArrow">
            <a:avLst/>
          </a:prstGeom>
          <a:gradFill>
            <a:gsLst>
              <a:gs pos="86000">
                <a:schemeClr val="accent5"/>
              </a:gs>
              <a:gs pos="0">
                <a:srgbClr val="202EB0"/>
              </a:gs>
              <a:gs pos="52000">
                <a:srgbClr val="0070C0"/>
              </a:gs>
            </a:gsLst>
            <a:lin ang="13500000" scaled="1"/>
          </a:gradFill>
          <a:ln w="12700" cap="flat" cmpd="sng" algn="ctr">
            <a:noFill/>
            <a:prstDash val="solid"/>
            <a:miter lim="800000"/>
          </a:ln>
          <a:effectLst/>
        </p:spPr>
        <p:txBody>
          <a:bodyPr rtlCol="0" anchor="ctr"/>
          <a:lstStyle/>
          <a:p>
            <a:pPr algn="ctr" defTabSz="685835">
              <a:defRPr/>
            </a:pPr>
            <a:endParaRPr lang="en-US" sz="1200">
              <a:solidFill>
                <a:prstClr val="white"/>
              </a:solidFill>
              <a:latin typeface="Agency FB" panose="020B0503020202020204" pitchFamily="34" charset="0"/>
            </a:endParaRPr>
          </a:p>
        </p:txBody>
      </p:sp>
      <p:sp>
        <p:nvSpPr>
          <p:cNvPr id="163" name="Left-Right Arrow 102">
            <a:extLst>
              <a:ext uri="{FF2B5EF4-FFF2-40B4-BE49-F238E27FC236}">
                <a16:creationId xmlns:a16="http://schemas.microsoft.com/office/drawing/2014/main" id="{CA0AED5A-A02D-F906-EBE1-4CD67F1C8BA8}"/>
              </a:ext>
            </a:extLst>
          </p:cNvPr>
          <p:cNvSpPr/>
          <p:nvPr/>
        </p:nvSpPr>
        <p:spPr>
          <a:xfrm>
            <a:off x="4809621" y="1259453"/>
            <a:ext cx="367659" cy="186638"/>
          </a:xfrm>
          <a:prstGeom prst="leftRightArrow">
            <a:avLst/>
          </a:prstGeom>
          <a:gradFill>
            <a:gsLst>
              <a:gs pos="86000">
                <a:schemeClr val="accent5"/>
              </a:gs>
              <a:gs pos="0">
                <a:srgbClr val="202EB0"/>
              </a:gs>
              <a:gs pos="52000">
                <a:srgbClr val="0070C0"/>
              </a:gs>
            </a:gsLst>
            <a:lin ang="13500000" scaled="1"/>
          </a:gradFill>
          <a:ln w="12700" cap="flat" cmpd="sng" algn="ctr">
            <a:noFill/>
            <a:prstDash val="solid"/>
            <a:miter lim="800000"/>
          </a:ln>
          <a:effectLst/>
        </p:spPr>
        <p:txBody>
          <a:bodyPr rtlCol="0" anchor="ctr"/>
          <a:lstStyle/>
          <a:p>
            <a:pPr algn="ctr" defTabSz="685835">
              <a:defRPr/>
            </a:pPr>
            <a:endParaRPr lang="en-US" sz="1200">
              <a:solidFill>
                <a:prstClr val="white"/>
              </a:solidFill>
              <a:latin typeface="Agency FB" panose="020B0503020202020204" pitchFamily="34" charset="0"/>
            </a:endParaRPr>
          </a:p>
        </p:txBody>
      </p:sp>
      <p:pic>
        <p:nvPicPr>
          <p:cNvPr id="164" name="Picture 163">
            <a:extLst>
              <a:ext uri="{FF2B5EF4-FFF2-40B4-BE49-F238E27FC236}">
                <a16:creationId xmlns:a16="http://schemas.microsoft.com/office/drawing/2014/main" id="{284A6FF3-8ACE-CCF8-803C-4E4DF313E94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294467" y="854665"/>
            <a:ext cx="1520822" cy="1143093"/>
          </a:xfrm>
          <a:prstGeom prst="rect">
            <a:avLst/>
          </a:prstGeom>
          <a:ln w="19050">
            <a:solidFill>
              <a:schemeClr val="tx1"/>
            </a:solidFill>
          </a:ln>
          <a:effectLst>
            <a:outerShdw blurRad="50800" dist="50800" dir="2700000" algn="tl" rotWithShape="0">
              <a:prstClr val="black">
                <a:alpha val="40000"/>
              </a:prstClr>
            </a:outerShdw>
          </a:effectLst>
        </p:spPr>
      </p:pic>
      <p:grpSp>
        <p:nvGrpSpPr>
          <p:cNvPr id="187" name="Group 186">
            <a:extLst>
              <a:ext uri="{FF2B5EF4-FFF2-40B4-BE49-F238E27FC236}">
                <a16:creationId xmlns:a16="http://schemas.microsoft.com/office/drawing/2014/main" id="{8C58EF78-52D6-6A21-42A5-8527EEB40AF7}"/>
              </a:ext>
            </a:extLst>
          </p:cNvPr>
          <p:cNvGrpSpPr/>
          <p:nvPr/>
        </p:nvGrpSpPr>
        <p:grpSpPr>
          <a:xfrm>
            <a:off x="200615" y="618966"/>
            <a:ext cx="2342217" cy="1378792"/>
            <a:chOff x="530861" y="1021262"/>
            <a:chExt cx="3375034" cy="1889760"/>
          </a:xfrm>
        </p:grpSpPr>
        <p:sp>
          <p:nvSpPr>
            <p:cNvPr id="188" name="Right Arrow 74">
              <a:extLst>
                <a:ext uri="{FF2B5EF4-FFF2-40B4-BE49-F238E27FC236}">
                  <a16:creationId xmlns:a16="http://schemas.microsoft.com/office/drawing/2014/main" id="{19CC2FA1-4B10-1E63-116D-DFCFEC3EBD59}"/>
                </a:ext>
              </a:extLst>
            </p:cNvPr>
            <p:cNvSpPr/>
            <p:nvPr/>
          </p:nvSpPr>
          <p:spPr>
            <a:xfrm>
              <a:off x="3043900" y="2134590"/>
              <a:ext cx="363347" cy="258648"/>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685835">
                <a:defRPr/>
              </a:pPr>
              <a:endParaRPr lang="en-US" sz="900">
                <a:solidFill>
                  <a:prstClr val="white"/>
                </a:solidFill>
                <a:latin typeface="Agency FB" panose="020B0503020202020204" pitchFamily="34" charset="0"/>
              </a:endParaRPr>
            </a:p>
          </p:txBody>
        </p:sp>
        <p:sp>
          <p:nvSpPr>
            <p:cNvPr id="189" name="Rectangle 188">
              <a:extLst>
                <a:ext uri="{FF2B5EF4-FFF2-40B4-BE49-F238E27FC236}">
                  <a16:creationId xmlns:a16="http://schemas.microsoft.com/office/drawing/2014/main" id="{6C92E71D-6678-022E-91BF-7403496CDF9E}"/>
                </a:ext>
              </a:extLst>
            </p:cNvPr>
            <p:cNvSpPr/>
            <p:nvPr/>
          </p:nvSpPr>
          <p:spPr>
            <a:xfrm>
              <a:off x="530861" y="1021262"/>
              <a:ext cx="3375034" cy="1889760"/>
            </a:xfrm>
            <a:prstGeom prst="rect">
              <a:avLst/>
            </a:prstGeom>
            <a:solidFill>
              <a:srgbClr val="5B9BD5">
                <a:lumMod val="20000"/>
                <a:lumOff val="80000"/>
              </a:srgbClr>
            </a:solidFill>
            <a:ln w="19050" cap="flat" cmpd="sng" algn="ctr">
              <a:solidFill>
                <a:srgbClr val="202EB0"/>
              </a:solidFill>
              <a:prstDash val="solid"/>
              <a:miter lim="800000"/>
            </a:ln>
            <a:effectLst>
              <a:outerShdw blurRad="50800" dist="38100" dir="2700000" algn="tl" rotWithShape="0">
                <a:prstClr val="black">
                  <a:alpha val="40000"/>
                </a:prstClr>
              </a:outerShdw>
            </a:effectLst>
          </p:spPr>
          <p:txBody>
            <a:bodyPr rtlCol="0" anchor="t" anchorCtr="0"/>
            <a:lstStyle/>
            <a:p>
              <a:pPr defTabSz="685835">
                <a:defRPr/>
              </a:pPr>
              <a:r>
                <a:rPr lang="en-US" sz="788" b="1" i="1">
                  <a:solidFill>
                    <a:srgbClr val="44546A">
                      <a:lumMod val="50000"/>
                    </a:srgbClr>
                  </a:solidFill>
                  <a:latin typeface="Agency FB" panose="020B0503020202020204" pitchFamily="34" charset="0"/>
                </a:rPr>
                <a:t>(CONTINUOUS PROCESS)</a:t>
              </a:r>
            </a:p>
          </p:txBody>
        </p:sp>
        <p:sp>
          <p:nvSpPr>
            <p:cNvPr id="190" name="Rectangle 189">
              <a:extLst>
                <a:ext uri="{FF2B5EF4-FFF2-40B4-BE49-F238E27FC236}">
                  <a16:creationId xmlns:a16="http://schemas.microsoft.com/office/drawing/2014/main" id="{96270952-10B5-A1E5-CDF3-EA17C2D22836}"/>
                </a:ext>
              </a:extLst>
            </p:cNvPr>
            <p:cNvSpPr/>
            <p:nvPr/>
          </p:nvSpPr>
          <p:spPr bwMode="auto">
            <a:xfrm>
              <a:off x="613878" y="2355147"/>
              <a:ext cx="3234222" cy="516557"/>
            </a:xfrm>
            <a:prstGeom prst="rect">
              <a:avLst/>
            </a:prstGeom>
            <a:gradFill>
              <a:gsLst>
                <a:gs pos="86000">
                  <a:schemeClr val="accent5"/>
                </a:gs>
                <a:gs pos="0">
                  <a:srgbClr val="202EB0"/>
                </a:gs>
                <a:gs pos="52000">
                  <a:srgbClr val="0070C0"/>
                </a:gs>
              </a:gsLst>
              <a:lin ang="13500000" scaled="1"/>
            </a:gradFill>
            <a:ln w="254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algn="ctr" defTabSz="685835" eaLnBrk="0" fontAlgn="base" hangingPunct="0">
                <a:spcBef>
                  <a:spcPct val="0"/>
                </a:spcBef>
                <a:spcAft>
                  <a:spcPct val="0"/>
                </a:spcAft>
                <a:defRPr/>
              </a:pPr>
              <a:r>
                <a:rPr lang="en-US" sz="675" b="1">
                  <a:solidFill>
                    <a:prstClr val="white"/>
                  </a:solidFill>
                  <a:latin typeface="Agency FB" panose="020B0503020202020204" pitchFamily="34" charset="0"/>
                </a:rPr>
                <a:t>ENTERPRISE OPERATIONS ANALYSIS</a:t>
              </a:r>
            </a:p>
          </p:txBody>
        </p:sp>
        <p:pic>
          <p:nvPicPr>
            <p:cNvPr id="191" name="Picture 6" descr="Image result for AFSIM icon">
              <a:extLst>
                <a:ext uri="{FF2B5EF4-FFF2-40B4-BE49-F238E27FC236}">
                  <a16:creationId xmlns:a16="http://schemas.microsoft.com/office/drawing/2014/main" id="{9190DE0E-E002-7031-93ED-123CC442EF5C}"/>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68195" y="1420772"/>
              <a:ext cx="1308251" cy="655822"/>
            </a:xfrm>
            <a:prstGeom prst="rect">
              <a:avLst/>
            </a:prstGeom>
            <a:ln>
              <a:gradFill>
                <a:gsLst>
                  <a:gs pos="0">
                    <a:srgbClr val="202EB0"/>
                  </a:gs>
                  <a:gs pos="100000">
                    <a:srgbClr val="4830A0"/>
                  </a:gs>
                </a:gsLst>
                <a:lin ang="5400000" scaled="1"/>
              </a:gra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92" name="Flowchart: Process 191">
              <a:extLst>
                <a:ext uri="{FF2B5EF4-FFF2-40B4-BE49-F238E27FC236}">
                  <a16:creationId xmlns:a16="http://schemas.microsoft.com/office/drawing/2014/main" id="{665F710C-4F39-632A-E484-1AE2ADE31CA4}"/>
                </a:ext>
              </a:extLst>
            </p:cNvPr>
            <p:cNvSpPr/>
            <p:nvPr/>
          </p:nvSpPr>
          <p:spPr bwMode="auto">
            <a:xfrm>
              <a:off x="628589" y="1261111"/>
              <a:ext cx="675539" cy="431529"/>
            </a:xfrm>
            <a:prstGeom prst="flowChartProcess">
              <a:avLst/>
            </a:prstGeom>
            <a:gradFill>
              <a:gsLst>
                <a:gs pos="0">
                  <a:schemeClr val="accent5"/>
                </a:gs>
                <a:gs pos="100000">
                  <a:srgbClr val="202EB0"/>
                </a:gs>
                <a:gs pos="52000">
                  <a:srgbClr val="0070C0"/>
                </a:gs>
              </a:gsLst>
              <a:lin ang="13500000" scaled="1"/>
            </a:gradFill>
            <a:ln>
              <a:noFill/>
              <a:headEnd type="none" w="med" len="med"/>
              <a:tailEnd type="none" w="med" len="med"/>
            </a:ln>
            <a:effectLst>
              <a:outerShdw blurRad="57150" dist="19050" dir="5400000" algn="ctr" rotWithShape="0">
                <a:srgbClr val="000000">
                  <a:alpha val="63000"/>
                </a:srgbClr>
              </a:outerShdw>
            </a:effectLst>
          </p:spPr>
          <p:txBody>
            <a:bodyPr vert="horz" wrap="square" lIns="68580" tIns="34290" rIns="68580" bIns="34290" numCol="1" rtlCol="0" anchor="ctr" anchorCtr="0" compatLnSpc="1">
              <a:prstTxWarp prst="textNoShape">
                <a:avLst/>
              </a:prstTxWarp>
            </a:bodyPr>
            <a:lstStyle/>
            <a:p>
              <a:pPr algn="ctr" defTabSz="685835" eaLnBrk="0" fontAlgn="base" hangingPunct="0">
                <a:spcBef>
                  <a:spcPct val="0"/>
                </a:spcBef>
                <a:spcAft>
                  <a:spcPct val="0"/>
                </a:spcAft>
                <a:defRPr/>
              </a:pPr>
              <a:r>
                <a:rPr lang="en-US" sz="600" b="1">
                  <a:solidFill>
                    <a:prstClr val="white"/>
                  </a:solidFill>
                  <a:latin typeface="Agency FB" panose="020B0503020202020204" pitchFamily="34" charset="0"/>
                </a:rPr>
                <a:t>HAF</a:t>
              </a:r>
            </a:p>
            <a:p>
              <a:pPr algn="ctr" defTabSz="685835" eaLnBrk="0" fontAlgn="base" hangingPunct="0">
                <a:spcBef>
                  <a:spcPct val="0"/>
                </a:spcBef>
                <a:spcAft>
                  <a:spcPct val="0"/>
                </a:spcAft>
                <a:defRPr/>
              </a:pPr>
              <a:r>
                <a:rPr lang="en-US" sz="600" b="1">
                  <a:solidFill>
                    <a:prstClr val="white"/>
                  </a:solidFill>
                  <a:latin typeface="Agency FB" panose="020B0503020202020204" pitchFamily="34" charset="0"/>
                </a:rPr>
                <a:t>AF FUTURES</a:t>
              </a:r>
            </a:p>
            <a:p>
              <a:pPr algn="ctr" defTabSz="685835" eaLnBrk="0" fontAlgn="base" hangingPunct="0">
                <a:spcBef>
                  <a:spcPct val="0"/>
                </a:spcBef>
                <a:spcAft>
                  <a:spcPct val="0"/>
                </a:spcAft>
                <a:defRPr/>
              </a:pPr>
              <a:r>
                <a:rPr lang="en-US" sz="600" b="1">
                  <a:solidFill>
                    <a:prstClr val="white"/>
                  </a:solidFill>
                  <a:latin typeface="Agency FB" panose="020B0503020202020204" pitchFamily="34" charset="0"/>
                </a:rPr>
                <a:t>MAJCOMS</a:t>
              </a:r>
            </a:p>
          </p:txBody>
        </p:sp>
        <p:sp>
          <p:nvSpPr>
            <p:cNvPr id="193" name="Flowchart: Process 192">
              <a:extLst>
                <a:ext uri="{FF2B5EF4-FFF2-40B4-BE49-F238E27FC236}">
                  <a16:creationId xmlns:a16="http://schemas.microsoft.com/office/drawing/2014/main" id="{570E8561-9AB2-C7E3-D2BD-82EAF794AA65}"/>
                </a:ext>
              </a:extLst>
            </p:cNvPr>
            <p:cNvSpPr/>
            <p:nvPr/>
          </p:nvSpPr>
          <p:spPr bwMode="auto">
            <a:xfrm>
              <a:off x="1523663" y="1328598"/>
              <a:ext cx="675540" cy="291704"/>
            </a:xfrm>
            <a:prstGeom prst="flowChartProcess">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gradFill>
                <a:gsLst>
                  <a:gs pos="0">
                    <a:srgbClr val="4830A0"/>
                  </a:gs>
                  <a:gs pos="100000">
                    <a:srgbClr val="202EB0"/>
                  </a:gs>
                </a:gsLst>
                <a:lin ang="5400000" scaled="1"/>
              </a:grad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35" eaLnBrk="0" fontAlgn="base" hangingPunct="0">
                <a:spcBef>
                  <a:spcPct val="0"/>
                </a:spcBef>
                <a:spcAft>
                  <a:spcPct val="0"/>
                </a:spcAft>
                <a:defRPr/>
              </a:pPr>
              <a:r>
                <a:rPr lang="en-US" sz="600" b="1">
                  <a:solidFill>
                    <a:prstClr val="black"/>
                  </a:solidFill>
                  <a:latin typeface="Agency FB" panose="020B0503020202020204" pitchFamily="34" charset="0"/>
                </a:rPr>
                <a:t>Air Force Design</a:t>
              </a:r>
            </a:p>
          </p:txBody>
        </p:sp>
        <p:sp>
          <p:nvSpPr>
            <p:cNvPr id="194" name="Rectangle 193">
              <a:extLst>
                <a:ext uri="{FF2B5EF4-FFF2-40B4-BE49-F238E27FC236}">
                  <a16:creationId xmlns:a16="http://schemas.microsoft.com/office/drawing/2014/main" id="{A8AC6D8E-3089-7FFA-9404-0D0CF9C40A31}"/>
                </a:ext>
              </a:extLst>
            </p:cNvPr>
            <p:cNvSpPr/>
            <p:nvPr/>
          </p:nvSpPr>
          <p:spPr bwMode="auto">
            <a:xfrm>
              <a:off x="1522256" y="1817842"/>
              <a:ext cx="678354" cy="326867"/>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gradFill>
                <a:gsLst>
                  <a:gs pos="0">
                    <a:srgbClr val="4830A0"/>
                  </a:gs>
                  <a:gs pos="100000">
                    <a:srgbClr val="202EB0"/>
                  </a:gs>
                </a:gsLst>
                <a:lin ang="5400000" scaled="1"/>
              </a:grad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35" eaLnBrk="0" fontAlgn="base" hangingPunct="0">
                <a:spcBef>
                  <a:spcPct val="0"/>
                </a:spcBef>
                <a:spcAft>
                  <a:spcPct val="0"/>
                </a:spcAft>
                <a:defRPr/>
              </a:pPr>
              <a:r>
                <a:rPr lang="en-US" sz="600" b="1">
                  <a:solidFill>
                    <a:prstClr val="black"/>
                  </a:solidFill>
                  <a:latin typeface="Agency FB" panose="020B0503020202020204" pitchFamily="34" charset="0"/>
                </a:rPr>
                <a:t>Required Capabilities</a:t>
              </a:r>
            </a:p>
          </p:txBody>
        </p:sp>
        <p:cxnSp>
          <p:nvCxnSpPr>
            <p:cNvPr id="195" name="Straight Connector 194">
              <a:extLst>
                <a:ext uri="{FF2B5EF4-FFF2-40B4-BE49-F238E27FC236}">
                  <a16:creationId xmlns:a16="http://schemas.microsoft.com/office/drawing/2014/main" id="{3BC3A1CB-402A-7859-D959-7A0D86C0A2DD}"/>
                </a:ext>
              </a:extLst>
            </p:cNvPr>
            <p:cNvCxnSpPr>
              <a:cxnSpLocks/>
              <a:stCxn id="194" idx="3"/>
            </p:cNvCxnSpPr>
            <p:nvPr/>
          </p:nvCxnSpPr>
          <p:spPr bwMode="auto">
            <a:xfrm flipV="1">
              <a:off x="2200610" y="1981274"/>
              <a:ext cx="248321" cy="2"/>
            </a:xfrm>
            <a:prstGeom prst="line">
              <a:avLst/>
            </a:prstGeom>
            <a:solidFill>
              <a:srgbClr val="5B9BD5"/>
            </a:solidFill>
            <a:ln w="22225" cap="flat" cmpd="sng" algn="ctr">
              <a:solidFill>
                <a:sysClr val="windowText" lastClr="000000"/>
              </a:solidFill>
              <a:prstDash val="solid"/>
              <a:round/>
              <a:headEnd type="triangle" w="med" len="med"/>
              <a:tailEnd type="triangle"/>
            </a:ln>
            <a:effectLst/>
          </p:spPr>
        </p:cxnSp>
        <p:cxnSp>
          <p:nvCxnSpPr>
            <p:cNvPr id="196" name="Straight Arrow Connector 195">
              <a:extLst>
                <a:ext uri="{FF2B5EF4-FFF2-40B4-BE49-F238E27FC236}">
                  <a16:creationId xmlns:a16="http://schemas.microsoft.com/office/drawing/2014/main" id="{79A0B4FC-9F39-B1B5-C0C5-AD8A5D814088}"/>
                </a:ext>
              </a:extLst>
            </p:cNvPr>
            <p:cNvCxnSpPr>
              <a:cxnSpLocks/>
              <a:stCxn id="198" idx="2"/>
            </p:cNvCxnSpPr>
            <p:nvPr/>
          </p:nvCxnSpPr>
          <p:spPr bwMode="auto">
            <a:xfrm>
              <a:off x="2703582" y="1294268"/>
              <a:ext cx="0" cy="126504"/>
            </a:xfrm>
            <a:prstGeom prst="straightConnector1">
              <a:avLst/>
            </a:prstGeom>
            <a:noFill/>
            <a:ln w="22225" cap="flat" cmpd="sng" algn="ctr">
              <a:solidFill>
                <a:sysClr val="windowText" lastClr="000000"/>
              </a:solidFill>
              <a:prstDash val="solid"/>
              <a:miter lim="800000"/>
              <a:headEnd type="none" w="med" len="med"/>
              <a:tailEnd type="triangle"/>
            </a:ln>
            <a:effectLst/>
          </p:spPr>
        </p:cxnSp>
        <p:cxnSp>
          <p:nvCxnSpPr>
            <p:cNvPr id="197" name="Straight Arrow Connector 196">
              <a:extLst>
                <a:ext uri="{FF2B5EF4-FFF2-40B4-BE49-F238E27FC236}">
                  <a16:creationId xmlns:a16="http://schemas.microsoft.com/office/drawing/2014/main" id="{48FDFB25-55F4-8AF6-2F15-2F63BE266F72}"/>
                </a:ext>
              </a:extLst>
            </p:cNvPr>
            <p:cNvCxnSpPr>
              <a:cxnSpLocks/>
            </p:cNvCxnSpPr>
            <p:nvPr/>
          </p:nvCxnSpPr>
          <p:spPr bwMode="auto">
            <a:xfrm flipH="1">
              <a:off x="3435579" y="1291162"/>
              <a:ext cx="4567" cy="129610"/>
            </a:xfrm>
            <a:prstGeom prst="straightConnector1">
              <a:avLst/>
            </a:prstGeom>
            <a:noFill/>
            <a:ln w="22225" cap="flat" cmpd="sng" algn="ctr">
              <a:solidFill>
                <a:sysClr val="windowText" lastClr="000000"/>
              </a:solidFill>
              <a:prstDash val="solid"/>
              <a:miter lim="800000"/>
              <a:headEnd type="none" w="med" len="med"/>
              <a:tailEnd type="triangle"/>
            </a:ln>
            <a:effectLst/>
          </p:spPr>
        </p:cxnSp>
        <p:sp>
          <p:nvSpPr>
            <p:cNvPr id="198" name="TextBox 197">
              <a:extLst>
                <a:ext uri="{FF2B5EF4-FFF2-40B4-BE49-F238E27FC236}">
                  <a16:creationId xmlns:a16="http://schemas.microsoft.com/office/drawing/2014/main" id="{07B9C7D7-6A6D-04D0-740C-E6EFEBB11E53}"/>
                </a:ext>
              </a:extLst>
            </p:cNvPr>
            <p:cNvSpPr txBox="1"/>
            <p:nvPr/>
          </p:nvSpPr>
          <p:spPr>
            <a:xfrm>
              <a:off x="2469114" y="1112787"/>
              <a:ext cx="468935" cy="18148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gradFill>
                <a:gsLst>
                  <a:gs pos="0">
                    <a:srgbClr val="4830A0"/>
                  </a:gs>
                  <a:gs pos="100000">
                    <a:srgbClr val="202EB0"/>
                  </a:gs>
                </a:gsLst>
                <a:lin ang="5400000" scaled="1"/>
              </a:grad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bodyPr>
            <a:lstStyle>
              <a:defPPr>
                <a:defRPr lang="en-US"/>
              </a:defPPr>
              <a:lvl1pPr marR="0" indent="0" algn="ctr" eaLnBrk="0" fontAlgn="base" hangingPunct="0">
                <a:lnSpc>
                  <a:spcPct val="100000"/>
                </a:lnSpc>
                <a:spcBef>
                  <a:spcPct val="0"/>
                </a:spcBef>
                <a:spcAft>
                  <a:spcPct val="0"/>
                </a:spcAft>
                <a:buClrTx/>
                <a:buSzTx/>
                <a:buFontTx/>
                <a:buNone/>
                <a:tabLst/>
                <a:defRPr kumimoji="0" sz="700" b="1" i="0" u="none" strike="noStrike" cap="none" normalizeH="0" baseline="0">
                  <a:ln>
                    <a:noFill/>
                  </a:ln>
                  <a:effectLst/>
                  <a:latin typeface="Arial"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85835">
                <a:defRPr/>
              </a:pPr>
              <a:r>
                <a:rPr lang="en-US" sz="600">
                  <a:solidFill>
                    <a:prstClr val="black"/>
                  </a:solidFill>
                  <a:latin typeface="Agency FB" panose="020B0503020202020204" pitchFamily="34" charset="0"/>
                </a:rPr>
                <a:t>Gaps</a:t>
              </a:r>
              <a:endParaRPr lang="en-US" sz="450">
                <a:solidFill>
                  <a:prstClr val="black"/>
                </a:solidFill>
                <a:latin typeface="Agency FB" panose="020B0503020202020204" pitchFamily="34" charset="0"/>
              </a:endParaRPr>
            </a:p>
          </p:txBody>
        </p:sp>
        <p:sp>
          <p:nvSpPr>
            <p:cNvPr id="199" name="TextBox 198">
              <a:extLst>
                <a:ext uri="{FF2B5EF4-FFF2-40B4-BE49-F238E27FC236}">
                  <a16:creationId xmlns:a16="http://schemas.microsoft.com/office/drawing/2014/main" id="{36B4FE80-FC35-7CDA-509C-4493F2124D70}"/>
                </a:ext>
              </a:extLst>
            </p:cNvPr>
            <p:cNvSpPr txBox="1"/>
            <p:nvPr/>
          </p:nvSpPr>
          <p:spPr>
            <a:xfrm>
              <a:off x="3058236" y="1107141"/>
              <a:ext cx="727472" cy="181481"/>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gradFill>
                <a:gsLst>
                  <a:gs pos="0">
                    <a:srgbClr val="4830A0"/>
                  </a:gs>
                  <a:gs pos="100000">
                    <a:srgbClr val="202EB0"/>
                  </a:gs>
                </a:gsLst>
                <a:lin ang="5400000" scaled="1"/>
              </a:gradFill>
              <a:prstDash val="solid"/>
              <a:miter lim="800000"/>
              <a:headEnd type="none" w="med" len="med"/>
              <a:tailEnd type="none" w="med" len="med"/>
            </a:ln>
            <a:effectLst/>
          </p:spPr>
          <p:txBody>
            <a:bodyPr vert="horz" wrap="square" lIns="68580" tIns="34290" rIns="68580" bIns="34290" numCol="1" rtlCol="0" anchor="ctr" anchorCtr="0" compatLnSpc="1">
              <a:prstTxWarp prst="textNoShape">
                <a:avLst/>
              </a:prstTxWarp>
            </a:bodyPr>
            <a:lstStyle>
              <a:defPPr>
                <a:defRPr lang="en-US"/>
              </a:defPPr>
              <a:lvl1pPr marR="0" indent="0" algn="ctr" eaLnBrk="0" fontAlgn="base" hangingPunct="0">
                <a:lnSpc>
                  <a:spcPct val="100000"/>
                </a:lnSpc>
                <a:spcBef>
                  <a:spcPct val="0"/>
                </a:spcBef>
                <a:spcAft>
                  <a:spcPct val="0"/>
                </a:spcAft>
                <a:buClrTx/>
                <a:buSzTx/>
                <a:buFontTx/>
                <a:buNone/>
                <a:tabLst/>
                <a:defRPr kumimoji="0" sz="700" b="1" i="0" u="none" strike="noStrike" cap="none" normalizeH="0" baseline="0">
                  <a:ln>
                    <a:noFill/>
                  </a:ln>
                  <a:solidFill>
                    <a:schemeClr val="dk1"/>
                  </a:solidFill>
                  <a:effectLst/>
                  <a:latin typeface="Arial"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defTabSz="685835">
                <a:defRPr/>
              </a:pPr>
              <a:r>
                <a:rPr lang="en-US" sz="600">
                  <a:solidFill>
                    <a:prstClr val="black"/>
                  </a:solidFill>
                  <a:latin typeface="Agency FB" panose="020B0503020202020204" pitchFamily="34" charset="0"/>
                </a:rPr>
                <a:t>Opportunities</a:t>
              </a:r>
              <a:endParaRPr lang="en-US" sz="450">
                <a:solidFill>
                  <a:prstClr val="black"/>
                </a:solidFill>
                <a:latin typeface="Agency FB" panose="020B0503020202020204" pitchFamily="34" charset="0"/>
              </a:endParaRPr>
            </a:p>
          </p:txBody>
        </p:sp>
        <p:cxnSp>
          <p:nvCxnSpPr>
            <p:cNvPr id="200" name="Straight Arrow Connector 199">
              <a:extLst>
                <a:ext uri="{FF2B5EF4-FFF2-40B4-BE49-F238E27FC236}">
                  <a16:creationId xmlns:a16="http://schemas.microsoft.com/office/drawing/2014/main" id="{224CA279-A023-6218-833A-3F99FAC22CC2}"/>
                </a:ext>
              </a:extLst>
            </p:cNvPr>
            <p:cNvCxnSpPr>
              <a:cxnSpLocks/>
            </p:cNvCxnSpPr>
            <p:nvPr/>
          </p:nvCxnSpPr>
          <p:spPr bwMode="auto">
            <a:xfrm>
              <a:off x="1860873" y="1620302"/>
              <a:ext cx="0" cy="197540"/>
            </a:xfrm>
            <a:prstGeom prst="straightConnector1">
              <a:avLst/>
            </a:prstGeom>
            <a:solidFill>
              <a:srgbClr val="5B9BD5"/>
            </a:solidFill>
            <a:ln w="22225" cap="flat" cmpd="sng" algn="ctr">
              <a:solidFill>
                <a:sysClr val="windowText" lastClr="000000"/>
              </a:solidFill>
              <a:prstDash val="solid"/>
              <a:round/>
              <a:headEnd type="triangle" w="med" len="med"/>
              <a:tailEnd type="triangle"/>
            </a:ln>
            <a:effectLst/>
          </p:spPr>
        </p:cxnSp>
        <p:cxnSp>
          <p:nvCxnSpPr>
            <p:cNvPr id="201" name="Straight Arrow Connector 200">
              <a:extLst>
                <a:ext uri="{FF2B5EF4-FFF2-40B4-BE49-F238E27FC236}">
                  <a16:creationId xmlns:a16="http://schemas.microsoft.com/office/drawing/2014/main" id="{9065B485-0DF9-0035-5704-EEF63B682410}"/>
                </a:ext>
              </a:extLst>
            </p:cNvPr>
            <p:cNvCxnSpPr>
              <a:cxnSpLocks/>
              <a:stCxn id="192" idx="3"/>
              <a:endCxn id="193" idx="1"/>
            </p:cNvCxnSpPr>
            <p:nvPr/>
          </p:nvCxnSpPr>
          <p:spPr bwMode="auto">
            <a:xfrm flipV="1">
              <a:off x="1304129" y="1474449"/>
              <a:ext cx="219535" cy="2426"/>
            </a:xfrm>
            <a:prstGeom prst="straightConnector1">
              <a:avLst/>
            </a:prstGeom>
            <a:noFill/>
            <a:ln w="22225" cap="flat" cmpd="sng" algn="ctr">
              <a:solidFill>
                <a:sysClr val="windowText" lastClr="000000"/>
              </a:solidFill>
              <a:prstDash val="solid"/>
              <a:miter lim="800000"/>
              <a:headEnd type="none" w="med" len="med"/>
              <a:tailEnd type="triangle"/>
            </a:ln>
            <a:effectLst/>
          </p:spPr>
        </p:cxnSp>
        <p:sp>
          <p:nvSpPr>
            <p:cNvPr id="202" name="Rectangle 201">
              <a:extLst>
                <a:ext uri="{FF2B5EF4-FFF2-40B4-BE49-F238E27FC236}">
                  <a16:creationId xmlns:a16="http://schemas.microsoft.com/office/drawing/2014/main" id="{449C8D6D-0CBB-8A7B-B954-62C9D9B869E6}"/>
                </a:ext>
              </a:extLst>
            </p:cNvPr>
            <p:cNvSpPr/>
            <p:nvPr/>
          </p:nvSpPr>
          <p:spPr bwMode="auto">
            <a:xfrm>
              <a:off x="717287" y="2582205"/>
              <a:ext cx="883245" cy="209426"/>
            </a:xfrm>
            <a:prstGeom prst="rect">
              <a:avLst/>
            </a:prstGeom>
            <a:solidFill>
              <a:sysClr val="window" lastClr="FFFFFF"/>
            </a:solidFill>
            <a:ln w="12700"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defTabSz="685835" eaLnBrk="0" fontAlgn="base" hangingPunct="0">
                <a:spcBef>
                  <a:spcPct val="0"/>
                </a:spcBef>
                <a:spcAft>
                  <a:spcPct val="0"/>
                </a:spcAft>
                <a:defRPr/>
              </a:pPr>
              <a:r>
                <a:rPr lang="en-US" sz="525" b="1">
                  <a:solidFill>
                    <a:prstClr val="black"/>
                  </a:solidFill>
                  <a:latin typeface="Calibri" panose="020F0502020204030204" pitchFamily="34" charset="0"/>
                  <a:ea typeface="Calibri" panose="020F0502020204030204" pitchFamily="34" charset="0"/>
                  <a:cs typeface="Calibri" panose="020F0502020204030204" pitchFamily="34" charset="0"/>
                </a:rPr>
                <a:t>Force Design &amp; Wargaming</a:t>
              </a:r>
            </a:p>
          </p:txBody>
        </p:sp>
        <p:sp>
          <p:nvSpPr>
            <p:cNvPr id="203" name="Rectangle 202">
              <a:extLst>
                <a:ext uri="{FF2B5EF4-FFF2-40B4-BE49-F238E27FC236}">
                  <a16:creationId xmlns:a16="http://schemas.microsoft.com/office/drawing/2014/main" id="{9947A052-EE9B-8521-4FE5-62D74505A940}"/>
                </a:ext>
              </a:extLst>
            </p:cNvPr>
            <p:cNvSpPr/>
            <p:nvPr/>
          </p:nvSpPr>
          <p:spPr bwMode="auto">
            <a:xfrm>
              <a:off x="2617482" y="2579250"/>
              <a:ext cx="595103" cy="210312"/>
            </a:xfrm>
            <a:prstGeom prst="rect">
              <a:avLst/>
            </a:prstGeom>
            <a:solidFill>
              <a:sysClr val="window" lastClr="FFFFFF"/>
            </a:solidFill>
            <a:ln w="12700"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defTabSz="685835" eaLnBrk="0" fontAlgn="base" hangingPunct="0">
                <a:spcBef>
                  <a:spcPct val="0"/>
                </a:spcBef>
                <a:spcAft>
                  <a:spcPct val="0"/>
                </a:spcAft>
                <a:defRPr/>
              </a:pPr>
              <a:r>
                <a:rPr lang="en-US" sz="525" b="1">
                  <a:solidFill>
                    <a:prstClr val="black"/>
                  </a:solidFill>
                  <a:latin typeface="Calibri" panose="020F0502020204030204" pitchFamily="34" charset="0"/>
                  <a:ea typeface="Calibri" panose="020F0502020204030204" pitchFamily="34" charset="0"/>
                  <a:cs typeface="Calibri" panose="020F0502020204030204" pitchFamily="34" charset="0"/>
                </a:rPr>
                <a:t>S&amp;T Requirements</a:t>
              </a:r>
            </a:p>
          </p:txBody>
        </p:sp>
        <p:sp>
          <p:nvSpPr>
            <p:cNvPr id="205" name="Rectangle 204">
              <a:extLst>
                <a:ext uri="{FF2B5EF4-FFF2-40B4-BE49-F238E27FC236}">
                  <a16:creationId xmlns:a16="http://schemas.microsoft.com/office/drawing/2014/main" id="{99CEE92A-C948-7B8D-AF21-8B22741E0E5D}"/>
                </a:ext>
              </a:extLst>
            </p:cNvPr>
            <p:cNvSpPr/>
            <p:nvPr/>
          </p:nvSpPr>
          <p:spPr bwMode="auto">
            <a:xfrm>
              <a:off x="3308496" y="2579794"/>
              <a:ext cx="444052" cy="210312"/>
            </a:xfrm>
            <a:prstGeom prst="rect">
              <a:avLst/>
            </a:prstGeom>
            <a:solidFill>
              <a:sysClr val="window" lastClr="FFFFFF"/>
            </a:solidFill>
            <a:ln w="12700"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defTabSz="685835" eaLnBrk="0" fontAlgn="base" hangingPunct="0">
                <a:spcBef>
                  <a:spcPct val="0"/>
                </a:spcBef>
                <a:spcAft>
                  <a:spcPct val="0"/>
                </a:spcAft>
                <a:defRPr/>
              </a:pPr>
              <a:r>
                <a:rPr lang="en-US" sz="525" b="1">
                  <a:solidFill>
                    <a:prstClr val="black"/>
                  </a:solidFill>
                  <a:latin typeface="Calibri" panose="020F0502020204030204" pitchFamily="34" charset="0"/>
                  <a:ea typeface="Calibri" panose="020F0502020204030204" pitchFamily="34" charset="0"/>
                  <a:cs typeface="Calibri" panose="020F0502020204030204" pitchFamily="34" charset="0"/>
                </a:rPr>
                <a:t>Vanguards</a:t>
              </a:r>
            </a:p>
          </p:txBody>
        </p:sp>
        <p:sp>
          <p:nvSpPr>
            <p:cNvPr id="208" name="Rectangle 207">
              <a:extLst>
                <a:ext uri="{FF2B5EF4-FFF2-40B4-BE49-F238E27FC236}">
                  <a16:creationId xmlns:a16="http://schemas.microsoft.com/office/drawing/2014/main" id="{7B363A4F-EFA2-794D-FB2C-F303D8614192}"/>
                </a:ext>
              </a:extLst>
            </p:cNvPr>
            <p:cNvSpPr/>
            <p:nvPr/>
          </p:nvSpPr>
          <p:spPr bwMode="auto">
            <a:xfrm>
              <a:off x="1680221" y="2581229"/>
              <a:ext cx="830243" cy="209425"/>
            </a:xfrm>
            <a:prstGeom prst="rect">
              <a:avLst/>
            </a:prstGeom>
            <a:solidFill>
              <a:sysClr val="window" lastClr="FFFFFF"/>
            </a:solidFill>
            <a:ln w="12700" cap="flat" cmpd="sng" algn="ctr">
              <a:no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0" tIns="0" rIns="0" bIns="0" numCol="1" rtlCol="0" anchor="ctr" anchorCtr="0" compatLnSpc="1">
              <a:prstTxWarp prst="textNoShape">
                <a:avLst/>
              </a:prstTxWarp>
            </a:bodyPr>
            <a:lstStyle/>
            <a:p>
              <a:pPr algn="ctr" defTabSz="685835" eaLnBrk="0" fontAlgn="base" hangingPunct="0">
                <a:spcBef>
                  <a:spcPct val="0"/>
                </a:spcBef>
                <a:spcAft>
                  <a:spcPct val="0"/>
                </a:spcAft>
                <a:defRPr/>
              </a:pPr>
              <a:r>
                <a:rPr lang="en-US" sz="525" b="1">
                  <a:solidFill>
                    <a:prstClr val="black"/>
                  </a:solidFill>
                  <a:latin typeface="Calibri" panose="020F0502020204030204" pitchFamily="34" charset="0"/>
                  <a:ea typeface="Calibri" panose="020F0502020204030204" pitchFamily="34" charset="0"/>
                  <a:cs typeface="Calibri" panose="020F0502020204030204" pitchFamily="34" charset="0"/>
                </a:rPr>
                <a:t>Experimentation Activities</a:t>
              </a:r>
            </a:p>
          </p:txBody>
        </p:sp>
        <p:cxnSp>
          <p:nvCxnSpPr>
            <p:cNvPr id="210" name="Straight Arrow Connector 209">
              <a:extLst>
                <a:ext uri="{FF2B5EF4-FFF2-40B4-BE49-F238E27FC236}">
                  <a16:creationId xmlns:a16="http://schemas.microsoft.com/office/drawing/2014/main" id="{ECC53704-E630-B419-79F3-4FA55386023E}"/>
                </a:ext>
              </a:extLst>
            </p:cNvPr>
            <p:cNvCxnSpPr>
              <a:cxnSpLocks/>
            </p:cNvCxnSpPr>
            <p:nvPr/>
          </p:nvCxnSpPr>
          <p:spPr bwMode="auto">
            <a:xfrm>
              <a:off x="1861433" y="2144709"/>
              <a:ext cx="0" cy="210438"/>
            </a:xfrm>
            <a:prstGeom prst="straightConnector1">
              <a:avLst/>
            </a:prstGeom>
            <a:solidFill>
              <a:srgbClr val="5B9BD5"/>
            </a:solidFill>
            <a:ln w="22225" cap="flat" cmpd="sng" algn="ctr">
              <a:solidFill>
                <a:sysClr val="windowText" lastClr="000000"/>
              </a:solidFill>
              <a:prstDash val="solid"/>
              <a:round/>
              <a:headEnd type="triangle" w="med" len="med"/>
              <a:tailEnd type="triangle"/>
            </a:ln>
            <a:effectLst/>
          </p:spPr>
        </p:cxnSp>
        <p:cxnSp>
          <p:nvCxnSpPr>
            <p:cNvPr id="211" name="Straight Connector 210">
              <a:extLst>
                <a:ext uri="{FF2B5EF4-FFF2-40B4-BE49-F238E27FC236}">
                  <a16:creationId xmlns:a16="http://schemas.microsoft.com/office/drawing/2014/main" id="{CC0AF080-7209-EFE1-85C6-123406216147}"/>
                </a:ext>
              </a:extLst>
            </p:cNvPr>
            <p:cNvCxnSpPr>
              <a:cxnSpLocks/>
            </p:cNvCxnSpPr>
            <p:nvPr/>
          </p:nvCxnSpPr>
          <p:spPr bwMode="auto">
            <a:xfrm flipV="1">
              <a:off x="2204798" y="1475661"/>
              <a:ext cx="248321" cy="2"/>
            </a:xfrm>
            <a:prstGeom prst="line">
              <a:avLst/>
            </a:prstGeom>
            <a:solidFill>
              <a:srgbClr val="5B9BD5"/>
            </a:solidFill>
            <a:ln w="22225" cap="flat" cmpd="sng" algn="ctr">
              <a:solidFill>
                <a:sysClr val="windowText" lastClr="000000"/>
              </a:solidFill>
              <a:prstDash val="solid"/>
              <a:round/>
              <a:headEnd type="triangle" w="med" len="med"/>
              <a:tailEnd type="triangle"/>
            </a:ln>
            <a:effectLst/>
          </p:spPr>
        </p:cxnSp>
      </p:grpSp>
      <p:sp>
        <p:nvSpPr>
          <p:cNvPr id="27" name="TextBox 26">
            <a:extLst>
              <a:ext uri="{FF2B5EF4-FFF2-40B4-BE49-F238E27FC236}">
                <a16:creationId xmlns:a16="http://schemas.microsoft.com/office/drawing/2014/main" id="{D3EF37C7-A256-1D8D-22A0-CD20F1686CC0}"/>
              </a:ext>
            </a:extLst>
          </p:cNvPr>
          <p:cNvSpPr txBox="1"/>
          <p:nvPr/>
        </p:nvSpPr>
        <p:spPr>
          <a:xfrm>
            <a:off x="7133407" y="1982596"/>
            <a:ext cx="1930914" cy="646331"/>
          </a:xfrm>
          <a:prstGeom prst="rect">
            <a:avLst/>
          </a:prstGeom>
          <a:noFill/>
        </p:spPr>
        <p:txBody>
          <a:bodyPr wrap="square" anchor="ctr">
            <a:spAutoFit/>
          </a:bodyPr>
          <a:lstStyle/>
          <a:p>
            <a:pPr algn="ctr"/>
            <a:r>
              <a:rPr lang="en-US" sz="1200" b="1">
                <a:solidFill>
                  <a:srgbClr val="1C33AB"/>
                </a:solidFill>
                <a:latin typeface="Agency FB" panose="020B0503020202020204" pitchFamily="34" charset="0"/>
              </a:rPr>
              <a:t>Data Driven Sustention to Optimize War-Winning Capabilities </a:t>
            </a:r>
          </a:p>
        </p:txBody>
      </p:sp>
      <p:cxnSp>
        <p:nvCxnSpPr>
          <p:cNvPr id="20" name="Straight Connector 19">
            <a:extLst>
              <a:ext uri="{FF2B5EF4-FFF2-40B4-BE49-F238E27FC236}">
                <a16:creationId xmlns:a16="http://schemas.microsoft.com/office/drawing/2014/main" id="{5F9CF64A-B37F-37FC-046F-7C84E1747BBA}"/>
              </a:ext>
            </a:extLst>
          </p:cNvPr>
          <p:cNvCxnSpPr/>
          <p:nvPr/>
        </p:nvCxnSpPr>
        <p:spPr>
          <a:xfrm>
            <a:off x="422910" y="451901"/>
            <a:ext cx="82981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52B486E-4A10-58A3-F733-18715117CC61}"/>
              </a:ext>
            </a:extLst>
          </p:cNvPr>
          <p:cNvSpPr txBox="1"/>
          <p:nvPr/>
        </p:nvSpPr>
        <p:spPr>
          <a:xfrm>
            <a:off x="3412363" y="4237283"/>
            <a:ext cx="2661773" cy="542456"/>
          </a:xfrm>
          <a:prstGeom prst="rect">
            <a:avLst/>
          </a:prstGeom>
          <a:noFill/>
        </p:spPr>
        <p:txBody>
          <a:bodyPr wrap="square">
            <a:spAutoFit/>
          </a:bodyPr>
          <a:lstStyle/>
          <a:p>
            <a:pPr algn="ctr" defTabSz="685835" eaLnBrk="0" fontAlgn="base" hangingPunct="0">
              <a:spcBef>
                <a:spcPct val="0"/>
              </a:spcBef>
              <a:spcAft>
                <a:spcPct val="0"/>
              </a:spcAft>
              <a:defRPr/>
            </a:pPr>
            <a:r>
              <a:rPr lang="en-US" sz="1875" b="1">
                <a:solidFill>
                  <a:srgbClr val="FFFFFF"/>
                </a:solidFill>
                <a:latin typeface="Agency FB" panose="020B0503020202020204" pitchFamily="34" charset="0"/>
              </a:rPr>
              <a:t>DIGITAL ECOSYSTEM </a:t>
            </a:r>
          </a:p>
          <a:p>
            <a:pPr algn="ctr" defTabSz="685835" eaLnBrk="0" fontAlgn="base" hangingPunct="0">
              <a:spcBef>
                <a:spcPct val="0"/>
              </a:spcBef>
              <a:spcAft>
                <a:spcPct val="0"/>
              </a:spcAft>
              <a:defRPr/>
            </a:pPr>
            <a:r>
              <a:rPr lang="en-US" sz="1050" b="1">
                <a:solidFill>
                  <a:srgbClr val="EEEEEE"/>
                </a:solidFill>
                <a:latin typeface="Agency FB" panose="020B0503020202020204" pitchFamily="34" charset="0"/>
              </a:rPr>
              <a:t>PLM   /   Cloud   /  HPC   /   SAP-IT</a:t>
            </a:r>
          </a:p>
        </p:txBody>
      </p:sp>
      <p:sp>
        <p:nvSpPr>
          <p:cNvPr id="13" name="TextBox 12">
            <a:extLst>
              <a:ext uri="{FF2B5EF4-FFF2-40B4-BE49-F238E27FC236}">
                <a16:creationId xmlns:a16="http://schemas.microsoft.com/office/drawing/2014/main" id="{CDC43B5C-ED73-4934-A559-F325028B267C}"/>
              </a:ext>
            </a:extLst>
          </p:cNvPr>
          <p:cNvSpPr txBox="1"/>
          <p:nvPr/>
        </p:nvSpPr>
        <p:spPr>
          <a:xfrm>
            <a:off x="3803040" y="4905165"/>
            <a:ext cx="1588897" cy="230832"/>
          </a:xfrm>
          <a:prstGeom prst="rect">
            <a:avLst/>
          </a:prstGeom>
          <a:noFill/>
        </p:spPr>
        <p:txBody>
          <a:bodyPr wrap="none" rtlCol="0">
            <a:spAutoFit/>
          </a:bodyPr>
          <a:lstStyle/>
          <a:p>
            <a:pPr defTabSz="685800">
              <a:buClrTx/>
              <a:defRPr/>
            </a:pPr>
            <a:r>
              <a:rPr lang="en-US" sz="900" kern="1200">
                <a:solidFill>
                  <a:srgbClr val="00AB00"/>
                </a:solidFill>
                <a:latin typeface="Arial-BoldMT"/>
                <a:ea typeface="+mn-ea"/>
                <a:cs typeface="+mn-cs"/>
              </a:rPr>
              <a:t>Approved for public release</a:t>
            </a:r>
            <a:endParaRPr lang="en-US" sz="900" kern="120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20661350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TO DATF Template v2" id="{D4C25387-5B90-2643-B0FB-42906216350B}" vid="{40D87503-FDCB-9349-A143-B0C3FE6A20E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7c0e28-cc6a-49c8-99a7-cb08aea87cb2" xsi:nil="true"/>
    <lcf76f155ced4ddcb4097134ff3c332f xmlns="108a1315-992f-4104-9d59-8340a80ae802">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74C4DC423D1742A1747C2C527314FF" ma:contentTypeVersion="14" ma:contentTypeDescription="Create a new document." ma:contentTypeScope="" ma:versionID="51ef718a449bcc568ba16b17bd5e00b1">
  <xsd:schema xmlns:xsd="http://www.w3.org/2001/XMLSchema" xmlns:xs="http://www.w3.org/2001/XMLSchema" xmlns:p="http://schemas.microsoft.com/office/2006/metadata/properties" xmlns:ns2="108a1315-992f-4104-9d59-8340a80ae802" xmlns:ns3="127c0e28-cc6a-49c8-99a7-cb08aea87cb2" targetNamespace="http://schemas.microsoft.com/office/2006/metadata/properties" ma:root="true" ma:fieldsID="c5acff7b3de28af9cbc2ea894fd780c1" ns2:_="" ns3:_="">
    <xsd:import namespace="108a1315-992f-4104-9d59-8340a80ae802"/>
    <xsd:import namespace="127c0e28-cc6a-49c8-99a7-cb08aea87cb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8a1315-992f-4104-9d59-8340a80ae8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7c0e28-cc6a-49c8-99a7-cb08aea87cb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eacabdc1-3e29-46b3-8dfe-574d680d23f3}" ma:internalName="TaxCatchAll" ma:showField="CatchAllData" ma:web="127c0e28-cc6a-49c8-99a7-cb08aea87cb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37F05C-ABFC-4CEA-803E-1C6F89CE7465}">
  <ds:schemaRefs>
    <ds:schemaRef ds:uri="http://schemas.microsoft.com/office/infopath/2007/PartnerControls"/>
    <ds:schemaRef ds:uri="http://www.w3.org/XML/1998/namespace"/>
    <ds:schemaRef ds:uri="http://schemas.microsoft.com/office/2006/documentManagement/types"/>
    <ds:schemaRef ds:uri="http://purl.org/dc/dcmitype/"/>
    <ds:schemaRef ds:uri="http://purl.org/dc/elements/1.1/"/>
    <ds:schemaRef ds:uri="127c0e28-cc6a-49c8-99a7-cb08aea87cb2"/>
    <ds:schemaRef ds:uri="http://schemas.openxmlformats.org/package/2006/metadata/core-properties"/>
    <ds:schemaRef ds:uri="108a1315-992f-4104-9d59-8340a80ae802"/>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CA4BB65-B62A-426A-8DE2-D47E5D38CD19}">
  <ds:schemaRefs>
    <ds:schemaRef ds:uri="http://schemas.microsoft.com/sharepoint/v3/contenttype/forms"/>
  </ds:schemaRefs>
</ds:datastoreItem>
</file>

<file path=customXml/itemProps3.xml><?xml version="1.0" encoding="utf-8"?>
<ds:datastoreItem xmlns:ds="http://schemas.openxmlformats.org/officeDocument/2006/customXml" ds:itemID="{7FE5EAB1-46EF-49CC-AB9E-33D52F6FD583}">
  <ds:schemaRefs>
    <ds:schemaRef ds:uri="108a1315-992f-4104-9d59-8340a80ae802"/>
    <ds:schemaRef ds:uri="127c0e28-cc6a-49c8-99a7-cb08aea87cb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2615</Words>
  <Application>Microsoft Office PowerPoint</Application>
  <PresentationFormat>On-screen Show (16:9)</PresentationFormat>
  <Paragraphs>309</Paragraphs>
  <Slides>41</Slides>
  <Notes>10</Notes>
  <HiddenSlides>4</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41</vt:i4>
      </vt:variant>
    </vt:vector>
  </HeadingPairs>
  <TitlesOfParts>
    <vt:vector size="55" baseType="lpstr">
      <vt:lpstr>Myriad Pro</vt:lpstr>
      <vt:lpstr>Aptos</vt:lpstr>
      <vt:lpstr>Agency FB</vt:lpstr>
      <vt:lpstr>Arial Black</vt:lpstr>
      <vt:lpstr>Arial</vt:lpstr>
      <vt:lpstr>Courier New</vt:lpstr>
      <vt:lpstr>Times New Roman</vt:lpstr>
      <vt:lpstr>Myriad Pro Light</vt:lpstr>
      <vt:lpstr>Wingdings</vt:lpstr>
      <vt:lpstr>Arial-BoldMT</vt:lpstr>
      <vt:lpstr>Segoe UI</vt:lpstr>
      <vt:lpstr>Calibri</vt:lpstr>
      <vt:lpstr>Arial Narrow</vt:lpstr>
      <vt:lpstr>Simple Light</vt:lpstr>
      <vt:lpstr>Welcome to the Industry Association Consortium Workshop on Technical Reviews</vt:lpstr>
      <vt:lpstr>PowerPoint Presentation</vt:lpstr>
      <vt:lpstr>AGENDA</vt:lpstr>
      <vt:lpstr>Admin Info</vt:lpstr>
      <vt:lpstr>Workshop Administration</vt:lpstr>
      <vt:lpstr>DMM Introduction</vt:lpstr>
      <vt:lpstr>Strategic ‘Why”: Competing in Time</vt:lpstr>
      <vt:lpstr>PowerPoint Presentation</vt:lpstr>
      <vt:lpstr>PowerPoint Presentation</vt:lpstr>
      <vt:lpstr>Premise – Open and non-attributional </vt:lpstr>
      <vt:lpstr>Where to Find Info about the IAC:</vt:lpstr>
      <vt:lpstr>Digital Acceleration Consortium (DAC)</vt:lpstr>
      <vt:lpstr>Breakout #1: What Are We Changing To? </vt:lpstr>
      <vt:lpstr>Digital Materiel Management Language for System Engineering Technical Reviews</vt:lpstr>
      <vt:lpstr>Background</vt:lpstr>
      <vt:lpstr>The Need</vt:lpstr>
      <vt:lpstr>Systems Requirements Review Example Language</vt:lpstr>
      <vt:lpstr>System Functional Review Example Language</vt:lpstr>
      <vt:lpstr>Preliminary Design Review Example Language</vt:lpstr>
      <vt:lpstr>Critical Design Review  Example Language</vt:lpstr>
      <vt:lpstr>Test Readiness Review  Example Language</vt:lpstr>
      <vt:lpstr>System Verification Review Example Language</vt:lpstr>
      <vt:lpstr>Production Readiness Review Example Language</vt:lpstr>
      <vt:lpstr>Physical Configuration Audit Example Language </vt:lpstr>
      <vt:lpstr>Facilitated Exercise #1</vt:lpstr>
      <vt:lpstr>Facilitated Exercise #1 Part 1:  Implementing Digital SETRs (25 Minutes)</vt:lpstr>
      <vt:lpstr>Facilitated Exercise #1 Part 2: Implementing Digital SETRs (25 Minutes)</vt:lpstr>
      <vt:lpstr>Wrap Up/Admin (5 Minutes)</vt:lpstr>
      <vt:lpstr>Facilitated Exercise #2</vt:lpstr>
      <vt:lpstr>Tasking #2: Future State</vt:lpstr>
      <vt:lpstr>Tasking #2: Future State</vt:lpstr>
      <vt:lpstr>Facilitated Exercise #2:  Imagining the Future of Technical Reviews (50 Minutes)</vt:lpstr>
      <vt:lpstr>Facilitated Out-Brief (2 Minutes Per Table) </vt:lpstr>
      <vt:lpstr>Closing Remarks</vt:lpstr>
      <vt:lpstr>Next Steps</vt:lpstr>
      <vt:lpstr>PowerPoint Presentation</vt:lpstr>
      <vt:lpstr>PowerPoint Presentation</vt:lpstr>
      <vt:lpstr>DMM TEAM</vt:lpstr>
      <vt:lpstr>PowerPoint Presentation</vt:lpstr>
      <vt:lpstr>PowerPoint Presentation</vt:lpstr>
      <vt:lpstr>GUIDING FRAMEWORK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Colter Lease</dc:creator>
  <cp:lastModifiedBy>THOMPSON, KENNETH S NH-03 USAF AFMC AFLCMC/CROWS/WN</cp:lastModifiedBy>
  <cp:revision>2</cp:revision>
  <dcterms:created xsi:type="dcterms:W3CDTF">2024-09-20T20:06:50Z</dcterms:created>
  <dcterms:modified xsi:type="dcterms:W3CDTF">2024-10-28T18:14:43Z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0x010100C874C4DC423D1742A1747C2C527314FF</vt:lpwstr>
  </property>
  <property fmtid="{D5CDD505-2E9C-101B-9397-08002B2CF9AE}" pid="3" name="MediaServiceImageTags">
    <vt:lpwstr/>
  </property>
</Properties>
</file>