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4"/>
    <p:sldMasterId id="2147485894" r:id="rId5"/>
  </p:sldMasterIdLst>
  <p:notesMasterIdLst>
    <p:notesMasterId r:id="rId22"/>
  </p:notesMasterIdLst>
  <p:handoutMasterIdLst>
    <p:handoutMasterId r:id="rId23"/>
  </p:handoutMasterIdLst>
  <p:sldIdLst>
    <p:sldId id="969" r:id="rId6"/>
    <p:sldId id="1014" r:id="rId7"/>
    <p:sldId id="1004" r:id="rId8"/>
    <p:sldId id="922" r:id="rId9"/>
    <p:sldId id="1007" r:id="rId10"/>
    <p:sldId id="1012" r:id="rId11"/>
    <p:sldId id="1002" r:id="rId12"/>
    <p:sldId id="1006" r:id="rId13"/>
    <p:sldId id="1008" r:id="rId14"/>
    <p:sldId id="1010" r:id="rId15"/>
    <p:sldId id="1018" r:id="rId16"/>
    <p:sldId id="999" r:id="rId17"/>
    <p:sldId id="1017" r:id="rId18"/>
    <p:sldId id="1001" r:id="rId19"/>
    <p:sldId id="1013" r:id="rId20"/>
    <p:sldId id="1011" r:id="rId21"/>
  </p:sldIdLst>
  <p:sldSz cx="9144000" cy="6858000" type="screen4x3"/>
  <p:notesSz cx="7102475" cy="9388475"/>
  <p:defaultTextStyle>
    <a:defPPr>
      <a:defRPr lang="en-US"/>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894">
          <p15:clr>
            <a:srgbClr val="A4A3A4"/>
          </p15:clr>
        </p15:guide>
        <p15:guide id="2" pos="174">
          <p15:clr>
            <a:srgbClr val="A4A3A4"/>
          </p15:clr>
        </p15:guide>
      </p15:sldGuideLst>
    </p:ext>
    <p:ext uri="{2D200454-40CA-4A62-9FC3-DE9A4176ACB9}">
      <p15:notesGuideLst xmlns:p15="http://schemas.microsoft.com/office/powerpoint/2012/main">
        <p15:guide id="1" orient="horz" pos="2957" userDrawn="1">
          <p15:clr>
            <a:srgbClr val="A4A3A4"/>
          </p15:clr>
        </p15:guide>
        <p15:guide id="2" pos="223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ND, ROBERT M NH-04 USAF AFMC AFMC/ENS" initials="BRMNUAA" lastIdx="2" clrIdx="0">
    <p:extLst>
      <p:ext uri="{19B8F6BF-5375-455C-9EA6-DF929625EA0E}">
        <p15:presenceInfo xmlns:p15="http://schemas.microsoft.com/office/powerpoint/2012/main" userId="S-1-5-21-1271409858-1095883707-2794662393-89484645" providerId="AD"/>
      </p:ext>
    </p:extLst>
  </p:cmAuthor>
  <p:cmAuthor id="2" name="ROBERT BOND" initials="RB" lastIdx="1" clrIdx="1">
    <p:extLst>
      <p:ext uri="{19B8F6BF-5375-455C-9EA6-DF929625EA0E}">
        <p15:presenceInfo xmlns:p15="http://schemas.microsoft.com/office/powerpoint/2012/main" userId="ROBERT BON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CCCC"/>
    <a:srgbClr val="FF99CC"/>
    <a:srgbClr val="FF6699"/>
    <a:srgbClr val="FFCCFF"/>
    <a:srgbClr val="0000FF"/>
    <a:srgbClr val="0000CC"/>
    <a:srgbClr val="151C77"/>
    <a:srgbClr val="FF0000"/>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5B394-66A4-4D69-987B-E0D29006E455}" v="8" dt="2021-04-07T17:28:58.555"/>
    <p1510:client id="{0F7D3D16-D2C3-4B7A-9C8C-7431884FD499}" v="73" dt="2021-04-02T13:13:01.309"/>
    <p1510:client id="{1CAD3CAD-9772-4F38-92E3-63CD7CDF6EAE}" v="17" vWet="17" dt="2021-04-02T21:47:08.512"/>
    <p1510:client id="{27D7D195-2D56-4507-9276-85DA90C16ABF}" v="70" dt="2021-03-25T16:46:49.379"/>
    <p1510:client id="{4F8B7E3D-6443-401D-AA56-998A2C627E16}" v="32" dt="2021-04-08T17:57:31.922"/>
    <p1510:client id="{51659BEA-D7C0-47A4-9C2B-D35015B363D9}" v="2" dt="2021-04-02T13:18:01.444"/>
    <p1510:client id="{646DD33C-E1EB-4ECC-A29E-66BF392EC9D7}" v="3" dt="2021-04-02T17:03:04.766"/>
    <p1510:client id="{6D5F8078-1EDC-4CA9-ABAD-C5C39D50CA71}" v="250" dt="2021-04-02T21:00:51.541"/>
    <p1510:client id="{6F3E90E3-1A95-4B5E-8974-FBE6016E151B}" v="468" dt="2021-04-02T12:07:08.507"/>
    <p1510:client id="{816EA359-F737-4997-8DB6-3868E579D233}" v="2" dt="2021-04-02T19:22:18.913"/>
    <p1510:client id="{9CB558DD-CCA6-438F-98C3-C42513630600}" v="81" vWet="81" dt="2021-04-02T21:47:08.598"/>
    <p1510:client id="{9D4089B6-9608-458A-8C08-3FF09A91C0D9}" v="52" dt="2021-04-02T13:02:35.649"/>
    <p1510:client id="{C1E524EE-30F6-4890-862F-9E824673EBEA}" v="1" dt="2021-04-08T13:17:02.031"/>
    <p1510:client id="{C356A8E1-2B79-49C6-BB59-1CEA0390177C}" v="4" dt="2021-04-02T12:30:26.285"/>
    <p1510:client id="{E3932E60-FC67-41B2-86CD-8AE3A3053BDA}" v="12" dt="2021-04-07T17:42:18.915"/>
    <p1510:client id="{F481C25B-4C77-4841-A56C-A284B8732623}" v="1" dt="2021-04-02T17:05:39.6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48" autoAdjust="0"/>
    <p:restoredTop sz="89034" autoAdjust="0"/>
  </p:normalViewPr>
  <p:slideViewPr>
    <p:cSldViewPr snapToGrid="0">
      <p:cViewPr varScale="1">
        <p:scale>
          <a:sx n="73" d="100"/>
          <a:sy n="73" d="100"/>
        </p:scale>
        <p:origin x="1642" y="58"/>
      </p:cViewPr>
      <p:guideLst>
        <p:guide orient="horz" pos="894"/>
        <p:guide pos="174"/>
      </p:guideLst>
    </p:cSldViewPr>
  </p:slideViewPr>
  <p:notesTextViewPr>
    <p:cViewPr>
      <p:scale>
        <a:sx n="1" d="1"/>
        <a:sy n="1" d="1"/>
      </p:scale>
      <p:origin x="0" y="0"/>
    </p:cViewPr>
  </p:notesTextViewPr>
  <p:notesViewPr>
    <p:cSldViewPr snapToGrid="0">
      <p:cViewPr>
        <p:scale>
          <a:sx n="1" d="2"/>
          <a:sy n="1" d="2"/>
        </p:scale>
        <p:origin x="2672" y="-52"/>
      </p:cViewPr>
      <p:guideLst>
        <p:guide orient="horz" pos="2957"/>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42"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urek, Steven A CIV USAF SAF-AQ (USA)" userId="S::steven.a.turek4.civ@cvr.mil::1f495b0d-2887-44d8-be44-2902a79ab65e" providerId="AD" clId="Web-{9CB558DD-CCA6-438F-98C3-C42513630600}"/>
    <pc:docChg chg="addSld delSld modSld sldOrd">
      <pc:chgData name="Turek, Steven A CIV USAF SAF-AQ (USA)" userId="S::steven.a.turek4.civ@cvr.mil::1f495b0d-2887-44d8-be44-2902a79ab65e" providerId="AD" clId="Web-{9CB558DD-CCA6-438F-98C3-C42513630600}" dt="2021-04-02T21:46:40.721" v="67" actId="20577"/>
      <pc:docMkLst>
        <pc:docMk/>
      </pc:docMkLst>
      <pc:sldChg chg="del">
        <pc:chgData name="Turek, Steven A CIV USAF SAF-AQ (USA)" userId="S::steven.a.turek4.civ@cvr.mil::1f495b0d-2887-44d8-be44-2902a79ab65e" providerId="AD" clId="Web-{9CB558DD-CCA6-438F-98C3-C42513630600}" dt="2021-04-02T21:40:21.598" v="61"/>
        <pc:sldMkLst>
          <pc:docMk/>
          <pc:sldMk cId="2648122654" sldId="899"/>
        </pc:sldMkLst>
      </pc:sldChg>
      <pc:sldChg chg="modSp">
        <pc:chgData name="Turek, Steven A CIV USAF SAF-AQ (USA)" userId="S::steven.a.turek4.civ@cvr.mil::1f495b0d-2887-44d8-be44-2902a79ab65e" providerId="AD" clId="Web-{9CB558DD-CCA6-438F-98C3-C42513630600}" dt="2021-04-02T21:03:47.165" v="56" actId="20577"/>
        <pc:sldMkLst>
          <pc:docMk/>
          <pc:sldMk cId="1706569576" sldId="925"/>
        </pc:sldMkLst>
        <pc:graphicFrameChg chg="mod modGraphic">
          <ac:chgData name="Turek, Steven A CIV USAF SAF-AQ (USA)" userId="S::steven.a.turek4.civ@cvr.mil::1f495b0d-2887-44d8-be44-2902a79ab65e" providerId="AD" clId="Web-{9CB558DD-CCA6-438F-98C3-C42513630600}" dt="2021-04-02T21:03:47.165" v="56" actId="20577"/>
          <ac:graphicFrameMkLst>
            <pc:docMk/>
            <pc:sldMk cId="1706569576" sldId="925"/>
            <ac:graphicFrameMk id="5" creationId="{00000000-0000-0000-0000-000000000000}"/>
          </ac:graphicFrameMkLst>
        </pc:graphicFrameChg>
      </pc:sldChg>
      <pc:sldChg chg="modSp">
        <pc:chgData name="Turek, Steven A CIV USAF SAF-AQ (USA)" userId="S::steven.a.turek4.civ@cvr.mil::1f495b0d-2887-44d8-be44-2902a79ab65e" providerId="AD" clId="Web-{9CB558DD-CCA6-438F-98C3-C42513630600}" dt="2021-04-02T20:01:38.470" v="12" actId="20577"/>
        <pc:sldMkLst>
          <pc:docMk/>
          <pc:sldMk cId="3295139645" sldId="927"/>
        </pc:sldMkLst>
        <pc:spChg chg="mod">
          <ac:chgData name="Turek, Steven A CIV USAF SAF-AQ (USA)" userId="S::steven.a.turek4.civ@cvr.mil::1f495b0d-2887-44d8-be44-2902a79ab65e" providerId="AD" clId="Web-{9CB558DD-CCA6-438F-98C3-C42513630600}" dt="2021-04-02T20:01:38.470" v="12" actId="20577"/>
          <ac:spMkLst>
            <pc:docMk/>
            <pc:sldMk cId="3295139645" sldId="927"/>
            <ac:spMk id="2" creationId="{00000000-0000-0000-0000-000000000000}"/>
          </ac:spMkLst>
        </pc:spChg>
      </pc:sldChg>
      <pc:sldChg chg="modSp">
        <pc:chgData name="Turek, Steven A CIV USAF SAF-AQ (USA)" userId="S::steven.a.turek4.civ@cvr.mil::1f495b0d-2887-44d8-be44-2902a79ab65e" providerId="AD" clId="Web-{9CB558DD-CCA6-438F-98C3-C42513630600}" dt="2021-04-02T20:07:46.192" v="24" actId="20577"/>
        <pc:sldMkLst>
          <pc:docMk/>
          <pc:sldMk cId="1696017856" sldId="928"/>
        </pc:sldMkLst>
        <pc:spChg chg="mod">
          <ac:chgData name="Turek, Steven A CIV USAF SAF-AQ (USA)" userId="S::steven.a.turek4.civ@cvr.mil::1f495b0d-2887-44d8-be44-2902a79ab65e" providerId="AD" clId="Web-{9CB558DD-CCA6-438F-98C3-C42513630600}" dt="2021-04-02T20:07:46.192" v="24" actId="20577"/>
          <ac:spMkLst>
            <pc:docMk/>
            <pc:sldMk cId="1696017856" sldId="928"/>
            <ac:spMk id="2" creationId="{00000000-0000-0000-0000-000000000000}"/>
          </ac:spMkLst>
        </pc:spChg>
      </pc:sldChg>
      <pc:sldChg chg="modSp">
        <pc:chgData name="Turek, Steven A CIV USAF SAF-AQ (USA)" userId="S::steven.a.turek4.civ@cvr.mil::1f495b0d-2887-44d8-be44-2902a79ab65e" providerId="AD" clId="Web-{9CB558DD-CCA6-438F-98C3-C42513630600}" dt="2021-04-02T20:07:36.505" v="18" actId="20577"/>
        <pc:sldMkLst>
          <pc:docMk/>
          <pc:sldMk cId="1276950983" sldId="929"/>
        </pc:sldMkLst>
        <pc:spChg chg="mod">
          <ac:chgData name="Turek, Steven A CIV USAF SAF-AQ (USA)" userId="S::steven.a.turek4.civ@cvr.mil::1f495b0d-2887-44d8-be44-2902a79ab65e" providerId="AD" clId="Web-{9CB558DD-CCA6-438F-98C3-C42513630600}" dt="2021-04-02T20:07:36.505" v="18" actId="20577"/>
          <ac:spMkLst>
            <pc:docMk/>
            <pc:sldMk cId="1276950983" sldId="929"/>
            <ac:spMk id="2" creationId="{00000000-0000-0000-0000-000000000000}"/>
          </ac:spMkLst>
        </pc:spChg>
      </pc:sldChg>
      <pc:sldChg chg="modSp">
        <pc:chgData name="Turek, Steven A CIV USAF SAF-AQ (USA)" userId="S::steven.a.turek4.civ@cvr.mil::1f495b0d-2887-44d8-be44-2902a79ab65e" providerId="AD" clId="Web-{9CB558DD-CCA6-438F-98C3-C42513630600}" dt="2021-04-02T20:07:50.130" v="28" actId="20577"/>
        <pc:sldMkLst>
          <pc:docMk/>
          <pc:sldMk cId="973289514" sldId="930"/>
        </pc:sldMkLst>
        <pc:spChg chg="mod">
          <ac:chgData name="Turek, Steven A CIV USAF SAF-AQ (USA)" userId="S::steven.a.turek4.civ@cvr.mil::1f495b0d-2887-44d8-be44-2902a79ab65e" providerId="AD" clId="Web-{9CB558DD-CCA6-438F-98C3-C42513630600}" dt="2021-04-02T20:07:50.130" v="28" actId="20577"/>
          <ac:spMkLst>
            <pc:docMk/>
            <pc:sldMk cId="973289514" sldId="930"/>
            <ac:spMk id="2" creationId="{00000000-0000-0000-0000-000000000000}"/>
          </ac:spMkLst>
        </pc:spChg>
      </pc:sldChg>
      <pc:sldChg chg="modSp">
        <pc:chgData name="Turek, Steven A CIV USAF SAF-AQ (USA)" userId="S::steven.a.turek4.civ@cvr.mil::1f495b0d-2887-44d8-be44-2902a79ab65e" providerId="AD" clId="Web-{9CB558DD-CCA6-438F-98C3-C42513630600}" dt="2021-04-02T19:48:44.525" v="5" actId="20577"/>
        <pc:sldMkLst>
          <pc:docMk/>
          <pc:sldMk cId="3719395711" sldId="931"/>
        </pc:sldMkLst>
        <pc:spChg chg="mod">
          <ac:chgData name="Turek, Steven A CIV USAF SAF-AQ (USA)" userId="S::steven.a.turek4.civ@cvr.mil::1f495b0d-2887-44d8-be44-2902a79ab65e" providerId="AD" clId="Web-{9CB558DD-CCA6-438F-98C3-C42513630600}" dt="2021-04-02T19:48:44.525" v="5" actId="20577"/>
          <ac:spMkLst>
            <pc:docMk/>
            <pc:sldMk cId="3719395711" sldId="931"/>
            <ac:spMk id="3" creationId="{00000000-0000-0000-0000-000000000000}"/>
          </ac:spMkLst>
        </pc:spChg>
      </pc:sldChg>
      <pc:sldChg chg="modSp">
        <pc:chgData name="Turek, Steven A CIV USAF SAF-AQ (USA)" userId="S::steven.a.turek4.civ@cvr.mil::1f495b0d-2887-44d8-be44-2902a79ab65e" providerId="AD" clId="Web-{9CB558DD-CCA6-438F-98C3-C42513630600}" dt="2021-04-02T21:46:40.721" v="67" actId="20577"/>
        <pc:sldMkLst>
          <pc:docMk/>
          <pc:sldMk cId="2314323304" sldId="939"/>
        </pc:sldMkLst>
        <pc:spChg chg="mod">
          <ac:chgData name="Turek, Steven A CIV USAF SAF-AQ (USA)" userId="S::steven.a.turek4.civ@cvr.mil::1f495b0d-2887-44d8-be44-2902a79ab65e" providerId="AD" clId="Web-{9CB558DD-CCA6-438F-98C3-C42513630600}" dt="2021-04-02T21:46:40.721" v="67" actId="20577"/>
          <ac:spMkLst>
            <pc:docMk/>
            <pc:sldMk cId="2314323304" sldId="939"/>
            <ac:spMk id="3" creationId="{00000000-0000-0000-0000-000000000000}"/>
          </ac:spMkLst>
        </pc:spChg>
      </pc:sldChg>
      <pc:sldChg chg="ord">
        <pc:chgData name="Turek, Steven A CIV USAF SAF-AQ (USA)" userId="S::steven.a.turek4.civ@cvr.mil::1f495b0d-2887-44d8-be44-2902a79ab65e" providerId="AD" clId="Web-{9CB558DD-CCA6-438F-98C3-C42513630600}" dt="2021-04-02T21:16:24.895" v="57"/>
        <pc:sldMkLst>
          <pc:docMk/>
          <pc:sldMk cId="2551492775" sldId="941"/>
        </pc:sldMkLst>
      </pc:sldChg>
      <pc:sldChg chg="del">
        <pc:chgData name="Turek, Steven A CIV USAF SAF-AQ (USA)" userId="S::steven.a.turek4.civ@cvr.mil::1f495b0d-2887-44d8-be44-2902a79ab65e" providerId="AD" clId="Web-{9CB558DD-CCA6-438F-98C3-C42513630600}" dt="2021-04-02T21:29:09.469" v="59"/>
        <pc:sldMkLst>
          <pc:docMk/>
          <pc:sldMk cId="3394753352" sldId="950"/>
        </pc:sldMkLst>
      </pc:sldChg>
      <pc:sldChg chg="ord">
        <pc:chgData name="Turek, Steven A CIV USAF SAF-AQ (USA)" userId="S::steven.a.turek4.civ@cvr.mil::1f495b0d-2887-44d8-be44-2902a79ab65e" providerId="AD" clId="Web-{9CB558DD-CCA6-438F-98C3-C42513630600}" dt="2021-04-02T21:16:37.958" v="58"/>
        <pc:sldMkLst>
          <pc:docMk/>
          <pc:sldMk cId="4054754595" sldId="955"/>
        </pc:sldMkLst>
      </pc:sldChg>
      <pc:sldChg chg="new del">
        <pc:chgData name="Turek, Steven A CIV USAF SAF-AQ (USA)" userId="S::steven.a.turek4.civ@cvr.mil::1f495b0d-2887-44d8-be44-2902a79ab65e" providerId="AD" clId="Web-{9CB558DD-CCA6-438F-98C3-C42513630600}" dt="2021-04-02T21:40:41.365" v="62"/>
        <pc:sldMkLst>
          <pc:docMk/>
          <pc:sldMk cId="1554992604" sldId="957"/>
        </pc:sldMkLst>
      </pc:sldChg>
    </pc:docChg>
  </pc:docChgLst>
  <pc:docChgLst>
    <pc:chgData name="Hurst, James K (Kyle) CIV USAF SAF-AQ (USA)" userId="S::james.k.hurst9.civ@cvr.mil::7e9b3551-bfc4-4219-8787-5e32227ab694" providerId="AD" clId="Web-{27D7D195-2D56-4507-9276-85DA90C16ABF}"/>
    <pc:docChg chg="modSld">
      <pc:chgData name="Hurst, James K (Kyle) CIV USAF SAF-AQ (USA)" userId="S::james.k.hurst9.civ@cvr.mil::7e9b3551-bfc4-4219-8787-5e32227ab694" providerId="AD" clId="Web-{27D7D195-2D56-4507-9276-85DA90C16ABF}" dt="2021-03-25T16:45:04.835" v="68" actId="20577"/>
      <pc:docMkLst>
        <pc:docMk/>
      </pc:docMkLst>
      <pc:sldChg chg="modSp">
        <pc:chgData name="Hurst, James K (Kyle) CIV USAF SAF-AQ (USA)" userId="S::james.k.hurst9.civ@cvr.mil::7e9b3551-bfc4-4219-8787-5e32227ab694" providerId="AD" clId="Web-{27D7D195-2D56-4507-9276-85DA90C16ABF}" dt="2021-03-25T16:45:04.835" v="68" actId="20577"/>
        <pc:sldMkLst>
          <pc:docMk/>
          <pc:sldMk cId="3429090319" sldId="884"/>
        </pc:sldMkLst>
        <pc:spChg chg="mod">
          <ac:chgData name="Hurst, James K (Kyle) CIV USAF SAF-AQ (USA)" userId="S::james.k.hurst9.civ@cvr.mil::7e9b3551-bfc4-4219-8787-5e32227ab694" providerId="AD" clId="Web-{27D7D195-2D56-4507-9276-85DA90C16ABF}" dt="2021-03-25T16:45:04.835" v="68" actId="20577"/>
          <ac:spMkLst>
            <pc:docMk/>
            <pc:sldMk cId="3429090319" sldId="884"/>
            <ac:spMk id="3" creationId="{00000000-0000-0000-0000-000000000000}"/>
          </ac:spMkLst>
        </pc:spChg>
      </pc:sldChg>
    </pc:docChg>
  </pc:docChgLst>
  <pc:docChgLst>
    <pc:chgData name="Turek, Steven A CIV USAF SAF-AQ (USA)" userId="S::steven.a.turek4.civ@cvr.mil::1f495b0d-2887-44d8-be44-2902a79ab65e" providerId="AD" clId="Web-{04E5B394-66A4-4D69-987B-E0D29006E455}"/>
    <pc:docChg chg="modSld">
      <pc:chgData name="Turek, Steven A CIV USAF SAF-AQ (USA)" userId="S::steven.a.turek4.civ@cvr.mil::1f495b0d-2887-44d8-be44-2902a79ab65e" providerId="AD" clId="Web-{04E5B394-66A4-4D69-987B-E0D29006E455}" dt="2021-04-07T17:28:58.555" v="7" actId="20577"/>
      <pc:docMkLst>
        <pc:docMk/>
      </pc:docMkLst>
      <pc:sldChg chg="modSp">
        <pc:chgData name="Turek, Steven A CIV USAF SAF-AQ (USA)" userId="S::steven.a.turek4.civ@cvr.mil::1f495b0d-2887-44d8-be44-2902a79ab65e" providerId="AD" clId="Web-{04E5B394-66A4-4D69-987B-E0D29006E455}" dt="2021-04-07T17:28:58.555" v="7" actId="20577"/>
        <pc:sldMkLst>
          <pc:docMk/>
          <pc:sldMk cId="1706569576" sldId="925"/>
        </pc:sldMkLst>
        <pc:graphicFrameChg chg="modGraphic">
          <ac:chgData name="Turek, Steven A CIV USAF SAF-AQ (USA)" userId="S::steven.a.turek4.civ@cvr.mil::1f495b0d-2887-44d8-be44-2902a79ab65e" providerId="AD" clId="Web-{04E5B394-66A4-4D69-987B-E0D29006E455}" dt="2021-04-07T17:28:58.555" v="7" actId="20577"/>
          <ac:graphicFrameMkLst>
            <pc:docMk/>
            <pc:sldMk cId="1706569576" sldId="925"/>
            <ac:graphicFrameMk id="5" creationId="{00000000-0000-0000-0000-000000000000}"/>
          </ac:graphicFrameMkLst>
        </pc:graphicFrameChg>
      </pc:sldChg>
      <pc:sldChg chg="modSp">
        <pc:chgData name="Turek, Steven A CIV USAF SAF-AQ (USA)" userId="S::steven.a.turek4.civ@cvr.mil::1f495b0d-2887-44d8-be44-2902a79ab65e" providerId="AD" clId="Web-{04E5B394-66A4-4D69-987B-E0D29006E455}" dt="2021-04-07T17:27:08.372" v="4" actId="20577"/>
        <pc:sldMkLst>
          <pc:docMk/>
          <pc:sldMk cId="717063876" sldId="940"/>
        </pc:sldMkLst>
        <pc:spChg chg="mod">
          <ac:chgData name="Turek, Steven A CIV USAF SAF-AQ (USA)" userId="S::steven.a.turek4.civ@cvr.mil::1f495b0d-2887-44d8-be44-2902a79ab65e" providerId="AD" clId="Web-{04E5B394-66A4-4D69-987B-E0D29006E455}" dt="2021-04-07T17:27:08.372" v="4" actId="20577"/>
          <ac:spMkLst>
            <pc:docMk/>
            <pc:sldMk cId="717063876" sldId="940"/>
            <ac:spMk id="5" creationId="{00000000-0000-0000-0000-000000000000}"/>
          </ac:spMkLst>
        </pc:spChg>
      </pc:sldChg>
    </pc:docChg>
  </pc:docChgLst>
  <pc:docChgLst>
    <pc:chgData name="Hurst, James K (Kyle) CIV USAF SAF-AQ (USA)" userId="S::james.k.hurst9.civ@cvr.mil::7e9b3551-bfc4-4219-8787-5e32227ab694" providerId="AD" clId="Web-{1CAD3CAD-9772-4F38-92E3-63CD7CDF6EAE}"/>
    <pc:docChg chg="addSld modSld sldOrd">
      <pc:chgData name="Hurst, James K (Kyle) CIV USAF SAF-AQ (USA)" userId="S::james.k.hurst9.civ@cvr.mil::7e9b3551-bfc4-4219-8787-5e32227ab694" providerId="AD" clId="Web-{1CAD3CAD-9772-4F38-92E3-63CD7CDF6EAE}" dt="2021-04-02T21:47:07.715" v="15" actId="20577"/>
      <pc:docMkLst>
        <pc:docMk/>
      </pc:docMkLst>
      <pc:sldChg chg="modSp">
        <pc:chgData name="Hurst, James K (Kyle) CIV USAF SAF-AQ (USA)" userId="S::james.k.hurst9.civ@cvr.mil::7e9b3551-bfc4-4219-8787-5e32227ab694" providerId="AD" clId="Web-{1CAD3CAD-9772-4F38-92E3-63CD7CDF6EAE}" dt="2021-04-02T21:47:07.715" v="15" actId="20577"/>
        <pc:sldMkLst>
          <pc:docMk/>
          <pc:sldMk cId="2314323304" sldId="939"/>
        </pc:sldMkLst>
        <pc:spChg chg="mod">
          <ac:chgData name="Hurst, James K (Kyle) CIV USAF SAF-AQ (USA)" userId="S::james.k.hurst9.civ@cvr.mil::7e9b3551-bfc4-4219-8787-5e32227ab694" providerId="AD" clId="Web-{1CAD3CAD-9772-4F38-92E3-63CD7CDF6EAE}" dt="2021-04-02T21:47:07.715" v="15" actId="20577"/>
          <ac:spMkLst>
            <pc:docMk/>
            <pc:sldMk cId="2314323304" sldId="939"/>
            <ac:spMk id="3" creationId="{00000000-0000-0000-0000-000000000000}"/>
          </ac:spMkLst>
        </pc:spChg>
      </pc:sldChg>
      <pc:sldChg chg="ord">
        <pc:chgData name="Hurst, James K (Kyle) CIV USAF SAF-AQ (USA)" userId="S::james.k.hurst9.civ@cvr.mil::7e9b3551-bfc4-4219-8787-5e32227ab694" providerId="AD" clId="Web-{1CAD3CAD-9772-4F38-92E3-63CD7CDF6EAE}" dt="2021-04-02T21:43:08.572" v="4"/>
        <pc:sldMkLst>
          <pc:docMk/>
          <pc:sldMk cId="290632083" sldId="953"/>
        </pc:sldMkLst>
      </pc:sldChg>
      <pc:sldChg chg="add ord replId">
        <pc:chgData name="Hurst, James K (Kyle) CIV USAF SAF-AQ (USA)" userId="S::james.k.hurst9.civ@cvr.mil::7e9b3551-bfc4-4219-8787-5e32227ab694" providerId="AD" clId="Web-{1CAD3CAD-9772-4F38-92E3-63CD7CDF6EAE}" dt="2021-04-02T21:40:44.774" v="1"/>
        <pc:sldMkLst>
          <pc:docMk/>
          <pc:sldMk cId="3711754129" sldId="958"/>
        </pc:sldMkLst>
      </pc:sldChg>
    </pc:docChg>
  </pc:docChgLst>
  <pc:docChgLst>
    <pc:chgData name="Hurst, James K (Kyle) CIV USAF SAF-AQ (USA)" userId="S::james.k.hurst9.civ@cvr.mil::7e9b3551-bfc4-4219-8787-5e32227ab694" providerId="AD" clId="Web-{C356A8E1-2B79-49C6-BB59-1CEA0390177C}"/>
    <pc:docChg chg="modSld">
      <pc:chgData name="Hurst, James K (Kyle) CIV USAF SAF-AQ (USA)" userId="S::james.k.hurst9.civ@cvr.mil::7e9b3551-bfc4-4219-8787-5e32227ab694" providerId="AD" clId="Web-{C356A8E1-2B79-49C6-BB59-1CEA0390177C}" dt="2021-04-02T12:30:26.285" v="3" actId="20577"/>
      <pc:docMkLst>
        <pc:docMk/>
      </pc:docMkLst>
      <pc:sldChg chg="modSp">
        <pc:chgData name="Hurst, James K (Kyle) CIV USAF SAF-AQ (USA)" userId="S::james.k.hurst9.civ@cvr.mil::7e9b3551-bfc4-4219-8787-5e32227ab694" providerId="AD" clId="Web-{C356A8E1-2B79-49C6-BB59-1CEA0390177C}" dt="2021-04-02T12:30:26.285" v="3" actId="20577"/>
        <pc:sldMkLst>
          <pc:docMk/>
          <pc:sldMk cId="2314323304" sldId="939"/>
        </pc:sldMkLst>
        <pc:spChg chg="mod">
          <ac:chgData name="Hurst, James K (Kyle) CIV USAF SAF-AQ (USA)" userId="S::james.k.hurst9.civ@cvr.mil::7e9b3551-bfc4-4219-8787-5e32227ab694" providerId="AD" clId="Web-{C356A8E1-2B79-49C6-BB59-1CEA0390177C}" dt="2021-04-02T12:30:26.285" v="3" actId="20577"/>
          <ac:spMkLst>
            <pc:docMk/>
            <pc:sldMk cId="2314323304" sldId="939"/>
            <ac:spMk id="3" creationId="{00000000-0000-0000-0000-000000000000}"/>
          </ac:spMkLst>
        </pc:spChg>
      </pc:sldChg>
    </pc:docChg>
  </pc:docChgLst>
  <pc:docChgLst>
    <pc:chgData name="Turek, Steven A CIV USAF SAF-AQ (USA)" userId="S::steven.a.turek4.civ@cvr.mil::1f495b0d-2887-44d8-be44-2902a79ab65e" providerId="AD" clId="Web-{4F8B7E3D-6443-401D-AA56-998A2C627E16}"/>
    <pc:docChg chg="modSld">
      <pc:chgData name="Turek, Steven A CIV USAF SAF-AQ (USA)" userId="S::steven.a.turek4.civ@cvr.mil::1f495b0d-2887-44d8-be44-2902a79ab65e" providerId="AD" clId="Web-{4F8B7E3D-6443-401D-AA56-998A2C627E16}" dt="2021-04-08T17:57:31.922" v="190" actId="20577"/>
      <pc:docMkLst>
        <pc:docMk/>
      </pc:docMkLst>
      <pc:sldChg chg="modSp modNotes">
        <pc:chgData name="Turek, Steven A CIV USAF SAF-AQ (USA)" userId="S::steven.a.turek4.civ@cvr.mil::1f495b0d-2887-44d8-be44-2902a79ab65e" providerId="AD" clId="Web-{4F8B7E3D-6443-401D-AA56-998A2C627E16}" dt="2021-04-08T17:57:31.922" v="190" actId="20577"/>
        <pc:sldMkLst>
          <pc:docMk/>
          <pc:sldMk cId="576573038" sldId="948"/>
        </pc:sldMkLst>
        <pc:spChg chg="mod">
          <ac:chgData name="Turek, Steven A CIV USAF SAF-AQ (USA)" userId="S::steven.a.turek4.civ@cvr.mil::1f495b0d-2887-44d8-be44-2902a79ab65e" providerId="AD" clId="Web-{4F8B7E3D-6443-401D-AA56-998A2C627E16}" dt="2021-04-08T17:57:31.922" v="190" actId="20577"/>
          <ac:spMkLst>
            <pc:docMk/>
            <pc:sldMk cId="576573038" sldId="948"/>
            <ac:spMk id="6" creationId="{00000000-0000-0000-0000-000000000000}"/>
          </ac:spMkLst>
        </pc:spChg>
      </pc:sldChg>
    </pc:docChg>
  </pc:docChgLst>
  <pc:docChgLst>
    <pc:chgData name="Hurst, James K (Kyle) CIV USAF SAF-AQ (USA)" userId="S::james.k.hurst9.civ@cvr.mil::7e9b3551-bfc4-4219-8787-5e32227ab694" providerId="AD" clId="Web-{816EA359-F737-4997-8DB6-3868E579D233}"/>
    <pc:docChg chg="modSld">
      <pc:chgData name="Hurst, James K (Kyle) CIV USAF SAF-AQ (USA)" userId="S::james.k.hurst9.civ@cvr.mil::7e9b3551-bfc4-4219-8787-5e32227ab694" providerId="AD" clId="Web-{816EA359-F737-4997-8DB6-3868E579D233}" dt="2021-04-02T19:22:18.913" v="1" actId="20577"/>
      <pc:docMkLst>
        <pc:docMk/>
      </pc:docMkLst>
      <pc:sldChg chg="modSp">
        <pc:chgData name="Hurst, James K (Kyle) CIV USAF SAF-AQ (USA)" userId="S::james.k.hurst9.civ@cvr.mil::7e9b3551-bfc4-4219-8787-5e32227ab694" providerId="AD" clId="Web-{816EA359-F737-4997-8DB6-3868E579D233}" dt="2021-04-02T19:22:18.913" v="1" actId="20577"/>
        <pc:sldMkLst>
          <pc:docMk/>
          <pc:sldMk cId="3589529770" sldId="949"/>
        </pc:sldMkLst>
        <pc:spChg chg="mod">
          <ac:chgData name="Hurst, James K (Kyle) CIV USAF SAF-AQ (USA)" userId="S::james.k.hurst9.civ@cvr.mil::7e9b3551-bfc4-4219-8787-5e32227ab694" providerId="AD" clId="Web-{816EA359-F737-4997-8DB6-3868E579D233}" dt="2021-04-02T19:22:18.913" v="1" actId="20577"/>
          <ac:spMkLst>
            <pc:docMk/>
            <pc:sldMk cId="3589529770" sldId="949"/>
            <ac:spMk id="3" creationId="{00000000-0000-0000-0000-000000000000}"/>
          </ac:spMkLst>
        </pc:spChg>
      </pc:sldChg>
    </pc:docChg>
  </pc:docChgLst>
  <pc:docChgLst>
    <pc:chgData name="Hurst, James K (Kyle) CIV USAF SAF-AQ (USA)" userId="S::james.k.hurst9.civ@cvr.mil::7e9b3551-bfc4-4219-8787-5e32227ab694" providerId="AD" clId="Web-{F481C25B-4C77-4841-A56C-A284B8732623}"/>
    <pc:docChg chg="modSld">
      <pc:chgData name="Hurst, James K (Kyle) CIV USAF SAF-AQ (USA)" userId="S::james.k.hurst9.civ@cvr.mil::7e9b3551-bfc4-4219-8787-5e32227ab694" providerId="AD" clId="Web-{F481C25B-4C77-4841-A56C-A284B8732623}" dt="2021-04-02T17:05:39.617" v="0" actId="20577"/>
      <pc:docMkLst>
        <pc:docMk/>
      </pc:docMkLst>
      <pc:sldChg chg="modSp">
        <pc:chgData name="Hurst, James K (Kyle) CIV USAF SAF-AQ (USA)" userId="S::james.k.hurst9.civ@cvr.mil::7e9b3551-bfc4-4219-8787-5e32227ab694" providerId="AD" clId="Web-{F481C25B-4C77-4841-A56C-A284B8732623}" dt="2021-04-02T17:05:39.617" v="0" actId="20577"/>
        <pc:sldMkLst>
          <pc:docMk/>
          <pc:sldMk cId="4054754595" sldId="955"/>
        </pc:sldMkLst>
        <pc:spChg chg="mod">
          <ac:chgData name="Hurst, James K (Kyle) CIV USAF SAF-AQ (USA)" userId="S::james.k.hurst9.civ@cvr.mil::7e9b3551-bfc4-4219-8787-5e32227ab694" providerId="AD" clId="Web-{F481C25B-4C77-4841-A56C-A284B8732623}" dt="2021-04-02T17:05:39.617" v="0" actId="20577"/>
          <ac:spMkLst>
            <pc:docMk/>
            <pc:sldMk cId="4054754595" sldId="955"/>
            <ac:spMk id="3" creationId="{00000000-0000-0000-0000-000000000000}"/>
          </ac:spMkLst>
        </pc:spChg>
      </pc:sldChg>
    </pc:docChg>
  </pc:docChgLst>
  <pc:docChgLst>
    <pc:chgData name="Hurst, James K (Kyle) CIV USAF SAF-AQ (USA)" userId="S::james.k.hurst9.civ@cvr.mil::7e9b3551-bfc4-4219-8787-5e32227ab694" providerId="AD" clId="Web-{646DD33C-E1EB-4ECC-A29E-66BF392EC9D7}"/>
    <pc:docChg chg="modSld">
      <pc:chgData name="Hurst, James K (Kyle) CIV USAF SAF-AQ (USA)" userId="S::james.k.hurst9.civ@cvr.mil::7e9b3551-bfc4-4219-8787-5e32227ab694" providerId="AD" clId="Web-{646DD33C-E1EB-4ECC-A29E-66BF392EC9D7}" dt="2021-04-02T17:03:04.766" v="2" actId="20577"/>
      <pc:docMkLst>
        <pc:docMk/>
      </pc:docMkLst>
      <pc:sldChg chg="modSp">
        <pc:chgData name="Hurst, James K (Kyle) CIV USAF SAF-AQ (USA)" userId="S::james.k.hurst9.civ@cvr.mil::7e9b3551-bfc4-4219-8787-5e32227ab694" providerId="AD" clId="Web-{646DD33C-E1EB-4ECC-A29E-66BF392EC9D7}" dt="2021-04-02T17:03:04.766" v="2" actId="20577"/>
        <pc:sldMkLst>
          <pc:docMk/>
          <pc:sldMk cId="4054754595" sldId="955"/>
        </pc:sldMkLst>
        <pc:spChg chg="mod">
          <ac:chgData name="Hurst, James K (Kyle) CIV USAF SAF-AQ (USA)" userId="S::james.k.hurst9.civ@cvr.mil::7e9b3551-bfc4-4219-8787-5e32227ab694" providerId="AD" clId="Web-{646DD33C-E1EB-4ECC-A29E-66BF392EC9D7}" dt="2021-04-02T17:03:04.766" v="2" actId="20577"/>
          <ac:spMkLst>
            <pc:docMk/>
            <pc:sldMk cId="4054754595" sldId="955"/>
            <ac:spMk id="3" creationId="{00000000-0000-0000-0000-000000000000}"/>
          </ac:spMkLst>
        </pc:spChg>
      </pc:sldChg>
    </pc:docChg>
  </pc:docChgLst>
  <pc:docChgLst>
    <pc:chgData name="Turek, Steven A CIV USAF SAF-AQ (USA)" userId="S::steven.a.turek4.civ@cvr.mil::1f495b0d-2887-44d8-be44-2902a79ab65e" providerId="AD" clId="Web-{E3932E60-FC67-41B2-86CD-8AE3A3053BDA}"/>
    <pc:docChg chg="modSld">
      <pc:chgData name="Turek, Steven A CIV USAF SAF-AQ (USA)" userId="S::steven.a.turek4.civ@cvr.mil::1f495b0d-2887-44d8-be44-2902a79ab65e" providerId="AD" clId="Web-{E3932E60-FC67-41B2-86CD-8AE3A3053BDA}" dt="2021-04-07T17:42:18.462" v="10" actId="20577"/>
      <pc:docMkLst>
        <pc:docMk/>
      </pc:docMkLst>
      <pc:sldChg chg="modSp">
        <pc:chgData name="Turek, Steven A CIV USAF SAF-AQ (USA)" userId="S::steven.a.turek4.civ@cvr.mil::1f495b0d-2887-44d8-be44-2902a79ab65e" providerId="AD" clId="Web-{E3932E60-FC67-41B2-86CD-8AE3A3053BDA}" dt="2021-04-07T17:42:18.462" v="10" actId="20577"/>
        <pc:sldMkLst>
          <pc:docMk/>
          <pc:sldMk cId="3711754129" sldId="958"/>
        </pc:sldMkLst>
        <pc:spChg chg="mod">
          <ac:chgData name="Turek, Steven A CIV USAF SAF-AQ (USA)" userId="S::steven.a.turek4.civ@cvr.mil::1f495b0d-2887-44d8-be44-2902a79ab65e" providerId="AD" clId="Web-{E3932E60-FC67-41B2-86CD-8AE3A3053BDA}" dt="2021-04-07T17:42:18.462" v="10" actId="20577"/>
          <ac:spMkLst>
            <pc:docMk/>
            <pc:sldMk cId="3711754129" sldId="958"/>
            <ac:spMk id="3" creationId="{00000000-0000-0000-0000-000000000000}"/>
          </ac:spMkLst>
        </pc:spChg>
      </pc:sldChg>
    </pc:docChg>
  </pc:docChgLst>
  <pc:docChgLst>
    <pc:chgData name="Hurst, James K (Kyle) CIV USAF SAF-AQ (USA)" userId="S::james.k.hurst9.civ@cvr.mil::7e9b3551-bfc4-4219-8787-5e32227ab694" providerId="AD" clId="Web-{0F7D3D16-D2C3-4B7A-9C8C-7431884FD499}"/>
    <pc:docChg chg="addSld modSld">
      <pc:chgData name="Hurst, James K (Kyle) CIV USAF SAF-AQ (USA)" userId="S::james.k.hurst9.civ@cvr.mil::7e9b3551-bfc4-4219-8787-5e32227ab694" providerId="AD" clId="Web-{0F7D3D16-D2C3-4B7A-9C8C-7431884FD499}" dt="2021-04-02T13:12:59.669" v="44" actId="20577"/>
      <pc:docMkLst>
        <pc:docMk/>
      </pc:docMkLst>
      <pc:sldChg chg="modNotes">
        <pc:chgData name="Hurst, James K (Kyle) CIV USAF SAF-AQ (USA)" userId="S::james.k.hurst9.civ@cvr.mil::7e9b3551-bfc4-4219-8787-5e32227ab694" providerId="AD" clId="Web-{0F7D3D16-D2C3-4B7A-9C8C-7431884FD499}" dt="2021-04-02T13:08:36.368" v="4"/>
        <pc:sldMkLst>
          <pc:docMk/>
          <pc:sldMk cId="2314323304" sldId="939"/>
        </pc:sldMkLst>
      </pc:sldChg>
      <pc:sldChg chg="modSp add replId">
        <pc:chgData name="Hurst, James K (Kyle) CIV USAF SAF-AQ (USA)" userId="S::james.k.hurst9.civ@cvr.mil::7e9b3551-bfc4-4219-8787-5e32227ab694" providerId="AD" clId="Web-{0F7D3D16-D2C3-4B7A-9C8C-7431884FD499}" dt="2021-04-02T13:12:59.669" v="44" actId="20577"/>
        <pc:sldMkLst>
          <pc:docMk/>
          <pc:sldMk cId="3147683182" sldId="956"/>
        </pc:sldMkLst>
        <pc:spChg chg="mod">
          <ac:chgData name="Hurst, James K (Kyle) CIV USAF SAF-AQ (USA)" userId="S::james.k.hurst9.civ@cvr.mil::7e9b3551-bfc4-4219-8787-5e32227ab694" providerId="AD" clId="Web-{0F7D3D16-D2C3-4B7A-9C8C-7431884FD499}" dt="2021-04-02T13:12:59.669" v="44" actId="20577"/>
          <ac:spMkLst>
            <pc:docMk/>
            <pc:sldMk cId="3147683182" sldId="956"/>
            <ac:spMk id="2" creationId="{00000000-0000-0000-0000-000000000000}"/>
          </ac:spMkLst>
        </pc:spChg>
        <pc:spChg chg="mod">
          <ac:chgData name="Hurst, James K (Kyle) CIV USAF SAF-AQ (USA)" userId="S::james.k.hurst9.civ@cvr.mil::7e9b3551-bfc4-4219-8787-5e32227ab694" providerId="AD" clId="Web-{0F7D3D16-D2C3-4B7A-9C8C-7431884FD499}" dt="2021-04-02T13:12:50.137" v="35" actId="20577"/>
          <ac:spMkLst>
            <pc:docMk/>
            <pc:sldMk cId="3147683182" sldId="956"/>
            <ac:spMk id="3" creationId="{00000000-0000-0000-0000-000000000000}"/>
          </ac:spMkLst>
        </pc:spChg>
      </pc:sldChg>
    </pc:docChg>
  </pc:docChgLst>
  <pc:docChgLst>
    <pc:chgData name="Turek, Steven A CIV USAF SAF-AQ (USA)" userId="S::steven.a.turek4.civ@cvr.mil::1f495b0d-2887-44d8-be44-2902a79ab65e" providerId="AD" clId="Web-{66234120-7CF4-448F-8940-765922CCCCCC}"/>
    <pc:docChg chg="modSld">
      <pc:chgData name="Turek, Steven A CIV USAF SAF-AQ (USA)" userId="S::steven.a.turek4.civ@cvr.mil::1f495b0d-2887-44d8-be44-2902a79ab65e" providerId="AD" clId="Web-{66234120-7CF4-448F-8940-765922CCCCCC}" dt="2021-04-08T12:22:35.342" v="43"/>
      <pc:docMkLst>
        <pc:docMk/>
      </pc:docMkLst>
      <pc:sldChg chg="modNotes">
        <pc:chgData name="Turek, Steven A CIV USAF SAF-AQ (USA)" userId="S::steven.a.turek4.civ@cvr.mil::1f495b0d-2887-44d8-be44-2902a79ab65e" providerId="AD" clId="Web-{66234120-7CF4-448F-8940-765922CCCCCC}" dt="2021-04-08T12:22:35.342" v="43"/>
        <pc:sldMkLst>
          <pc:docMk/>
          <pc:sldMk cId="277658492" sldId="923"/>
        </pc:sldMkLst>
      </pc:sldChg>
    </pc:docChg>
  </pc:docChgLst>
  <pc:docChgLst>
    <pc:chgData name="Turek, Steven A CIV USAF SAF-AQ (USA)" userId="S::steven.a.turek4.civ@cvr.mil::1f495b0d-2887-44d8-be44-2902a79ab65e" providerId="AD" clId="Web-{C1E524EE-30F6-4890-862F-9E824673EBEA}"/>
    <pc:docChg chg="modSld">
      <pc:chgData name="Turek, Steven A CIV USAF SAF-AQ (USA)" userId="S::steven.a.turek4.civ@cvr.mil::1f495b0d-2887-44d8-be44-2902a79ab65e" providerId="AD" clId="Web-{C1E524EE-30F6-4890-862F-9E824673EBEA}" dt="2021-04-08T15:39:13.612" v="1313"/>
      <pc:docMkLst>
        <pc:docMk/>
      </pc:docMkLst>
      <pc:sldChg chg="modNotes">
        <pc:chgData name="Turek, Steven A CIV USAF SAF-AQ (USA)" userId="S::steven.a.turek4.civ@cvr.mil::1f495b0d-2887-44d8-be44-2902a79ab65e" providerId="AD" clId="Web-{C1E524EE-30F6-4890-862F-9E824673EBEA}" dt="2021-04-08T12:30:26.432" v="20"/>
        <pc:sldMkLst>
          <pc:docMk/>
          <pc:sldMk cId="277658492" sldId="923"/>
        </pc:sldMkLst>
      </pc:sldChg>
      <pc:sldChg chg="modNotes">
        <pc:chgData name="Turek, Steven A CIV USAF SAF-AQ (USA)" userId="S::steven.a.turek4.civ@cvr.mil::1f495b0d-2887-44d8-be44-2902a79ab65e" providerId="AD" clId="Web-{C1E524EE-30F6-4890-862F-9E824673EBEA}" dt="2021-04-08T15:39:13.612" v="1313"/>
        <pc:sldMkLst>
          <pc:docMk/>
          <pc:sldMk cId="1706569576" sldId="925"/>
        </pc:sldMkLst>
      </pc:sldChg>
      <pc:sldChg chg="modNotes">
        <pc:chgData name="Turek, Steven A CIV USAF SAF-AQ (USA)" userId="S::steven.a.turek4.civ@cvr.mil::1f495b0d-2887-44d8-be44-2902a79ab65e" providerId="AD" clId="Web-{C1E524EE-30F6-4890-862F-9E824673EBEA}" dt="2021-04-08T14:02:55.439" v="1090"/>
        <pc:sldMkLst>
          <pc:docMk/>
          <pc:sldMk cId="3719395711" sldId="931"/>
        </pc:sldMkLst>
      </pc:sldChg>
      <pc:sldChg chg="modNotes">
        <pc:chgData name="Turek, Steven A CIV USAF SAF-AQ (USA)" userId="S::steven.a.turek4.civ@cvr.mil::1f495b0d-2887-44d8-be44-2902a79ab65e" providerId="AD" clId="Web-{C1E524EE-30F6-4890-862F-9E824673EBEA}" dt="2021-04-08T12:29:26.572" v="1"/>
        <pc:sldMkLst>
          <pc:docMk/>
          <pc:sldMk cId="2314323304" sldId="939"/>
        </pc:sldMkLst>
      </pc:sldChg>
      <pc:sldChg chg="modNotes">
        <pc:chgData name="Turek, Steven A CIV USAF SAF-AQ (USA)" userId="S::steven.a.turek4.civ@cvr.mil::1f495b0d-2887-44d8-be44-2902a79ab65e" providerId="AD" clId="Web-{C1E524EE-30F6-4890-862F-9E824673EBEA}" dt="2021-04-08T12:47:15.460" v="150"/>
        <pc:sldMkLst>
          <pc:docMk/>
          <pc:sldMk cId="109040041" sldId="947"/>
        </pc:sldMkLst>
      </pc:sldChg>
      <pc:sldChg chg="modNotes">
        <pc:chgData name="Turek, Steven A CIV USAF SAF-AQ (USA)" userId="S::steven.a.turek4.civ@cvr.mil::1f495b0d-2887-44d8-be44-2902a79ab65e" providerId="AD" clId="Web-{C1E524EE-30F6-4890-862F-9E824673EBEA}" dt="2021-04-08T12:29:30.103" v="3"/>
        <pc:sldMkLst>
          <pc:docMk/>
          <pc:sldMk cId="3589529770" sldId="949"/>
        </pc:sldMkLst>
      </pc:sldChg>
      <pc:sldChg chg="modNotes">
        <pc:chgData name="Turek, Steven A CIV USAF SAF-AQ (USA)" userId="S::steven.a.turek4.civ@cvr.mil::1f495b0d-2887-44d8-be44-2902a79ab65e" providerId="AD" clId="Web-{C1E524EE-30F6-4890-862F-9E824673EBEA}" dt="2021-04-08T13:17:01.031" v="1017"/>
        <pc:sldMkLst>
          <pc:docMk/>
          <pc:sldMk cId="4061965671" sldId="959"/>
        </pc:sldMkLst>
      </pc:sldChg>
    </pc:docChg>
  </pc:docChgLst>
  <pc:docChgLst>
    <pc:chgData name="Turek, Steven A CIV USAF SAF-AQ (USA)" userId="S::steven.a.turek4.civ@cvr.mil::1f495b0d-2887-44d8-be44-2902a79ab65e" providerId="AD" clId="Web-{51659BEA-D7C0-47A4-9C2B-D35015B363D9}"/>
    <pc:docChg chg="modSld">
      <pc:chgData name="Turek, Steven A CIV USAF SAF-AQ (USA)" userId="S::steven.a.turek4.civ@cvr.mil::1f495b0d-2887-44d8-be44-2902a79ab65e" providerId="AD" clId="Web-{51659BEA-D7C0-47A4-9C2B-D35015B363D9}" dt="2021-04-02T13:18:01.444" v="4"/>
      <pc:docMkLst>
        <pc:docMk/>
      </pc:docMkLst>
      <pc:sldChg chg="modNotes">
        <pc:chgData name="Turek, Steven A CIV USAF SAF-AQ (USA)" userId="S::steven.a.turek4.civ@cvr.mil::1f495b0d-2887-44d8-be44-2902a79ab65e" providerId="AD" clId="Web-{51659BEA-D7C0-47A4-9C2B-D35015B363D9}" dt="2021-04-02T13:08:49.962" v="2"/>
        <pc:sldMkLst>
          <pc:docMk/>
          <pc:sldMk cId="3589529770" sldId="949"/>
        </pc:sldMkLst>
      </pc:sldChg>
      <pc:sldChg chg="addSp delSp modSp">
        <pc:chgData name="Turek, Steven A CIV USAF SAF-AQ (USA)" userId="S::steven.a.turek4.civ@cvr.mil::1f495b0d-2887-44d8-be44-2902a79ab65e" providerId="AD" clId="Web-{51659BEA-D7C0-47A4-9C2B-D35015B363D9}" dt="2021-04-02T13:18:01.444" v="4"/>
        <pc:sldMkLst>
          <pc:docMk/>
          <pc:sldMk cId="3147683182" sldId="956"/>
        </pc:sldMkLst>
        <pc:graphicFrameChg chg="add del mod modGraphic">
          <ac:chgData name="Turek, Steven A CIV USAF SAF-AQ (USA)" userId="S::steven.a.turek4.civ@cvr.mil::1f495b0d-2887-44d8-be44-2902a79ab65e" providerId="AD" clId="Web-{51659BEA-D7C0-47A4-9C2B-D35015B363D9}" dt="2021-04-02T13:18:01.444" v="4"/>
          <ac:graphicFrameMkLst>
            <pc:docMk/>
            <pc:sldMk cId="3147683182" sldId="956"/>
            <ac:graphicFrameMk id="5" creationId="{ADB6C822-4D21-4BF5-8E6F-7E3F68051B80}"/>
          </ac:graphicFrameMkLst>
        </pc:graphicFrameChg>
      </pc:sldChg>
    </pc:docChg>
  </pc:docChgLst>
  <pc:docChgLst>
    <pc:chgData name="Hurst, James K (Kyle) CIV USAF SAF-AQ (USA)" userId="S::james.k.hurst9.civ@cvr.mil::7e9b3551-bfc4-4219-8787-5e32227ab694" providerId="AD" clId="Web-{9D4089B6-9608-458A-8C08-3FF09A91C0D9}"/>
    <pc:docChg chg="modSld">
      <pc:chgData name="Hurst, James K (Kyle) CIV USAF SAF-AQ (USA)" userId="S::james.k.hurst9.civ@cvr.mil::7e9b3551-bfc4-4219-8787-5e32227ab694" providerId="AD" clId="Web-{9D4089B6-9608-458A-8C08-3FF09A91C0D9}" dt="2021-04-02T13:02:35.649" v="53" actId="20577"/>
      <pc:docMkLst>
        <pc:docMk/>
      </pc:docMkLst>
      <pc:sldChg chg="modSp">
        <pc:chgData name="Hurst, James K (Kyle) CIV USAF SAF-AQ (USA)" userId="S::james.k.hurst9.civ@cvr.mil::7e9b3551-bfc4-4219-8787-5e32227ab694" providerId="AD" clId="Web-{9D4089B6-9608-458A-8C08-3FF09A91C0D9}" dt="2021-04-02T13:02:35.649" v="53" actId="20577"/>
        <pc:sldMkLst>
          <pc:docMk/>
          <pc:sldMk cId="1706569576" sldId="925"/>
        </pc:sldMkLst>
        <pc:graphicFrameChg chg="modGraphic">
          <ac:chgData name="Hurst, James K (Kyle) CIV USAF SAF-AQ (USA)" userId="S::james.k.hurst9.civ@cvr.mil::7e9b3551-bfc4-4219-8787-5e32227ab694" providerId="AD" clId="Web-{9D4089B6-9608-458A-8C08-3FF09A91C0D9}" dt="2021-04-02T13:02:35.649" v="53" actId="20577"/>
          <ac:graphicFrameMkLst>
            <pc:docMk/>
            <pc:sldMk cId="1706569576" sldId="925"/>
            <ac:graphicFrameMk id="5" creationId="{00000000-0000-0000-0000-000000000000}"/>
          </ac:graphicFrameMkLst>
        </pc:graphicFrameChg>
      </pc:sldChg>
    </pc:docChg>
  </pc:docChgLst>
  <pc:docChgLst>
    <pc:chgData clId="Web-{27D7D195-2D56-4507-9276-85DA90C16ABF}"/>
    <pc:docChg chg="modSld">
      <pc:chgData name="" userId="" providerId="" clId="Web-{27D7D195-2D56-4507-9276-85DA90C16ABF}" dt="2021-03-25T16:46:49.379" v="0" actId="20577"/>
      <pc:docMkLst>
        <pc:docMk/>
      </pc:docMkLst>
      <pc:sldChg chg="modSp">
        <pc:chgData name="" userId="" providerId="" clId="Web-{27D7D195-2D56-4507-9276-85DA90C16ABF}" dt="2021-03-25T16:46:49.379" v="0" actId="20577"/>
        <pc:sldMkLst>
          <pc:docMk/>
          <pc:sldMk cId="3429090319" sldId="884"/>
        </pc:sldMkLst>
        <pc:spChg chg="mod">
          <ac:chgData name="" userId="" providerId="" clId="Web-{27D7D195-2D56-4507-9276-85DA90C16ABF}" dt="2021-03-25T16:46:49.379" v="0" actId="20577"/>
          <ac:spMkLst>
            <pc:docMk/>
            <pc:sldMk cId="3429090319" sldId="884"/>
            <ac:spMk id="3" creationId="{00000000-0000-0000-0000-000000000000}"/>
          </ac:spMkLst>
        </pc:spChg>
      </pc:sldChg>
    </pc:docChg>
  </pc:docChgLst>
  <pc:docChgLst>
    <pc:chgData name="Hurst, James K (Kyle) CIV USAF SAF-AQ (USA)" userId="S::james.k.hurst9.civ@cvr.mil::7e9b3551-bfc4-4219-8787-5e32227ab694" providerId="AD" clId="Web-{6F3E90E3-1A95-4B5E-8974-FBE6016E151B}"/>
    <pc:docChg chg="addSld modSld sldOrd">
      <pc:chgData name="Hurst, James K (Kyle) CIV USAF SAF-AQ (USA)" userId="S::james.k.hurst9.civ@cvr.mil::7e9b3551-bfc4-4219-8787-5e32227ab694" providerId="AD" clId="Web-{6F3E90E3-1A95-4B5E-8974-FBE6016E151B}" dt="2021-04-02T12:07:08.507" v="447" actId="20577"/>
      <pc:docMkLst>
        <pc:docMk/>
      </pc:docMkLst>
      <pc:sldChg chg="modSp">
        <pc:chgData name="Hurst, James K (Kyle) CIV USAF SAF-AQ (USA)" userId="S::james.k.hurst9.civ@cvr.mil::7e9b3551-bfc4-4219-8787-5e32227ab694" providerId="AD" clId="Web-{6F3E90E3-1A95-4B5E-8974-FBE6016E151B}" dt="2021-04-02T11:56:43.114" v="66" actId="20577"/>
        <pc:sldMkLst>
          <pc:docMk/>
          <pc:sldMk cId="277658492" sldId="923"/>
        </pc:sldMkLst>
        <pc:spChg chg="mod">
          <ac:chgData name="Hurst, James K (Kyle) CIV USAF SAF-AQ (USA)" userId="S::james.k.hurst9.civ@cvr.mil::7e9b3551-bfc4-4219-8787-5e32227ab694" providerId="AD" clId="Web-{6F3E90E3-1A95-4B5E-8974-FBE6016E151B}" dt="2021-04-02T11:56:43.114" v="66" actId="20577"/>
          <ac:spMkLst>
            <pc:docMk/>
            <pc:sldMk cId="277658492" sldId="923"/>
            <ac:spMk id="3" creationId="{00000000-0000-0000-0000-000000000000}"/>
          </ac:spMkLst>
        </pc:spChg>
      </pc:sldChg>
      <pc:sldChg chg="modSp">
        <pc:chgData name="Hurst, James K (Kyle) CIV USAF SAF-AQ (USA)" userId="S::james.k.hurst9.civ@cvr.mil::7e9b3551-bfc4-4219-8787-5e32227ab694" providerId="AD" clId="Web-{6F3E90E3-1A95-4B5E-8974-FBE6016E151B}" dt="2021-04-02T11:56:57.037" v="74" actId="20577"/>
        <pc:sldMkLst>
          <pc:docMk/>
          <pc:sldMk cId="3719395711" sldId="931"/>
        </pc:sldMkLst>
        <pc:spChg chg="mod">
          <ac:chgData name="Hurst, James K (Kyle) CIV USAF SAF-AQ (USA)" userId="S::james.k.hurst9.civ@cvr.mil::7e9b3551-bfc4-4219-8787-5e32227ab694" providerId="AD" clId="Web-{6F3E90E3-1A95-4B5E-8974-FBE6016E151B}" dt="2021-04-02T11:56:57.037" v="74" actId="20577"/>
          <ac:spMkLst>
            <pc:docMk/>
            <pc:sldMk cId="3719395711" sldId="931"/>
            <ac:spMk id="3" creationId="{00000000-0000-0000-0000-000000000000}"/>
          </ac:spMkLst>
        </pc:spChg>
      </pc:sldChg>
      <pc:sldChg chg="modSp">
        <pc:chgData name="Hurst, James K (Kyle) CIV USAF SAF-AQ (USA)" userId="S::james.k.hurst9.civ@cvr.mil::7e9b3551-bfc4-4219-8787-5e32227ab694" providerId="AD" clId="Web-{6F3E90E3-1A95-4B5E-8974-FBE6016E151B}" dt="2021-04-02T12:07:08.507" v="447" actId="20577"/>
        <pc:sldMkLst>
          <pc:docMk/>
          <pc:sldMk cId="2314323304" sldId="939"/>
        </pc:sldMkLst>
        <pc:spChg chg="mod">
          <ac:chgData name="Hurst, James K (Kyle) CIV USAF SAF-AQ (USA)" userId="S::james.k.hurst9.civ@cvr.mil::7e9b3551-bfc4-4219-8787-5e32227ab694" providerId="AD" clId="Web-{6F3E90E3-1A95-4B5E-8974-FBE6016E151B}" dt="2021-04-02T12:07:08.507" v="447" actId="20577"/>
          <ac:spMkLst>
            <pc:docMk/>
            <pc:sldMk cId="2314323304" sldId="939"/>
            <ac:spMk id="3" creationId="{00000000-0000-0000-0000-000000000000}"/>
          </ac:spMkLst>
        </pc:spChg>
      </pc:sldChg>
      <pc:sldChg chg="addSp delSp modSp">
        <pc:chgData name="Hurst, James K (Kyle) CIV USAF SAF-AQ (USA)" userId="S::james.k.hurst9.civ@cvr.mil::7e9b3551-bfc4-4219-8787-5e32227ab694" providerId="AD" clId="Web-{6F3E90E3-1A95-4B5E-8974-FBE6016E151B}" dt="2021-04-02T11:50:35.975" v="18"/>
        <pc:sldMkLst>
          <pc:docMk/>
          <pc:sldMk cId="109040041" sldId="947"/>
        </pc:sldMkLst>
        <pc:spChg chg="del mod">
          <ac:chgData name="Hurst, James K (Kyle) CIV USAF SAF-AQ (USA)" userId="S::james.k.hurst9.civ@cvr.mil::7e9b3551-bfc4-4219-8787-5e32227ab694" providerId="AD" clId="Web-{6F3E90E3-1A95-4B5E-8974-FBE6016E151B}" dt="2021-04-02T11:50:35.975" v="18"/>
          <ac:spMkLst>
            <pc:docMk/>
            <pc:sldMk cId="109040041" sldId="947"/>
            <ac:spMk id="3" creationId="{00000000-0000-0000-0000-000000000000}"/>
          </ac:spMkLst>
        </pc:spChg>
        <pc:picChg chg="add mod">
          <ac:chgData name="Hurst, James K (Kyle) CIV USAF SAF-AQ (USA)" userId="S::james.k.hurst9.civ@cvr.mil::7e9b3551-bfc4-4219-8787-5e32227ab694" providerId="AD" clId="Web-{6F3E90E3-1A95-4B5E-8974-FBE6016E151B}" dt="2021-04-02T11:50:29.099" v="17" actId="14100"/>
          <ac:picMkLst>
            <pc:docMk/>
            <pc:sldMk cId="109040041" sldId="947"/>
            <ac:picMk id="5" creationId="{BA748329-8C68-4B29-A0D5-2786466DA505}"/>
          </ac:picMkLst>
        </pc:picChg>
      </pc:sldChg>
      <pc:sldChg chg="modSp ord">
        <pc:chgData name="Hurst, James K (Kyle) CIV USAF SAF-AQ (USA)" userId="S::james.k.hurst9.civ@cvr.mil::7e9b3551-bfc4-4219-8787-5e32227ab694" providerId="AD" clId="Web-{6F3E90E3-1A95-4B5E-8974-FBE6016E151B}" dt="2021-04-02T12:06:14.128" v="428" actId="20577"/>
        <pc:sldMkLst>
          <pc:docMk/>
          <pc:sldMk cId="3589529770" sldId="949"/>
        </pc:sldMkLst>
        <pc:spChg chg="mod">
          <ac:chgData name="Hurst, James K (Kyle) CIV USAF SAF-AQ (USA)" userId="S::james.k.hurst9.civ@cvr.mil::7e9b3551-bfc4-4219-8787-5e32227ab694" providerId="AD" clId="Web-{6F3E90E3-1A95-4B5E-8974-FBE6016E151B}" dt="2021-04-02T12:06:14.128" v="428" actId="20577"/>
          <ac:spMkLst>
            <pc:docMk/>
            <pc:sldMk cId="3589529770" sldId="949"/>
            <ac:spMk id="3" creationId="{00000000-0000-0000-0000-000000000000}"/>
          </ac:spMkLst>
        </pc:spChg>
        <pc:spChg chg="mod">
          <ac:chgData name="Hurst, James K (Kyle) CIV USAF SAF-AQ (USA)" userId="S::james.k.hurst9.civ@cvr.mil::7e9b3551-bfc4-4219-8787-5e32227ab694" providerId="AD" clId="Web-{6F3E90E3-1A95-4B5E-8974-FBE6016E151B}" dt="2021-04-02T12:00:38.492" v="93" actId="20577"/>
          <ac:spMkLst>
            <pc:docMk/>
            <pc:sldMk cId="3589529770" sldId="949"/>
            <ac:spMk id="7" creationId="{00000000-0000-0000-0000-000000000000}"/>
          </ac:spMkLst>
        </pc:spChg>
      </pc:sldChg>
      <pc:sldChg chg="delSp modSp add replId">
        <pc:chgData name="Hurst, James K (Kyle) CIV USAF SAF-AQ (USA)" userId="S::james.k.hurst9.civ@cvr.mil::7e9b3551-bfc4-4219-8787-5e32227ab694" providerId="AD" clId="Web-{6F3E90E3-1A95-4B5E-8974-FBE6016E151B}" dt="2021-04-02T11:59:15.313" v="78" actId="20577"/>
        <pc:sldMkLst>
          <pc:docMk/>
          <pc:sldMk cId="1365396948" sldId="954"/>
        </pc:sldMkLst>
        <pc:spChg chg="mod">
          <ac:chgData name="Hurst, James K (Kyle) CIV USAF SAF-AQ (USA)" userId="S::james.k.hurst9.civ@cvr.mil::7e9b3551-bfc4-4219-8787-5e32227ab694" providerId="AD" clId="Web-{6F3E90E3-1A95-4B5E-8974-FBE6016E151B}" dt="2021-04-02T11:59:15.313" v="78" actId="20577"/>
          <ac:spMkLst>
            <pc:docMk/>
            <pc:sldMk cId="1365396948" sldId="954"/>
            <ac:spMk id="3" creationId="{00000000-0000-0000-0000-000000000000}"/>
          </ac:spMkLst>
        </pc:spChg>
        <pc:picChg chg="del">
          <ac:chgData name="Hurst, James K (Kyle) CIV USAF SAF-AQ (USA)" userId="S::james.k.hurst9.civ@cvr.mil::7e9b3551-bfc4-4219-8787-5e32227ab694" providerId="AD" clId="Web-{6F3E90E3-1A95-4B5E-8974-FBE6016E151B}" dt="2021-04-02T11:49:47.315" v="7"/>
          <ac:picMkLst>
            <pc:docMk/>
            <pc:sldMk cId="1365396948" sldId="954"/>
            <ac:picMk id="5" creationId="{BA748329-8C68-4B29-A0D5-2786466DA505}"/>
          </ac:picMkLst>
        </pc:picChg>
      </pc:sldChg>
      <pc:sldChg chg="add ord replId">
        <pc:chgData name="Hurst, James K (Kyle) CIV USAF SAF-AQ (USA)" userId="S::james.k.hurst9.civ@cvr.mil::7e9b3551-bfc4-4219-8787-5e32227ab694" providerId="AD" clId="Web-{6F3E90E3-1A95-4B5E-8974-FBE6016E151B}" dt="2021-04-02T12:00:24.256" v="81"/>
        <pc:sldMkLst>
          <pc:docMk/>
          <pc:sldMk cId="4054754595" sldId="955"/>
        </pc:sldMkLst>
      </pc:sldChg>
    </pc:docChg>
  </pc:docChgLst>
  <pc:docChgLst>
    <pc:chgData name="Hurst, James K (Kyle) CIV USAF SAF-AQ (USA)" userId="S::james.k.hurst9.civ@cvr.mil::7e9b3551-bfc4-4219-8787-5e32227ab694" providerId="AD" clId="Web-{6D5F8078-1EDC-4CA9-ABAD-C5C39D50CA71}"/>
    <pc:docChg chg="delSld modSld sldOrd">
      <pc:chgData name="Hurst, James K (Kyle) CIV USAF SAF-AQ (USA)" userId="S::james.k.hurst9.civ@cvr.mil::7e9b3551-bfc4-4219-8787-5e32227ab694" providerId="AD" clId="Web-{6D5F8078-1EDC-4CA9-ABAD-C5C39D50CA71}" dt="2021-04-02T21:00:37.056" v="247" actId="20577"/>
      <pc:docMkLst>
        <pc:docMk/>
      </pc:docMkLst>
      <pc:sldChg chg="modSp">
        <pc:chgData name="Hurst, James K (Kyle) CIV USAF SAF-AQ (USA)" userId="S::james.k.hurst9.civ@cvr.mil::7e9b3551-bfc4-4219-8787-5e32227ab694" providerId="AD" clId="Web-{6D5F8078-1EDC-4CA9-ABAD-C5C39D50CA71}" dt="2021-04-02T21:00:37.056" v="247" actId="20577"/>
        <pc:sldMkLst>
          <pc:docMk/>
          <pc:sldMk cId="1706569576" sldId="925"/>
        </pc:sldMkLst>
        <pc:graphicFrameChg chg="mod modGraphic">
          <ac:chgData name="Hurst, James K (Kyle) CIV USAF SAF-AQ (USA)" userId="S::james.k.hurst9.civ@cvr.mil::7e9b3551-bfc4-4219-8787-5e32227ab694" providerId="AD" clId="Web-{6D5F8078-1EDC-4CA9-ABAD-C5C39D50CA71}" dt="2021-04-02T21:00:37.056" v="247" actId="20577"/>
          <ac:graphicFrameMkLst>
            <pc:docMk/>
            <pc:sldMk cId="1706569576" sldId="925"/>
            <ac:graphicFrameMk id="5" creationId="{00000000-0000-0000-0000-000000000000}"/>
          </ac:graphicFrameMkLst>
        </pc:graphicFrameChg>
      </pc:sldChg>
      <pc:sldChg chg="addSp modSp ord">
        <pc:chgData name="Hurst, James K (Kyle) CIV USAF SAF-AQ (USA)" userId="S::james.k.hurst9.civ@cvr.mil::7e9b3551-bfc4-4219-8787-5e32227ab694" providerId="AD" clId="Web-{6D5F8078-1EDC-4CA9-ABAD-C5C39D50CA71}" dt="2021-04-02T19:50:16.513" v="62"/>
        <pc:sldMkLst>
          <pc:docMk/>
          <pc:sldMk cId="3295139645" sldId="927"/>
        </pc:sldMkLst>
        <pc:graphicFrameChg chg="mod modGraphic">
          <ac:chgData name="Hurst, James K (Kyle) CIV USAF SAF-AQ (USA)" userId="S::james.k.hurst9.civ@cvr.mil::7e9b3551-bfc4-4219-8787-5e32227ab694" providerId="AD" clId="Web-{6D5F8078-1EDC-4CA9-ABAD-C5C39D50CA71}" dt="2021-04-02T19:44:45.387" v="61" actId="1076"/>
          <ac:graphicFrameMkLst>
            <pc:docMk/>
            <pc:sldMk cId="3295139645" sldId="927"/>
            <ac:graphicFrameMk id="71" creationId="{A1627CC6-023F-44D3-8F1A-86F2BAABF26D}"/>
          </ac:graphicFrameMkLst>
        </pc:graphicFrameChg>
        <pc:graphicFrameChg chg="add mod modGraphic">
          <ac:chgData name="Hurst, James K (Kyle) CIV USAF SAF-AQ (USA)" userId="S::james.k.hurst9.civ@cvr.mil::7e9b3551-bfc4-4219-8787-5e32227ab694" providerId="AD" clId="Web-{6D5F8078-1EDC-4CA9-ABAD-C5C39D50CA71}" dt="2021-04-02T19:43:48.699" v="43"/>
          <ac:graphicFrameMkLst>
            <pc:docMk/>
            <pc:sldMk cId="3295139645" sldId="927"/>
            <ac:graphicFrameMk id="78" creationId="{33ECED9C-5349-4642-8296-51AC92933E49}"/>
          </ac:graphicFrameMkLst>
        </pc:graphicFrameChg>
      </pc:sldChg>
      <pc:sldChg chg="ord">
        <pc:chgData name="Hurst, James K (Kyle) CIV USAF SAF-AQ (USA)" userId="S::james.k.hurst9.civ@cvr.mil::7e9b3551-bfc4-4219-8787-5e32227ab694" providerId="AD" clId="Web-{6D5F8078-1EDC-4CA9-ABAD-C5C39D50CA71}" dt="2021-04-02T20:00:23.092" v="63"/>
        <pc:sldMkLst>
          <pc:docMk/>
          <pc:sldMk cId="109040041" sldId="947"/>
        </pc:sldMkLst>
      </pc:sldChg>
      <pc:sldChg chg="ord">
        <pc:chgData name="Hurst, James K (Kyle) CIV USAF SAF-AQ (USA)" userId="S::james.k.hurst9.civ@cvr.mil::7e9b3551-bfc4-4219-8787-5e32227ab694" providerId="AD" clId="Web-{6D5F8078-1EDC-4CA9-ABAD-C5C39D50CA71}" dt="2021-04-02T20:12:39.938" v="65"/>
        <pc:sldMkLst>
          <pc:docMk/>
          <pc:sldMk cId="3394753352" sldId="950"/>
        </pc:sldMkLst>
      </pc:sldChg>
      <pc:sldChg chg="ord">
        <pc:chgData name="Hurst, James K (Kyle) CIV USAF SAF-AQ (USA)" userId="S::james.k.hurst9.civ@cvr.mil::7e9b3551-bfc4-4219-8787-5e32227ab694" providerId="AD" clId="Web-{6D5F8078-1EDC-4CA9-ABAD-C5C39D50CA71}" dt="2021-04-02T19:37:44.745" v="8"/>
        <pc:sldMkLst>
          <pc:docMk/>
          <pc:sldMk cId="290632083" sldId="953"/>
        </pc:sldMkLst>
      </pc:sldChg>
      <pc:sldChg chg="del">
        <pc:chgData name="Hurst, James K (Kyle) CIV USAF SAF-AQ (USA)" userId="S::james.k.hurst9.civ@cvr.mil::7e9b3551-bfc4-4219-8787-5e32227ab694" providerId="AD" clId="Web-{6D5F8078-1EDC-4CA9-ABAD-C5C39D50CA71}" dt="2021-04-02T20:09:29.016" v="64"/>
        <pc:sldMkLst>
          <pc:docMk/>
          <pc:sldMk cId="1365396948" sldId="954"/>
        </pc:sldMkLst>
      </pc:sldChg>
      <pc:sldChg chg="modSp ord">
        <pc:chgData name="Hurst, James K (Kyle) CIV USAF SAF-AQ (USA)" userId="S::james.k.hurst9.civ@cvr.mil::7e9b3551-bfc4-4219-8787-5e32227ab694" providerId="AD" clId="Web-{6D5F8078-1EDC-4CA9-ABAD-C5C39D50CA71}" dt="2021-04-02T20:12:39.938" v="66"/>
        <pc:sldMkLst>
          <pc:docMk/>
          <pc:sldMk cId="4054754595" sldId="955"/>
        </pc:sldMkLst>
        <pc:spChg chg="mod">
          <ac:chgData name="Hurst, James K (Kyle) CIV USAF SAF-AQ (USA)" userId="S::james.k.hurst9.civ@cvr.mil::7e9b3551-bfc4-4219-8787-5e32227ab694" providerId="AD" clId="Web-{6D5F8078-1EDC-4CA9-ABAD-C5C39D50CA71}" dt="2021-04-02T19:35:24.995" v="5" actId="20577"/>
          <ac:spMkLst>
            <pc:docMk/>
            <pc:sldMk cId="4054754595" sldId="95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3"/>
            <a:ext cx="3076095" cy="464935"/>
          </a:xfrm>
          <a:prstGeom prst="rect">
            <a:avLst/>
          </a:prstGeom>
          <a:noFill/>
          <a:ln w="12700">
            <a:noFill/>
            <a:miter lim="800000"/>
            <a:headEnd/>
            <a:tailEnd/>
          </a:ln>
          <a:effectLst/>
        </p:spPr>
        <p:txBody>
          <a:bodyPr vert="horz" wrap="square" lIns="93278" tIns="46638" rIns="93278" bIns="46638" numCol="1" anchor="t" anchorCtr="0" compatLnSpc="1">
            <a:prstTxWarp prst="textNoShape">
              <a:avLst/>
            </a:prstTxWarp>
          </a:bodyPr>
          <a:lstStyle>
            <a:lvl1pPr defTabSz="931039" eaLnBrk="0" hangingPunct="0">
              <a:defRPr sz="1200">
                <a:latin typeface="Arial" charset="0"/>
              </a:defRPr>
            </a:lvl1pPr>
          </a:lstStyle>
          <a:p>
            <a:pPr>
              <a:defRPr/>
            </a:pPr>
            <a:endParaRPr lang="en-US"/>
          </a:p>
        </p:txBody>
      </p:sp>
      <p:sp>
        <p:nvSpPr>
          <p:cNvPr id="82947" name="Rectangle 3"/>
          <p:cNvSpPr>
            <a:spLocks noGrp="1" noChangeArrowheads="1"/>
          </p:cNvSpPr>
          <p:nvPr>
            <p:ph type="dt" sz="quarter" idx="1"/>
          </p:nvPr>
        </p:nvSpPr>
        <p:spPr bwMode="auto">
          <a:xfrm>
            <a:off x="4026382" y="3"/>
            <a:ext cx="3076094" cy="464935"/>
          </a:xfrm>
          <a:prstGeom prst="rect">
            <a:avLst/>
          </a:prstGeom>
          <a:noFill/>
          <a:ln w="12700">
            <a:noFill/>
            <a:miter lim="800000"/>
            <a:headEnd/>
            <a:tailEnd/>
          </a:ln>
          <a:effectLst/>
        </p:spPr>
        <p:txBody>
          <a:bodyPr vert="horz" wrap="square" lIns="93278" tIns="46638" rIns="93278" bIns="46638" numCol="1" anchor="t" anchorCtr="0" compatLnSpc="1">
            <a:prstTxWarp prst="textNoShape">
              <a:avLst/>
            </a:prstTxWarp>
          </a:bodyPr>
          <a:lstStyle>
            <a:lvl1pPr algn="r" defTabSz="931039" eaLnBrk="0" hangingPunct="0">
              <a:defRPr sz="1200">
                <a:latin typeface="Arial" charset="0"/>
              </a:defRPr>
            </a:lvl1pPr>
          </a:lstStyle>
          <a:p>
            <a:pPr>
              <a:defRPr/>
            </a:pPr>
            <a:endParaRPr lang="en-US"/>
          </a:p>
        </p:txBody>
      </p:sp>
      <p:sp>
        <p:nvSpPr>
          <p:cNvPr id="82948" name="Rectangle 4"/>
          <p:cNvSpPr>
            <a:spLocks noGrp="1" noChangeArrowheads="1"/>
          </p:cNvSpPr>
          <p:nvPr>
            <p:ph type="ftr" sz="quarter" idx="2"/>
          </p:nvPr>
        </p:nvSpPr>
        <p:spPr bwMode="auto">
          <a:xfrm>
            <a:off x="0" y="8910719"/>
            <a:ext cx="3076095" cy="464935"/>
          </a:xfrm>
          <a:prstGeom prst="rect">
            <a:avLst/>
          </a:prstGeom>
          <a:noFill/>
          <a:ln w="12700">
            <a:noFill/>
            <a:miter lim="800000"/>
            <a:headEnd/>
            <a:tailEnd/>
          </a:ln>
          <a:effectLst/>
        </p:spPr>
        <p:txBody>
          <a:bodyPr vert="horz" wrap="square" lIns="93278" tIns="46638" rIns="93278" bIns="46638" numCol="1" anchor="b" anchorCtr="0" compatLnSpc="1">
            <a:prstTxWarp prst="textNoShape">
              <a:avLst/>
            </a:prstTxWarp>
          </a:bodyPr>
          <a:lstStyle>
            <a:lvl1pPr defTabSz="931039" eaLnBrk="0" hangingPunct="0">
              <a:defRPr sz="1200">
                <a:latin typeface="Arial" charset="0"/>
              </a:defRPr>
            </a:lvl1pPr>
          </a:lstStyle>
          <a:p>
            <a:pPr>
              <a:defRPr/>
            </a:pPr>
            <a:endParaRPr lang="en-US"/>
          </a:p>
        </p:txBody>
      </p:sp>
      <p:sp>
        <p:nvSpPr>
          <p:cNvPr id="82949" name="Rectangle 5"/>
          <p:cNvSpPr>
            <a:spLocks noGrp="1" noChangeArrowheads="1"/>
          </p:cNvSpPr>
          <p:nvPr>
            <p:ph type="sldNum" sz="quarter" idx="3"/>
          </p:nvPr>
        </p:nvSpPr>
        <p:spPr bwMode="auto">
          <a:xfrm>
            <a:off x="4026382" y="8910719"/>
            <a:ext cx="3076094" cy="464935"/>
          </a:xfrm>
          <a:prstGeom prst="rect">
            <a:avLst/>
          </a:prstGeom>
          <a:noFill/>
          <a:ln w="12700">
            <a:noFill/>
            <a:miter lim="800000"/>
            <a:headEnd/>
            <a:tailEnd/>
          </a:ln>
          <a:effectLst/>
        </p:spPr>
        <p:txBody>
          <a:bodyPr vert="horz" wrap="square" lIns="93278" tIns="46638" rIns="93278" bIns="46638" numCol="1" anchor="b" anchorCtr="0" compatLnSpc="1">
            <a:prstTxWarp prst="textNoShape">
              <a:avLst/>
            </a:prstTxWarp>
          </a:bodyPr>
          <a:lstStyle>
            <a:lvl1pPr algn="r" defTabSz="931039" eaLnBrk="0" hangingPunct="0">
              <a:defRPr sz="1200">
                <a:latin typeface="Arial" charset="0"/>
              </a:defRPr>
            </a:lvl1pPr>
          </a:lstStyle>
          <a:p>
            <a:pPr>
              <a:defRPr/>
            </a:pPr>
            <a:fld id="{BD84F6D3-AF90-4DA4-BBAF-2921E9DC4452}" type="slidenum">
              <a:rPr lang="en-US"/>
              <a:pPr>
                <a:defRPr/>
              </a:pPr>
              <a:t>‹#›</a:t>
            </a:fld>
            <a:endParaRPr lang="en-US"/>
          </a:p>
        </p:txBody>
      </p:sp>
    </p:spTree>
    <p:extLst>
      <p:ext uri="{BB962C8B-B14F-4D97-AF65-F5344CB8AC3E}">
        <p14:creationId xmlns:p14="http://schemas.microsoft.com/office/powerpoint/2010/main" val="1068702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1"/>
            <a:ext cx="3076095" cy="469744"/>
          </a:xfrm>
          <a:prstGeom prst="rect">
            <a:avLst/>
          </a:prstGeom>
          <a:noFill/>
          <a:ln w="9525">
            <a:noFill/>
            <a:miter lim="800000"/>
            <a:headEnd/>
            <a:tailEnd/>
          </a:ln>
          <a:effectLst/>
        </p:spPr>
        <p:txBody>
          <a:bodyPr vert="horz" wrap="square" lIns="93278" tIns="46638" rIns="93278" bIns="46638" numCol="1" anchor="t" anchorCtr="0" compatLnSpc="1">
            <a:prstTxWarp prst="textNoShape">
              <a:avLst/>
            </a:prstTxWarp>
          </a:bodyPr>
          <a:lstStyle>
            <a:lvl1pPr defTabSz="931039" eaLnBrk="0" hangingPunct="0">
              <a:defRPr sz="1200">
                <a:latin typeface="Arial" charset="0"/>
              </a:defRPr>
            </a:lvl1pPr>
          </a:lstStyle>
          <a:p>
            <a:pPr>
              <a:defRPr/>
            </a:pPr>
            <a:endParaRPr lang="en-US"/>
          </a:p>
        </p:txBody>
      </p:sp>
      <p:sp>
        <p:nvSpPr>
          <p:cNvPr id="39939" name="Rectangle 3"/>
          <p:cNvSpPr>
            <a:spLocks noGrp="1" noChangeArrowheads="1"/>
          </p:cNvSpPr>
          <p:nvPr>
            <p:ph type="dt" idx="1"/>
          </p:nvPr>
        </p:nvSpPr>
        <p:spPr bwMode="auto">
          <a:xfrm>
            <a:off x="4026382" y="1"/>
            <a:ext cx="3076094" cy="469744"/>
          </a:xfrm>
          <a:prstGeom prst="rect">
            <a:avLst/>
          </a:prstGeom>
          <a:noFill/>
          <a:ln w="9525">
            <a:noFill/>
            <a:miter lim="800000"/>
            <a:headEnd/>
            <a:tailEnd/>
          </a:ln>
          <a:effectLst/>
        </p:spPr>
        <p:txBody>
          <a:bodyPr vert="horz" wrap="square" lIns="93278" tIns="46638" rIns="93278" bIns="46638" numCol="1" anchor="t" anchorCtr="0" compatLnSpc="1">
            <a:prstTxWarp prst="textNoShape">
              <a:avLst/>
            </a:prstTxWarp>
          </a:bodyPr>
          <a:lstStyle>
            <a:lvl1pPr algn="r" defTabSz="931039" eaLnBrk="0" hangingPunct="0">
              <a:defRPr sz="1200">
                <a:latin typeface="Arial" charset="0"/>
              </a:defRPr>
            </a:lvl1pPr>
          </a:lstStyle>
          <a:p>
            <a:pPr>
              <a:defRPr/>
            </a:pPr>
            <a:endParaRPr lang="en-US"/>
          </a:p>
        </p:txBody>
      </p:sp>
      <p:sp>
        <p:nvSpPr>
          <p:cNvPr id="11268" name="Rectangle 4"/>
          <p:cNvSpPr>
            <a:spLocks noGrp="1" noRot="1" noChangeAspect="1" noChangeArrowheads="1" noTextEdit="1"/>
          </p:cNvSpPr>
          <p:nvPr>
            <p:ph type="sldImg" idx="2"/>
          </p:nvPr>
        </p:nvSpPr>
        <p:spPr bwMode="auto">
          <a:xfrm>
            <a:off x="1203325" y="706438"/>
            <a:ext cx="4695825" cy="3521075"/>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46998" y="4460172"/>
            <a:ext cx="5208481" cy="4224494"/>
          </a:xfrm>
          <a:prstGeom prst="rect">
            <a:avLst/>
          </a:prstGeom>
          <a:noFill/>
          <a:ln w="9525">
            <a:noFill/>
            <a:miter lim="800000"/>
            <a:headEnd/>
            <a:tailEnd/>
          </a:ln>
          <a:effectLst/>
        </p:spPr>
        <p:txBody>
          <a:bodyPr vert="horz" wrap="square" lIns="93278" tIns="46638" rIns="93278" bIns="466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9942" name="Rectangle 6"/>
          <p:cNvSpPr>
            <a:spLocks noGrp="1" noChangeArrowheads="1"/>
          </p:cNvSpPr>
          <p:nvPr>
            <p:ph type="ftr" sz="quarter" idx="4"/>
          </p:nvPr>
        </p:nvSpPr>
        <p:spPr bwMode="auto">
          <a:xfrm>
            <a:off x="0" y="8918736"/>
            <a:ext cx="3076095" cy="469743"/>
          </a:xfrm>
          <a:prstGeom prst="rect">
            <a:avLst/>
          </a:prstGeom>
          <a:noFill/>
          <a:ln w="9525">
            <a:noFill/>
            <a:miter lim="800000"/>
            <a:headEnd/>
            <a:tailEnd/>
          </a:ln>
          <a:effectLst/>
        </p:spPr>
        <p:txBody>
          <a:bodyPr vert="horz" wrap="square" lIns="93278" tIns="46638" rIns="93278" bIns="46638" numCol="1" anchor="b" anchorCtr="0" compatLnSpc="1">
            <a:prstTxWarp prst="textNoShape">
              <a:avLst/>
            </a:prstTxWarp>
          </a:bodyPr>
          <a:lstStyle>
            <a:lvl1pPr defTabSz="931039" eaLnBrk="0" hangingPunct="0">
              <a:defRPr sz="1200">
                <a:latin typeface="Arial" charset="0"/>
              </a:defRPr>
            </a:lvl1pPr>
          </a:lstStyle>
          <a:p>
            <a:pPr>
              <a:defRPr/>
            </a:pPr>
            <a:endParaRPr lang="en-US"/>
          </a:p>
        </p:txBody>
      </p:sp>
      <p:sp>
        <p:nvSpPr>
          <p:cNvPr id="39943" name="Rectangle 7"/>
          <p:cNvSpPr>
            <a:spLocks noGrp="1" noChangeArrowheads="1"/>
          </p:cNvSpPr>
          <p:nvPr>
            <p:ph type="sldNum" sz="quarter" idx="5"/>
          </p:nvPr>
        </p:nvSpPr>
        <p:spPr bwMode="auto">
          <a:xfrm>
            <a:off x="4026382" y="8918736"/>
            <a:ext cx="3076094" cy="469743"/>
          </a:xfrm>
          <a:prstGeom prst="rect">
            <a:avLst/>
          </a:prstGeom>
          <a:noFill/>
          <a:ln w="9525">
            <a:noFill/>
            <a:miter lim="800000"/>
            <a:headEnd/>
            <a:tailEnd/>
          </a:ln>
          <a:effectLst/>
        </p:spPr>
        <p:txBody>
          <a:bodyPr vert="horz" wrap="square" lIns="93278" tIns="46638" rIns="93278" bIns="46638" numCol="1" anchor="b" anchorCtr="0" compatLnSpc="1">
            <a:prstTxWarp prst="textNoShape">
              <a:avLst/>
            </a:prstTxWarp>
          </a:bodyPr>
          <a:lstStyle>
            <a:lvl1pPr algn="r" defTabSz="931039" eaLnBrk="0" hangingPunct="0">
              <a:defRPr sz="1200">
                <a:latin typeface="Arial" charset="0"/>
              </a:defRPr>
            </a:lvl1pPr>
          </a:lstStyle>
          <a:p>
            <a:pPr>
              <a:defRPr/>
            </a:pPr>
            <a:fld id="{5CBC6758-96C9-4D09-967E-F1CB0D8D5B27}" type="slidenum">
              <a:rPr lang="en-US"/>
              <a:pPr>
                <a:defRPr/>
              </a:pPr>
              <a:t>‹#›</a:t>
            </a:fld>
            <a:endParaRPr lang="en-US"/>
          </a:p>
        </p:txBody>
      </p:sp>
    </p:spTree>
    <p:extLst>
      <p:ext uri="{BB962C8B-B14F-4D97-AF65-F5344CB8AC3E}">
        <p14:creationId xmlns:p14="http://schemas.microsoft.com/office/powerpoint/2010/main" val="13251958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AA4421A4-19C3-461C-B267-CA8160DFBD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4588" indent="-228600">
              <a:defRPr sz="1400">
                <a:solidFill>
                  <a:schemeClr val="tx1"/>
                </a:solidFill>
                <a:latin typeface="Arial" panose="020B0604020202020204" pitchFamily="34" charset="0"/>
              </a:defRPr>
            </a:lvl3pPr>
            <a:lvl4pPr marL="1601788" indent="-228600">
              <a:defRPr sz="1400">
                <a:solidFill>
                  <a:schemeClr val="tx1"/>
                </a:solidFill>
                <a:latin typeface="Arial" panose="020B0604020202020204" pitchFamily="34" charset="0"/>
              </a:defRPr>
            </a:lvl4pPr>
            <a:lvl5pPr marL="2058988" indent="-228600">
              <a:defRPr sz="1400">
                <a:solidFill>
                  <a:schemeClr val="tx1"/>
                </a:solidFill>
                <a:latin typeface="Arial" panose="020B0604020202020204" pitchFamily="34" charset="0"/>
              </a:defRPr>
            </a:lvl5pPr>
            <a:lvl6pPr marL="2516188" indent="-228600" eaLnBrk="0" fontAlgn="base" hangingPunct="0">
              <a:spcBef>
                <a:spcPct val="0"/>
              </a:spcBef>
              <a:spcAft>
                <a:spcPct val="0"/>
              </a:spcAft>
              <a:defRPr sz="1400">
                <a:solidFill>
                  <a:schemeClr val="tx1"/>
                </a:solidFill>
                <a:latin typeface="Arial" panose="020B0604020202020204" pitchFamily="34" charset="0"/>
              </a:defRPr>
            </a:lvl6pPr>
            <a:lvl7pPr marL="2973388" indent="-228600" eaLnBrk="0" fontAlgn="base" hangingPunct="0">
              <a:spcBef>
                <a:spcPct val="0"/>
              </a:spcBef>
              <a:spcAft>
                <a:spcPct val="0"/>
              </a:spcAft>
              <a:defRPr sz="1400">
                <a:solidFill>
                  <a:schemeClr val="tx1"/>
                </a:solidFill>
                <a:latin typeface="Arial" panose="020B0604020202020204" pitchFamily="34" charset="0"/>
              </a:defRPr>
            </a:lvl7pPr>
            <a:lvl8pPr marL="3430588" indent="-228600" eaLnBrk="0" fontAlgn="base" hangingPunct="0">
              <a:spcBef>
                <a:spcPct val="0"/>
              </a:spcBef>
              <a:spcAft>
                <a:spcPct val="0"/>
              </a:spcAft>
              <a:defRPr sz="1400">
                <a:solidFill>
                  <a:schemeClr val="tx1"/>
                </a:solidFill>
                <a:latin typeface="Arial" panose="020B0604020202020204" pitchFamily="34" charset="0"/>
              </a:defRPr>
            </a:lvl8pPr>
            <a:lvl9pPr marL="3887788" indent="-228600" eaLnBrk="0" fontAlgn="base" hangingPunct="0">
              <a:spcBef>
                <a:spcPct val="0"/>
              </a:spcBef>
              <a:spcAft>
                <a:spcPct val="0"/>
              </a:spcAft>
              <a:defRPr sz="14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5A6FC8E0-F0E3-4DCA-B789-9F4D4D15569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387" name="Rectangle 2">
            <a:extLst>
              <a:ext uri="{FF2B5EF4-FFF2-40B4-BE49-F238E27FC236}">
                <a16:creationId xmlns:a16="http://schemas.microsoft.com/office/drawing/2014/main" id="{3CBA4B81-413A-425F-9DBF-EF8F66345A19}"/>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BA30C5C4-5507-4F94-9D14-F0980090A4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82150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Attached is a practical example of</a:t>
            </a:r>
            <a:r>
              <a:rPr lang="en-US" baseline="0" dirty="0" smtClean="0"/>
              <a:t> how the three layered approach can be used to decompose Air Vehicles into Objective level groups, and then an Objective Group (Fixed Wing) has a solution underneath like the C-130.  Backup slides show this example documented in a model.  The model from the backup includes much more detailed interaction between the architectures.  </a:t>
            </a:r>
            <a:endParaRPr lang="en-US" dirty="0"/>
          </a:p>
        </p:txBody>
      </p:sp>
      <p:sp>
        <p:nvSpPr>
          <p:cNvPr id="4" name="Slide Number Placeholder 3"/>
          <p:cNvSpPr>
            <a:spLocks noGrp="1"/>
          </p:cNvSpPr>
          <p:nvPr>
            <p:ph type="sldNum" sz="quarter" idx="10"/>
          </p:nvPr>
        </p:nvSpPr>
        <p:spPr/>
        <p:txBody>
          <a:bodyPr/>
          <a:lstStyle/>
          <a:p>
            <a:pPr>
              <a:defRPr/>
            </a:pPr>
            <a:fld id="{5CBC6758-96C9-4D09-967E-F1CB0D8D5B27}" type="slidenum">
              <a:rPr lang="en-US" smtClean="0"/>
              <a:pPr>
                <a:defRPr/>
              </a:pPr>
              <a:t>11</a:t>
            </a:fld>
            <a:endParaRPr lang="en-US"/>
          </a:p>
        </p:txBody>
      </p:sp>
    </p:spTree>
    <p:extLst>
      <p:ext uri="{BB962C8B-B14F-4D97-AF65-F5344CB8AC3E}">
        <p14:creationId xmlns:p14="http://schemas.microsoft.com/office/powerpoint/2010/main" val="120221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BC6758-96C9-4D09-967E-F1CB0D8D5B27}" type="slidenum">
              <a:rPr lang="en-US" smtClean="0"/>
              <a:pPr>
                <a:defRPr/>
              </a:pPr>
              <a:t>13</a:t>
            </a:fld>
            <a:endParaRPr lang="en-US"/>
          </a:p>
        </p:txBody>
      </p:sp>
    </p:spTree>
    <p:extLst>
      <p:ext uri="{BB962C8B-B14F-4D97-AF65-F5344CB8AC3E}">
        <p14:creationId xmlns:p14="http://schemas.microsoft.com/office/powerpoint/2010/main" val="2304314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BC6758-96C9-4D09-967E-F1CB0D8D5B27}" type="slidenum">
              <a:rPr lang="en-US" smtClean="0"/>
              <a:pPr>
                <a:defRPr/>
              </a:pPr>
              <a:t>14</a:t>
            </a:fld>
            <a:endParaRPr lang="en-US"/>
          </a:p>
        </p:txBody>
      </p:sp>
    </p:spTree>
    <p:extLst>
      <p:ext uri="{BB962C8B-B14F-4D97-AF65-F5344CB8AC3E}">
        <p14:creationId xmlns:p14="http://schemas.microsoft.com/office/powerpoint/2010/main" val="1625396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two sources used on this slide are the guidepost for</a:t>
            </a:r>
            <a:r>
              <a:rPr lang="en-US" baseline="0" dirty="0" smtClean="0"/>
              <a:t> the Digital Campaign.  We have chosen to use these DoD level definitions to prevent conflict as much as possible.  There are many other definitions for the term Architecture and Reference Architecture, so the Campaign is being clear with our terms to guide discussion with Program Offices.  </a:t>
            </a:r>
            <a:endParaRPr lang="en-US" dirty="0"/>
          </a:p>
        </p:txBody>
      </p:sp>
      <p:sp>
        <p:nvSpPr>
          <p:cNvPr id="4" name="Slide Number Placeholder 3"/>
          <p:cNvSpPr>
            <a:spLocks noGrp="1"/>
          </p:cNvSpPr>
          <p:nvPr>
            <p:ph type="sldNum" sz="quarter" idx="10"/>
          </p:nvPr>
        </p:nvSpPr>
        <p:spPr/>
        <p:txBody>
          <a:bodyPr/>
          <a:lstStyle/>
          <a:p>
            <a:pPr>
              <a:defRPr/>
            </a:pPr>
            <a:fld id="{5CBC6758-96C9-4D09-967E-F1CB0D8D5B27}" type="slidenum">
              <a:rPr lang="en-US" smtClean="0"/>
              <a:pPr>
                <a:defRPr/>
              </a:pPr>
              <a:t>3</a:t>
            </a:fld>
            <a:endParaRPr lang="en-US"/>
          </a:p>
        </p:txBody>
      </p:sp>
    </p:spTree>
    <p:extLst>
      <p:ext uri="{BB962C8B-B14F-4D97-AF65-F5344CB8AC3E}">
        <p14:creationId xmlns:p14="http://schemas.microsoft.com/office/powerpoint/2010/main" val="2424327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ME Guide points back tot th</a:t>
            </a:r>
            <a:r>
              <a:rPr lang="en-US" baseline="0" dirty="0" smtClean="0"/>
              <a:t>e Reference Architecture Description for the Definition of Reference Architecture.</a:t>
            </a:r>
          </a:p>
          <a:p>
            <a:endParaRPr lang="en-US" baseline="0" dirty="0" smtClean="0"/>
          </a:p>
          <a:p>
            <a:r>
              <a:rPr lang="en-US" baseline="0" dirty="0" smtClean="0"/>
              <a:t>There are a number of Architecture Types.  </a:t>
            </a:r>
            <a:r>
              <a:rPr lang="en-US" baseline="0" dirty="0" err="1" smtClean="0"/>
              <a:t>DoDAF</a:t>
            </a:r>
            <a:r>
              <a:rPr lang="en-US" baseline="0" dirty="0" smtClean="0"/>
              <a:t> further defines the three below </a:t>
            </a:r>
            <a:r>
              <a:rPr lang="en-US" baseline="0" dirty="0" err="1" smtClean="0"/>
              <a:t>Archiecture</a:t>
            </a:r>
            <a:r>
              <a:rPr lang="en-US" baseline="0" dirty="0" smtClean="0"/>
              <a:t> Types, but this presentation will be focused on Reference Architectures and solutions defined at the program for family of systems level.  </a:t>
            </a:r>
            <a:br>
              <a:rPr lang="en-US" baseline="0" dirty="0" smtClean="0"/>
            </a:br>
            <a:r>
              <a:rPr lang="en-US" baseline="0" dirty="0" smtClean="0"/>
              <a:t>Enterprise Architecture: model that describes the current and/or desired relationships between an organization’s business, mission and management processes, and the supporting infrastructure.</a:t>
            </a:r>
          </a:p>
          <a:p>
            <a:r>
              <a:rPr lang="en-US" baseline="0" dirty="0" smtClean="0"/>
              <a:t>Functional Architecture: model that identifies system function and their interactions.</a:t>
            </a:r>
          </a:p>
          <a:p>
            <a:r>
              <a:rPr lang="en-US" baseline="0" dirty="0" smtClean="0"/>
              <a:t>Physical Architecture: model that addresses the physical layout of a system and its components in a schema.</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5CBC6758-96C9-4D09-967E-F1CB0D8D5B27}" type="slidenum">
              <a:rPr lang="en-US" smtClean="0"/>
              <a:pPr>
                <a:defRPr/>
              </a:pPr>
              <a:t>4</a:t>
            </a:fld>
            <a:endParaRPr lang="en-US"/>
          </a:p>
        </p:txBody>
      </p:sp>
    </p:spTree>
    <p:extLst>
      <p:ext uri="{BB962C8B-B14F-4D97-AF65-F5344CB8AC3E}">
        <p14:creationId xmlns:p14="http://schemas.microsoft.com/office/powerpoint/2010/main" val="2589761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Since Slide 3-4</a:t>
            </a:r>
            <a:r>
              <a:rPr lang="en-US" baseline="0" dirty="0" smtClean="0"/>
              <a:t> defined the DoD level terms, we will use those in conversation with Program Offices.  Program Office specific architecture designs are not Reference Architectures.  </a:t>
            </a:r>
          </a:p>
          <a:p>
            <a:endParaRPr lang="en-US" baseline="0" dirty="0" smtClean="0"/>
          </a:p>
          <a:p>
            <a:r>
              <a:rPr lang="en-US" baseline="0" dirty="0" smtClean="0"/>
              <a:t>These lower level architectures for individual weapon system, or subsystem designs will be talked about on future slides.  </a:t>
            </a:r>
            <a:endParaRPr lang="en-US" dirty="0"/>
          </a:p>
        </p:txBody>
      </p:sp>
      <p:sp>
        <p:nvSpPr>
          <p:cNvPr id="4" name="Slide Number Placeholder 3"/>
          <p:cNvSpPr>
            <a:spLocks noGrp="1"/>
          </p:cNvSpPr>
          <p:nvPr>
            <p:ph type="sldNum" sz="quarter" idx="10"/>
          </p:nvPr>
        </p:nvSpPr>
        <p:spPr/>
        <p:txBody>
          <a:bodyPr/>
          <a:lstStyle/>
          <a:p>
            <a:pPr>
              <a:defRPr/>
            </a:pPr>
            <a:fld id="{5CBC6758-96C9-4D09-967E-F1CB0D8D5B27}" type="slidenum">
              <a:rPr lang="en-US" smtClean="0"/>
              <a:pPr>
                <a:defRPr/>
              </a:pPr>
              <a:t>5</a:t>
            </a:fld>
            <a:endParaRPr lang="en-US"/>
          </a:p>
        </p:txBody>
      </p:sp>
    </p:spTree>
    <p:extLst>
      <p:ext uri="{BB962C8B-B14F-4D97-AF65-F5344CB8AC3E}">
        <p14:creationId xmlns:p14="http://schemas.microsoft.com/office/powerpoint/2010/main" val="886871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Weapon System GRA is used to create many different individual weapon</a:t>
            </a:r>
            <a:r>
              <a:rPr lang="en-US" baseline="0" dirty="0" smtClean="0"/>
              <a:t> systems, not just one.  The REGI GRA can be used to help guide development of many PNT subsystems.  The Avionics GRA incorporates WOSA Weapon Systems, and REGI compliant subsystems in a systems of systems approach. </a:t>
            </a:r>
          </a:p>
          <a:p>
            <a:endParaRPr lang="en-US" baseline="0" dirty="0" smtClean="0"/>
          </a:p>
          <a:p>
            <a:r>
              <a:rPr lang="en-US" baseline="0" dirty="0" smtClean="0"/>
              <a:t>These Three Government Reference Architectures can be used together to help drive contracting requirements for the weapon systems.  And Aircraft weapon systems are not limited to these three Reference Architectures, the Digital Campaign is recommending the creation of a governance board that helps keep different Reference Architectures aligned and also works to ensure specific implementations are not incorrectly advertised as Government Reference Architecture.  </a:t>
            </a:r>
            <a:endParaRPr lang="en-US" dirty="0"/>
          </a:p>
        </p:txBody>
      </p:sp>
      <p:sp>
        <p:nvSpPr>
          <p:cNvPr id="4" name="Slide Number Placeholder 3"/>
          <p:cNvSpPr>
            <a:spLocks noGrp="1"/>
          </p:cNvSpPr>
          <p:nvPr>
            <p:ph type="sldNum" sz="quarter" idx="10"/>
          </p:nvPr>
        </p:nvSpPr>
        <p:spPr/>
        <p:txBody>
          <a:bodyPr/>
          <a:lstStyle/>
          <a:p>
            <a:pPr>
              <a:defRPr/>
            </a:pPr>
            <a:fld id="{5CBC6758-96C9-4D09-967E-F1CB0D8D5B27}" type="slidenum">
              <a:rPr lang="en-US" smtClean="0"/>
              <a:pPr>
                <a:defRPr/>
              </a:pPr>
              <a:t>6</a:t>
            </a:fld>
            <a:endParaRPr lang="en-US"/>
          </a:p>
        </p:txBody>
      </p:sp>
    </p:spTree>
    <p:extLst>
      <p:ext uri="{BB962C8B-B14F-4D97-AF65-F5344CB8AC3E}">
        <p14:creationId xmlns:p14="http://schemas.microsoft.com/office/powerpoint/2010/main" val="34740987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xfrm>
            <a:off x="1371600" y="1143000"/>
            <a:ext cx="4114800" cy="3086100"/>
          </a:xfrm>
          <a:ln/>
        </p:spPr>
      </p:sp>
      <p:sp>
        <p:nvSpPr>
          <p:cNvPr id="3" name="Notes Placeholder 2"/>
          <p:cNvSpPr>
            <a:spLocks noGrp="1"/>
          </p:cNvSpPr>
          <p:nvPr>
            <p:ph type="body" idx="1"/>
          </p:nvPr>
        </p:nvSpPr>
        <p:spPr/>
        <p:txBody>
          <a:bodyPr>
            <a:normAutofit/>
          </a:bodyPr>
          <a:lstStyle/>
          <a:p>
            <a:pPr>
              <a:defRPr/>
            </a:pPr>
            <a:r>
              <a:rPr lang="en-US" dirty="0" smtClean="0"/>
              <a:t>This slide addresses the relationship</a:t>
            </a:r>
            <a:r>
              <a:rPr lang="en-US" baseline="0" dirty="0" smtClean="0"/>
              <a:t> between Open Standards and Government Reference Architectures.  Just because an Open Standard discusses elements of an architecture, does not make that standard a Reference Architecture.  A good example of this is the Open Mission Systems Standard.  The OMS Standard defines a concept called a Mission Package.  Within the OMS Mission Package are Platform, Subsystem and (software) Services.  The OMS Standard document refers to these elements as a “Reference Architecture.”    However, since OMS as a Standard is not enough for a Program to design a detailed Program Level </a:t>
            </a:r>
            <a:r>
              <a:rPr lang="en-US" baseline="0" dirty="0" err="1" smtClean="0"/>
              <a:t>Archtiecture</a:t>
            </a:r>
            <a:r>
              <a:rPr lang="en-US" baseline="0" dirty="0" smtClean="0"/>
              <a:t>, it is better to utilize OMS as a Standandard that is one Element within a broader Reference Architecture.  </a:t>
            </a:r>
            <a:endParaRPr lang="en-US" dirty="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12336BE7-A850-40A9-A15E-407B0C363A10}"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62953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back at DoD level documentation, the Architecture Framework only defines two levels of Architecture.  The</a:t>
            </a:r>
            <a:r>
              <a:rPr lang="en-US" baseline="0" dirty="0" smtClean="0"/>
              <a:t> Reference Architecture and Solution Architecture.  However, other Services have taken this two layered approach and broken it down into additional layers for higher fidelity in between layers.  </a:t>
            </a:r>
            <a:endParaRPr lang="en-US" dirty="0"/>
          </a:p>
        </p:txBody>
      </p:sp>
      <p:sp>
        <p:nvSpPr>
          <p:cNvPr id="4" name="Slide Number Placeholder 3"/>
          <p:cNvSpPr>
            <a:spLocks noGrp="1"/>
          </p:cNvSpPr>
          <p:nvPr>
            <p:ph type="sldNum" sz="quarter" idx="10"/>
          </p:nvPr>
        </p:nvSpPr>
        <p:spPr/>
        <p:txBody>
          <a:bodyPr/>
          <a:lstStyle/>
          <a:p>
            <a:pPr>
              <a:defRPr/>
            </a:pPr>
            <a:fld id="{5CBC6758-96C9-4D09-967E-F1CB0D8D5B27}" type="slidenum">
              <a:rPr lang="en-US" smtClean="0"/>
              <a:pPr>
                <a:defRPr/>
              </a:pPr>
              <a:t>8</a:t>
            </a:fld>
            <a:endParaRPr lang="en-US"/>
          </a:p>
        </p:txBody>
      </p:sp>
    </p:spTree>
    <p:extLst>
      <p:ext uri="{BB962C8B-B14F-4D97-AF65-F5344CB8AC3E}">
        <p14:creationId xmlns:p14="http://schemas.microsoft.com/office/powerpoint/2010/main" val="1304371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language</a:t>
            </a:r>
            <a:r>
              <a:rPr lang="en-US" baseline="0" dirty="0" smtClean="0"/>
              <a:t> from the Army on their 3 layers: (https://www.army.mil/article/199303/strength_in_architecture#:~:text=The%20objective%20architecture%20documents%20the,defined%20in%20the%20reference%20architecture.)</a:t>
            </a:r>
          </a:p>
          <a:p>
            <a:endParaRPr lang="en-US" baseline="0" dirty="0" smtClean="0"/>
          </a:p>
          <a:p>
            <a:pPr fontAlgn="base"/>
            <a:r>
              <a:rPr lang="en-US" sz="1200" b="0" kern="1200" dirty="0" smtClean="0">
                <a:solidFill>
                  <a:schemeClr val="tx1"/>
                </a:solidFill>
                <a:effectLst/>
                <a:latin typeface="Times New Roman" pitchFamily="18" charset="0"/>
                <a:ea typeface="+mn-ea"/>
                <a:cs typeface="+mn-cs"/>
              </a:rPr>
              <a:t>A reference architecture provides common language and terminology, guides the application of technology, supports traceability of requirements to validate future architectures and provides a method to adhere to common standards and patterns. It facilitates the development of cross-platform capabilities by constraining the ability to develop unique architectural approaches. Options within the reference architecture apply to all programs within the organization's influence and include elements such as purpose, principles and standards.</a:t>
            </a:r>
          </a:p>
          <a:p>
            <a:pPr fontAlgn="base"/>
            <a:endParaRPr lang="en-US" sz="1200" b="0" kern="1200" dirty="0" smtClean="0">
              <a:solidFill>
                <a:schemeClr val="tx1"/>
              </a:solidFill>
              <a:effectLst/>
              <a:latin typeface="Times New Roman" pitchFamily="18" charset="0"/>
              <a:ea typeface="+mn-ea"/>
              <a:cs typeface="+mn-cs"/>
            </a:endParaRPr>
          </a:p>
          <a:p>
            <a:pPr fontAlgn="base"/>
            <a:r>
              <a:rPr lang="en-US" sz="1200" b="0" kern="1200" dirty="0" smtClean="0">
                <a:solidFill>
                  <a:schemeClr val="tx1"/>
                </a:solidFill>
                <a:effectLst/>
                <a:latin typeface="Times New Roman" pitchFamily="18" charset="0"/>
                <a:ea typeface="+mn-ea"/>
                <a:cs typeface="+mn-cs"/>
              </a:rPr>
              <a:t>The objective architecture derives from the reference architecture and represents a way to identify opportunities for commonality across related programs, such as in a family of systems. Whereas the reference architecture is an overarching set of options, the objective architecture represents the selections that meet the desired technical and business decisions for the family of systems. The objective architecture documents the tailoring and refinement by an organization to meet the missions of the related programs, as well as documentation of the methods to meet the requirements defined in the reference architecture.</a:t>
            </a:r>
          </a:p>
          <a:p>
            <a:pPr fontAlgn="base"/>
            <a:endParaRPr lang="en-US" sz="1200" b="0" kern="1200" dirty="0" smtClean="0">
              <a:solidFill>
                <a:schemeClr val="tx1"/>
              </a:solidFill>
              <a:effectLst/>
              <a:latin typeface="Times New Roman" pitchFamily="18" charset="0"/>
              <a:ea typeface="+mn-ea"/>
              <a:cs typeface="+mn-cs"/>
            </a:endParaRPr>
          </a:p>
          <a:p>
            <a:pPr fontAlgn="base"/>
            <a:r>
              <a:rPr lang="en-US" sz="1200" b="0" kern="1200" dirty="0" smtClean="0">
                <a:solidFill>
                  <a:schemeClr val="tx1"/>
                </a:solidFill>
                <a:effectLst/>
                <a:latin typeface="Times New Roman" pitchFamily="18" charset="0"/>
                <a:ea typeface="+mn-ea"/>
                <a:cs typeface="+mn-cs"/>
              </a:rPr>
              <a:t>At the lowest level of architectural specification is the system architecture, which the procuring organization develops by further re-fining and tailoring the objective architecture to satisfy the performance requirements of a specific system. The system architecture further guides and constrains the architectural principles and methods that the system developers may use while still adhering to the higher-level organizational objectives. Because the system architecture is focused on architectural principles, it does not prescribe the system design and implementation decisions, leaving flexibility for many potential designs.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CBC6758-96C9-4D09-967E-F1CB0D8D5B27}" type="slidenum">
              <a:rPr lang="en-US" smtClean="0"/>
              <a:pPr>
                <a:defRPr/>
              </a:pPr>
              <a:t>9</a:t>
            </a:fld>
            <a:endParaRPr lang="en-US"/>
          </a:p>
        </p:txBody>
      </p:sp>
    </p:spTree>
    <p:extLst>
      <p:ext uri="{BB962C8B-B14F-4D97-AF65-F5344CB8AC3E}">
        <p14:creationId xmlns:p14="http://schemas.microsoft.com/office/powerpoint/2010/main" val="3503928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BC6758-96C9-4D09-967E-F1CB0D8D5B27}" type="slidenum">
              <a:rPr lang="en-US" smtClean="0"/>
              <a:pPr>
                <a:defRPr/>
              </a:pPr>
              <a:t>10</a:t>
            </a:fld>
            <a:endParaRPr lang="en-US"/>
          </a:p>
        </p:txBody>
      </p:sp>
    </p:spTree>
    <p:extLst>
      <p:ext uri="{BB962C8B-B14F-4D97-AF65-F5344CB8AC3E}">
        <p14:creationId xmlns:p14="http://schemas.microsoft.com/office/powerpoint/2010/main" val="5710341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a:p>
        </p:txBody>
      </p:sp>
      <p:sp>
        <p:nvSpPr>
          <p:cNvPr id="4" name="Text Box 3"/>
          <p:cNvSpPr txBox="1">
            <a:spLocks noChangeArrowheads="1"/>
          </p:cNvSpPr>
          <p:nvPr/>
        </p:nvSpPr>
        <p:spPr bwMode="auto">
          <a:xfrm>
            <a:off x="1270000" y="1233488"/>
            <a:ext cx="6553200" cy="396875"/>
          </a:xfrm>
          <a:prstGeom prst="rect">
            <a:avLst/>
          </a:prstGeom>
          <a:noFill/>
          <a:ln w="9525">
            <a:noFill/>
            <a:miter lim="800000"/>
            <a:headEnd/>
            <a:tailEnd/>
          </a:ln>
          <a:effectLst/>
        </p:spPr>
        <p:txBody>
          <a:bodyPr>
            <a:spAutoFit/>
          </a:bodyPr>
          <a:lstStyle/>
          <a:p>
            <a:pPr algn="ctr" eaLnBrk="0" hangingPunct="0">
              <a:spcBef>
                <a:spcPct val="50000"/>
              </a:spcBef>
              <a:defRPr/>
            </a:pPr>
            <a:r>
              <a:rPr lang="en-US" sz="2000" b="1" i="1">
                <a:latin typeface="Century Schoolbook" pitchFamily="18" charset="0"/>
              </a:rPr>
              <a:t>I n t e g r i t y  -  S e r v i c e  -  E x c e l l e n c e</a:t>
            </a:r>
          </a:p>
        </p:txBody>
      </p:sp>
      <p:sp>
        <p:nvSpPr>
          <p:cNvPr id="5" name="Line 5"/>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a:p>
        </p:txBody>
      </p:sp>
      <p:pic>
        <p:nvPicPr>
          <p:cNvPr id="6" name="Picture 13" descr="afsymbol"/>
          <p:cNvPicPr>
            <a:picLocks noChangeAspect="1" noChangeArrowheads="1"/>
          </p:cNvPicPr>
          <p:nvPr/>
        </p:nvPicPr>
        <p:blipFill>
          <a:blip r:embed="rId2" cstate="print"/>
          <a:srcRect/>
          <a:stretch>
            <a:fillRect/>
          </a:stretch>
        </p:blipFill>
        <p:spPr bwMode="auto">
          <a:xfrm>
            <a:off x="419100" y="3698875"/>
            <a:ext cx="3305175" cy="2605088"/>
          </a:xfrm>
          <a:prstGeom prst="rect">
            <a:avLst/>
          </a:prstGeom>
          <a:noFill/>
          <a:ln w="9525">
            <a:noFill/>
            <a:miter lim="800000"/>
            <a:headEnd/>
            <a:tailEnd/>
          </a:ln>
        </p:spPr>
      </p:pic>
      <p:sp>
        <p:nvSpPr>
          <p:cNvPr id="7" name="Text Box 14"/>
          <p:cNvSpPr txBox="1">
            <a:spLocks noChangeArrowheads="1"/>
          </p:cNvSpPr>
          <p:nvPr/>
        </p:nvSpPr>
        <p:spPr bwMode="auto">
          <a:xfrm>
            <a:off x="1406525" y="500063"/>
            <a:ext cx="6280150" cy="641350"/>
          </a:xfrm>
          <a:prstGeom prst="rect">
            <a:avLst/>
          </a:prstGeom>
          <a:noFill/>
          <a:ln w="9525">
            <a:noFill/>
            <a:miter lim="800000"/>
            <a:headEnd/>
            <a:tailEnd/>
          </a:ln>
          <a:effectLst/>
        </p:spPr>
        <p:txBody>
          <a:bodyPr wrap="none">
            <a:spAutoFit/>
          </a:bodyPr>
          <a:lstStyle/>
          <a:p>
            <a:pPr algn="ctr" eaLnBrk="0" hangingPunct="0">
              <a:defRPr/>
            </a:pPr>
            <a:r>
              <a:rPr lang="en-US" sz="3600" b="1" i="1"/>
              <a:t>Headquarters U.S.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8" name="Rectangle 6"/>
          <p:cNvSpPr>
            <a:spLocks noGrp="1" noChangeArrowheads="1"/>
          </p:cNvSpPr>
          <p:nvPr>
            <p:ph type="dt" sz="half" idx="10"/>
          </p:nvPr>
        </p:nvSpPr>
        <p:spPr/>
        <p:txBody>
          <a:bodyPr/>
          <a:lstStyle>
            <a:lvl1pPr>
              <a:defRPr/>
            </a:lvl1pPr>
          </a:lstStyle>
          <a:p>
            <a:pPr>
              <a:defRPr/>
            </a:pPr>
            <a:r>
              <a:rPr lang="en-US"/>
              <a:t>As of: </a:t>
            </a:r>
          </a:p>
        </p:txBody>
      </p:sp>
      <p:sp>
        <p:nvSpPr>
          <p:cNvPr id="9" name="Rectangle 7"/>
          <p:cNvSpPr>
            <a:spLocks noGrp="1" noChangeArrowheads="1"/>
          </p:cNvSpPr>
          <p:nvPr>
            <p:ph type="sldNum" sz="quarter" idx="11"/>
          </p:nvPr>
        </p:nvSpPr>
        <p:spPr/>
        <p:txBody>
          <a:bodyPr/>
          <a:lstStyle>
            <a:lvl1pPr>
              <a:defRPr/>
            </a:lvl1pPr>
          </a:lstStyle>
          <a:p>
            <a:pPr>
              <a:defRPr/>
            </a:pPr>
            <a:fld id="{EF687298-0929-41E5-83C7-F3086100BDA0}" type="slidenum">
              <a:rPr lang="en-US"/>
              <a:pPr>
                <a:defRPr/>
              </a:pPr>
              <a:t>‹#›</a:t>
            </a:fld>
            <a:endParaRPr lang="en-US">
              <a:solidFill>
                <a:schemeClr val="bg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5" name="Rectangle 1028"/>
          <p:cNvSpPr>
            <a:spLocks noGrp="1" noChangeArrowheads="1"/>
          </p:cNvSpPr>
          <p:nvPr>
            <p:ph type="sldNum" sz="quarter" idx="11"/>
          </p:nvPr>
        </p:nvSpPr>
        <p:spPr>
          <a:ln/>
        </p:spPr>
        <p:txBody>
          <a:bodyPr/>
          <a:lstStyle>
            <a:lvl1pPr>
              <a:defRPr/>
            </a:lvl1pPr>
          </a:lstStyle>
          <a:p>
            <a:pPr>
              <a:defRPr/>
            </a:pPr>
            <a:fld id="{234A55EB-3999-4EB9-B4DF-6518F17447C1}" type="slidenum">
              <a:rPr lang="en-US"/>
              <a:pPr>
                <a:defRPr/>
              </a:pPr>
              <a:t>‹#›</a:t>
            </a:fld>
            <a:endParaRPr lang="en-US">
              <a:solidFill>
                <a:schemeClr val="bg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5" name="Rectangle 1028"/>
          <p:cNvSpPr>
            <a:spLocks noGrp="1" noChangeArrowheads="1"/>
          </p:cNvSpPr>
          <p:nvPr>
            <p:ph type="sldNum" sz="quarter" idx="11"/>
          </p:nvPr>
        </p:nvSpPr>
        <p:spPr>
          <a:ln/>
        </p:spPr>
        <p:txBody>
          <a:bodyPr/>
          <a:lstStyle>
            <a:lvl1pPr>
              <a:defRPr/>
            </a:lvl1pPr>
          </a:lstStyle>
          <a:p>
            <a:pPr>
              <a:defRPr/>
            </a:pPr>
            <a:fld id="{2FFE534A-275D-4928-998F-DA62C989BE89}" type="slidenum">
              <a:rPr lang="en-US"/>
              <a:pPr>
                <a:defRPr/>
              </a:pPr>
              <a:t>‹#›</a:t>
            </a:fld>
            <a:endParaRPr lang="en-US">
              <a:solidFill>
                <a:schemeClr val="bg2"/>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a:extLst>
              <a:ext uri="{FF2B5EF4-FFF2-40B4-BE49-F238E27FC236}">
                <a16:creationId xmlns:a16="http://schemas.microsoft.com/office/drawing/2014/main" id="{627F23E4-2539-4CA7-8CB7-45B7FA7574FC}"/>
              </a:ext>
            </a:extLst>
          </p:cNvPr>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Text Box 3">
            <a:extLst>
              <a:ext uri="{FF2B5EF4-FFF2-40B4-BE49-F238E27FC236}">
                <a16:creationId xmlns:a16="http://schemas.microsoft.com/office/drawing/2014/main" id="{D3A2A22C-2A12-4A92-9C0D-EFB07A6FAEF0}"/>
              </a:ext>
            </a:extLst>
          </p:cNvPr>
          <p:cNvSpPr txBox="1">
            <a:spLocks noChangeArrowheads="1"/>
          </p:cNvSpPr>
          <p:nvPr/>
        </p:nvSpPr>
        <p:spPr bwMode="auto">
          <a:xfrm>
            <a:off x="1270000" y="1233488"/>
            <a:ext cx="6553200" cy="396875"/>
          </a:xfrm>
          <a:prstGeom prst="rect">
            <a:avLst/>
          </a:prstGeom>
          <a:noFill/>
          <a:ln>
            <a:noFill/>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ctr">
              <a:spcBef>
                <a:spcPct val="50000"/>
              </a:spcBef>
              <a:defRPr/>
            </a:pPr>
            <a:r>
              <a:rPr lang="en-US" altLang="en-US" sz="2000" b="1" i="1">
                <a:latin typeface="Century Schoolbook" panose="02040604050505020304" pitchFamily="18" charset="0"/>
              </a:rPr>
              <a:t>I n t e g r i t y  -  S e r v i c e  -  E x c e l l e n c e</a:t>
            </a:r>
          </a:p>
        </p:txBody>
      </p:sp>
      <p:sp>
        <p:nvSpPr>
          <p:cNvPr id="5" name="Line 5">
            <a:extLst>
              <a:ext uri="{FF2B5EF4-FFF2-40B4-BE49-F238E27FC236}">
                <a16:creationId xmlns:a16="http://schemas.microsoft.com/office/drawing/2014/main" id="{0258907D-BFA7-4C6F-9873-F84DC20320C2}"/>
              </a:ext>
            </a:extLst>
          </p:cNvPr>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6" name="Picture 13" descr="afsymbol">
            <a:extLst>
              <a:ext uri="{FF2B5EF4-FFF2-40B4-BE49-F238E27FC236}">
                <a16:creationId xmlns:a16="http://schemas.microsoft.com/office/drawing/2014/main" id="{14F51FB6-6019-45F3-9FE6-1B1F922A8F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3698875"/>
            <a:ext cx="3305175"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a:extLst>
              <a:ext uri="{FF2B5EF4-FFF2-40B4-BE49-F238E27FC236}">
                <a16:creationId xmlns:a16="http://schemas.microsoft.com/office/drawing/2014/main" id="{B9543AB7-EBE1-4CCE-BBED-88A0B1AF08F8}"/>
              </a:ext>
            </a:extLst>
          </p:cNvPr>
          <p:cNvSpPr txBox="1">
            <a:spLocks noChangeArrowheads="1"/>
          </p:cNvSpPr>
          <p:nvPr/>
        </p:nvSpPr>
        <p:spPr bwMode="auto">
          <a:xfrm>
            <a:off x="1406525" y="500063"/>
            <a:ext cx="6280150" cy="641350"/>
          </a:xfrm>
          <a:prstGeom prst="rect">
            <a:avLst/>
          </a:prstGeom>
          <a:noFill/>
          <a:ln>
            <a:noFill/>
          </a:ln>
        </p:spPr>
        <p:txBody>
          <a:bodyPr wrap="none">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ctr">
              <a:defRPr/>
            </a:pPr>
            <a:r>
              <a:rPr lang="en-US" altLang="en-US" sz="3600" b="1" i="1"/>
              <a:t>Headquarters U.S. Air Force</a:t>
            </a:r>
          </a:p>
        </p:txBody>
      </p:sp>
      <p:sp>
        <p:nvSpPr>
          <p:cNvPr id="9" name="TextBox 8">
            <a:extLst>
              <a:ext uri="{FF2B5EF4-FFF2-40B4-BE49-F238E27FC236}">
                <a16:creationId xmlns:a16="http://schemas.microsoft.com/office/drawing/2014/main" id="{DACB4EA2-196B-4E97-9EA8-EB7E17DB3DBA}"/>
              </a:ext>
            </a:extLst>
          </p:cNvPr>
          <p:cNvSpPr txBox="1">
            <a:spLocks noChangeArrowheads="1"/>
          </p:cNvSpPr>
          <p:nvPr userDrawn="1"/>
        </p:nvSpPr>
        <p:spPr bwMode="auto">
          <a:xfrm>
            <a:off x="-3175" y="6578600"/>
            <a:ext cx="9131300" cy="246063"/>
          </a:xfrm>
          <a:prstGeom prst="rect">
            <a:avLst/>
          </a:prstGeom>
          <a:noFill/>
          <a:ln>
            <a:noFill/>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defRPr/>
            </a:pPr>
            <a:r>
              <a:rPr lang="en-US" altLang="en-US" sz="1000" b="1" dirty="0" smtClean="0">
                <a:solidFill>
                  <a:srgbClr val="008000"/>
                </a:solidFill>
              </a:rPr>
              <a:t>UNCLASSIFIED</a:t>
            </a:r>
            <a:endParaRPr lang="en-US" altLang="en-US" sz="1000" b="1" dirty="0">
              <a:solidFill>
                <a:srgbClr val="008000"/>
              </a:solidFill>
            </a:endParaRP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a:t>Click to edit Master title style</a:t>
            </a:r>
          </a:p>
        </p:txBody>
      </p:sp>
      <p:sp>
        <p:nvSpPr>
          <p:cNvPr id="10" name="Rectangle 6">
            <a:extLst>
              <a:ext uri="{FF2B5EF4-FFF2-40B4-BE49-F238E27FC236}">
                <a16:creationId xmlns:a16="http://schemas.microsoft.com/office/drawing/2014/main" id="{F88DB877-AB65-46FC-92C5-57CE006B56B7}"/>
              </a:ext>
            </a:extLst>
          </p:cNvPr>
          <p:cNvSpPr>
            <a:spLocks noGrp="1" noChangeArrowheads="1"/>
          </p:cNvSpPr>
          <p:nvPr>
            <p:ph type="dt" sz="half" idx="10"/>
          </p:nvPr>
        </p:nvSpPr>
        <p:spPr/>
        <p:txBody>
          <a:bodyPr/>
          <a:lstStyle>
            <a:lvl1pPr>
              <a:defRPr/>
            </a:lvl1pPr>
          </a:lstStyle>
          <a:p>
            <a:pPr>
              <a:defRPr/>
            </a:pPr>
            <a:r>
              <a:rPr lang="en-US"/>
              <a:t>As of: </a:t>
            </a:r>
          </a:p>
        </p:txBody>
      </p:sp>
      <p:sp>
        <p:nvSpPr>
          <p:cNvPr id="11" name="Rectangle 7">
            <a:extLst>
              <a:ext uri="{FF2B5EF4-FFF2-40B4-BE49-F238E27FC236}">
                <a16:creationId xmlns:a16="http://schemas.microsoft.com/office/drawing/2014/main" id="{D265B960-227F-47B6-AF77-B49745A3A27E}"/>
              </a:ext>
            </a:extLst>
          </p:cNvPr>
          <p:cNvSpPr>
            <a:spLocks noGrp="1" noChangeArrowheads="1"/>
          </p:cNvSpPr>
          <p:nvPr>
            <p:ph type="sldNum" sz="quarter" idx="11"/>
          </p:nvPr>
        </p:nvSpPr>
        <p:spPr/>
        <p:txBody>
          <a:bodyPr/>
          <a:lstStyle>
            <a:lvl1pPr>
              <a:defRPr smtClean="0"/>
            </a:lvl1pPr>
          </a:lstStyle>
          <a:p>
            <a:pPr>
              <a:defRPr/>
            </a:pPr>
            <a:fld id="{891A5CF3-11F5-48C5-933E-9665C70F9DD5}"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40348047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C4F535E-5BB2-48B8-AF30-D8D2E950E95B}"/>
              </a:ext>
            </a:extLst>
          </p:cNvPr>
          <p:cNvSpPr>
            <a:spLocks noGrp="1"/>
          </p:cNvSpPr>
          <p:nvPr>
            <p:ph type="dt" sz="half" idx="10"/>
          </p:nvPr>
        </p:nvSpPr>
        <p:spPr/>
        <p:txBody>
          <a:bodyPr/>
          <a:lstStyle>
            <a:lvl1pPr>
              <a:defRPr/>
            </a:lvl1pPr>
          </a:lstStyle>
          <a:p>
            <a:pPr>
              <a:defRPr/>
            </a:pPr>
            <a:r>
              <a:rPr lang="en-US"/>
              <a:t>As of: </a:t>
            </a:r>
          </a:p>
        </p:txBody>
      </p:sp>
      <p:sp>
        <p:nvSpPr>
          <p:cNvPr id="6" name="Slide Number Placeholder 4">
            <a:extLst>
              <a:ext uri="{FF2B5EF4-FFF2-40B4-BE49-F238E27FC236}">
                <a16:creationId xmlns:a16="http://schemas.microsoft.com/office/drawing/2014/main" id="{E5656DBA-B54E-477E-80EF-47E4218F37A2}"/>
              </a:ext>
            </a:extLst>
          </p:cNvPr>
          <p:cNvSpPr>
            <a:spLocks noGrp="1"/>
          </p:cNvSpPr>
          <p:nvPr>
            <p:ph type="sldNum" sz="quarter" idx="11"/>
          </p:nvPr>
        </p:nvSpPr>
        <p:spPr/>
        <p:txBody>
          <a:bodyPr/>
          <a:lstStyle>
            <a:lvl1pPr>
              <a:defRPr smtClean="0"/>
            </a:lvl1pPr>
          </a:lstStyle>
          <a:p>
            <a:pPr>
              <a:defRPr/>
            </a:pPr>
            <a:fld id="{3E90905A-58E5-4076-B8C5-F833996F9D57}"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312187054"/>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9999E68-3F47-4BD4-B629-A76832406FE9}"/>
              </a:ext>
            </a:extLst>
          </p:cNvPr>
          <p:cNvSpPr txBox="1">
            <a:spLocks noChangeArrowheads="1"/>
          </p:cNvSpPr>
          <p:nvPr userDrawn="1"/>
        </p:nvSpPr>
        <p:spPr bwMode="auto">
          <a:xfrm>
            <a:off x="0" y="44450"/>
            <a:ext cx="9131300" cy="246063"/>
          </a:xfrm>
          <a:prstGeom prst="rect">
            <a:avLst/>
          </a:prstGeom>
          <a:noFill/>
          <a:ln>
            <a:noFill/>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defRPr/>
            </a:pPr>
            <a:r>
              <a:rPr lang="en-US" altLang="en-US" sz="1000" b="1">
                <a:solidFill>
                  <a:srgbClr val="008000"/>
                </a:solidFill>
              </a:rPr>
              <a:t>UNCLASSIFIED//CUI</a:t>
            </a: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Date Placeholder 3">
            <a:extLst>
              <a:ext uri="{FF2B5EF4-FFF2-40B4-BE49-F238E27FC236}">
                <a16:creationId xmlns:a16="http://schemas.microsoft.com/office/drawing/2014/main" id="{DD845397-EFCF-4F30-BEFD-6A76851E573F}"/>
              </a:ext>
            </a:extLst>
          </p:cNvPr>
          <p:cNvSpPr>
            <a:spLocks noGrp="1"/>
          </p:cNvSpPr>
          <p:nvPr>
            <p:ph type="dt" sz="half" idx="10"/>
          </p:nvPr>
        </p:nvSpPr>
        <p:spPr/>
        <p:txBody>
          <a:bodyPr/>
          <a:lstStyle>
            <a:lvl1pPr>
              <a:defRPr/>
            </a:lvl1pPr>
          </a:lstStyle>
          <a:p>
            <a:pPr>
              <a:defRPr/>
            </a:pPr>
            <a:r>
              <a:rPr lang="en-US"/>
              <a:t>As of: </a:t>
            </a:r>
          </a:p>
        </p:txBody>
      </p:sp>
      <p:sp>
        <p:nvSpPr>
          <p:cNvPr id="6" name="Slide Number Placeholder 4">
            <a:extLst>
              <a:ext uri="{FF2B5EF4-FFF2-40B4-BE49-F238E27FC236}">
                <a16:creationId xmlns:a16="http://schemas.microsoft.com/office/drawing/2014/main" id="{78AF967C-DA45-4B71-B528-BA189EB9751C}"/>
              </a:ext>
            </a:extLst>
          </p:cNvPr>
          <p:cNvSpPr>
            <a:spLocks noGrp="1"/>
          </p:cNvSpPr>
          <p:nvPr>
            <p:ph type="sldNum" sz="quarter" idx="11"/>
          </p:nvPr>
        </p:nvSpPr>
        <p:spPr/>
        <p:txBody>
          <a:bodyPr/>
          <a:lstStyle>
            <a:lvl1pPr>
              <a:defRPr smtClean="0"/>
            </a:lvl1pPr>
          </a:lstStyle>
          <a:p>
            <a:pPr>
              <a:defRPr/>
            </a:pPr>
            <a:fld id="{88F564A6-C224-4B92-BEF1-492D5F141968}"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97943786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34EA16E-1614-4127-BA7B-023EC817B717}"/>
              </a:ext>
            </a:extLst>
          </p:cNvPr>
          <p:cNvSpPr txBox="1">
            <a:spLocks noChangeArrowheads="1"/>
          </p:cNvSpPr>
          <p:nvPr userDrawn="1"/>
        </p:nvSpPr>
        <p:spPr bwMode="auto">
          <a:xfrm>
            <a:off x="0" y="44450"/>
            <a:ext cx="9131300" cy="246063"/>
          </a:xfrm>
          <a:prstGeom prst="rect">
            <a:avLst/>
          </a:prstGeom>
          <a:noFill/>
          <a:ln>
            <a:noFill/>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defRPr/>
            </a:pPr>
            <a:r>
              <a:rPr lang="en-US" altLang="en-US" sz="1000" b="1">
                <a:solidFill>
                  <a:srgbClr val="008000"/>
                </a:solidFill>
              </a:rPr>
              <a:t>UNCLASSIFIED/FOR OFFICIAL USE ONLY</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a:extLst>
              <a:ext uri="{FF2B5EF4-FFF2-40B4-BE49-F238E27FC236}">
                <a16:creationId xmlns:a16="http://schemas.microsoft.com/office/drawing/2014/main" id="{4859A109-5EF2-46D1-B818-8A82B33A0758}"/>
              </a:ext>
            </a:extLst>
          </p:cNvPr>
          <p:cNvSpPr>
            <a:spLocks noGrp="1"/>
          </p:cNvSpPr>
          <p:nvPr>
            <p:ph type="dt" sz="half" idx="10"/>
          </p:nvPr>
        </p:nvSpPr>
        <p:spPr/>
        <p:txBody>
          <a:bodyPr/>
          <a:lstStyle>
            <a:lvl1pPr>
              <a:defRPr/>
            </a:lvl1pPr>
          </a:lstStyle>
          <a:p>
            <a:pPr>
              <a:defRPr/>
            </a:pPr>
            <a:r>
              <a:rPr lang="en-US"/>
              <a:t>As of: </a:t>
            </a:r>
          </a:p>
        </p:txBody>
      </p:sp>
      <p:sp>
        <p:nvSpPr>
          <p:cNvPr id="7" name="Slide Number Placeholder 5">
            <a:extLst>
              <a:ext uri="{FF2B5EF4-FFF2-40B4-BE49-F238E27FC236}">
                <a16:creationId xmlns:a16="http://schemas.microsoft.com/office/drawing/2014/main" id="{8695F327-65CA-4287-8B20-50C090DC1E3A}"/>
              </a:ext>
            </a:extLst>
          </p:cNvPr>
          <p:cNvSpPr>
            <a:spLocks noGrp="1"/>
          </p:cNvSpPr>
          <p:nvPr>
            <p:ph type="sldNum" sz="quarter" idx="11"/>
          </p:nvPr>
        </p:nvSpPr>
        <p:spPr/>
        <p:txBody>
          <a:bodyPr/>
          <a:lstStyle>
            <a:lvl1pPr>
              <a:defRPr smtClean="0"/>
            </a:lvl1pPr>
          </a:lstStyle>
          <a:p>
            <a:pPr>
              <a:defRPr/>
            </a:pPr>
            <a:fld id="{842BADF6-3177-4BCE-B0CA-F313E6EA7319}"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88618400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325930-0A68-434D-BAD4-A1BAA4A25DB5}"/>
              </a:ext>
            </a:extLst>
          </p:cNvPr>
          <p:cNvSpPr>
            <a:spLocks noGrp="1"/>
          </p:cNvSpPr>
          <p:nvPr>
            <p:ph type="dt" sz="half" idx="10"/>
          </p:nvPr>
        </p:nvSpPr>
        <p:spPr/>
        <p:txBody>
          <a:bodyPr/>
          <a:lstStyle>
            <a:lvl1pPr>
              <a:defRPr/>
            </a:lvl1pPr>
          </a:lstStyle>
          <a:p>
            <a:pPr>
              <a:defRPr/>
            </a:pPr>
            <a:r>
              <a:rPr lang="en-US"/>
              <a:t>As of: </a:t>
            </a:r>
          </a:p>
        </p:txBody>
      </p:sp>
      <p:sp>
        <p:nvSpPr>
          <p:cNvPr id="8" name="Slide Number Placeholder 7">
            <a:extLst>
              <a:ext uri="{FF2B5EF4-FFF2-40B4-BE49-F238E27FC236}">
                <a16:creationId xmlns:a16="http://schemas.microsoft.com/office/drawing/2014/main" id="{3076BC7F-95E5-4CDE-87E8-5997F52C817D}"/>
              </a:ext>
            </a:extLst>
          </p:cNvPr>
          <p:cNvSpPr>
            <a:spLocks noGrp="1"/>
          </p:cNvSpPr>
          <p:nvPr>
            <p:ph type="sldNum" sz="quarter" idx="11"/>
          </p:nvPr>
        </p:nvSpPr>
        <p:spPr/>
        <p:txBody>
          <a:bodyPr/>
          <a:lstStyle>
            <a:lvl1pPr>
              <a:defRPr smtClean="0"/>
            </a:lvl1pPr>
          </a:lstStyle>
          <a:p>
            <a:pPr>
              <a:defRPr/>
            </a:pPr>
            <a:fld id="{D29B0CB4-3FC8-4E27-BD16-4001B231CB26}"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332037051"/>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B76E36-C79C-4615-9D78-DC2969E9A5B0}"/>
              </a:ext>
            </a:extLst>
          </p:cNvPr>
          <p:cNvSpPr txBox="1">
            <a:spLocks noChangeArrowheads="1"/>
          </p:cNvSpPr>
          <p:nvPr userDrawn="1"/>
        </p:nvSpPr>
        <p:spPr bwMode="auto">
          <a:xfrm>
            <a:off x="0" y="44450"/>
            <a:ext cx="9131300" cy="246063"/>
          </a:xfrm>
          <a:prstGeom prst="rect">
            <a:avLst/>
          </a:prstGeom>
          <a:noFill/>
          <a:ln>
            <a:noFill/>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defRPr/>
            </a:pPr>
            <a:r>
              <a:rPr lang="en-US" altLang="en-US" sz="1000" b="1">
                <a:solidFill>
                  <a:srgbClr val="008000"/>
                </a:solidFill>
              </a:rPr>
              <a:t>UNCLASSIFIED/FOR OFFICIAL USE ONLY</a:t>
            </a:r>
          </a:p>
        </p:txBody>
      </p:sp>
      <p:sp>
        <p:nvSpPr>
          <p:cNvPr id="2" name="Title 1"/>
          <p:cNvSpPr>
            <a:spLocks noGrp="1"/>
          </p:cNvSpPr>
          <p:nvPr>
            <p:ph type="title"/>
          </p:nvPr>
        </p:nvSpPr>
        <p:spPr/>
        <p:txBody>
          <a:bodyPr/>
          <a:lstStyle/>
          <a:p>
            <a:r>
              <a:rPr lang="en-US"/>
              <a:t>Click to edit Master title style</a:t>
            </a:r>
          </a:p>
        </p:txBody>
      </p:sp>
      <p:sp>
        <p:nvSpPr>
          <p:cNvPr id="4" name="Date Placeholder 2">
            <a:extLst>
              <a:ext uri="{FF2B5EF4-FFF2-40B4-BE49-F238E27FC236}">
                <a16:creationId xmlns:a16="http://schemas.microsoft.com/office/drawing/2014/main" id="{FBB6E9ED-A045-4635-B95A-A57532435560}"/>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3">
            <a:extLst>
              <a:ext uri="{FF2B5EF4-FFF2-40B4-BE49-F238E27FC236}">
                <a16:creationId xmlns:a16="http://schemas.microsoft.com/office/drawing/2014/main" id="{D99FA811-CCC1-4687-B0DA-75B708340B1F}"/>
              </a:ext>
            </a:extLst>
          </p:cNvPr>
          <p:cNvSpPr>
            <a:spLocks noGrp="1"/>
          </p:cNvSpPr>
          <p:nvPr>
            <p:ph type="sldNum" sz="quarter" idx="11"/>
          </p:nvPr>
        </p:nvSpPr>
        <p:spPr/>
        <p:txBody>
          <a:bodyPr/>
          <a:lstStyle>
            <a:lvl1pPr>
              <a:defRPr smtClean="0"/>
            </a:lvl1pPr>
          </a:lstStyle>
          <a:p>
            <a:pPr>
              <a:defRPr/>
            </a:pPr>
            <a:fld id="{ABD18200-9082-4245-8976-4316B489F242}"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002526090"/>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46F8F05-FFCC-472E-A033-44C283BCCC55}"/>
              </a:ext>
            </a:extLst>
          </p:cNvPr>
          <p:cNvSpPr txBox="1">
            <a:spLocks noChangeArrowheads="1"/>
          </p:cNvSpPr>
          <p:nvPr userDrawn="1"/>
        </p:nvSpPr>
        <p:spPr bwMode="auto">
          <a:xfrm>
            <a:off x="0" y="44450"/>
            <a:ext cx="9131300" cy="246063"/>
          </a:xfrm>
          <a:prstGeom prst="rect">
            <a:avLst/>
          </a:prstGeom>
          <a:noFill/>
          <a:ln>
            <a:noFill/>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defRPr/>
            </a:pPr>
            <a:r>
              <a:rPr lang="en-US" altLang="en-US" sz="1000" b="1">
                <a:solidFill>
                  <a:srgbClr val="008000"/>
                </a:solidFill>
              </a:rPr>
              <a:t>UNCLASSIFIED//CUI</a:t>
            </a:r>
          </a:p>
        </p:txBody>
      </p:sp>
      <p:sp>
        <p:nvSpPr>
          <p:cNvPr id="3" name="Date Placeholder 1">
            <a:extLst>
              <a:ext uri="{FF2B5EF4-FFF2-40B4-BE49-F238E27FC236}">
                <a16:creationId xmlns:a16="http://schemas.microsoft.com/office/drawing/2014/main" id="{162D3335-27A5-4CF2-A0AF-A2C66F0DAC08}"/>
              </a:ext>
            </a:extLst>
          </p:cNvPr>
          <p:cNvSpPr>
            <a:spLocks noGrp="1"/>
          </p:cNvSpPr>
          <p:nvPr>
            <p:ph type="dt" sz="half" idx="10"/>
          </p:nvPr>
        </p:nvSpPr>
        <p:spPr/>
        <p:txBody>
          <a:bodyPr/>
          <a:lstStyle>
            <a:lvl1pPr>
              <a:defRPr/>
            </a:lvl1pPr>
          </a:lstStyle>
          <a:p>
            <a:pPr>
              <a:defRPr/>
            </a:pPr>
            <a:r>
              <a:rPr lang="en-US"/>
              <a:t>As of: </a:t>
            </a:r>
          </a:p>
        </p:txBody>
      </p:sp>
      <p:sp>
        <p:nvSpPr>
          <p:cNvPr id="4" name="Slide Number Placeholder 2">
            <a:extLst>
              <a:ext uri="{FF2B5EF4-FFF2-40B4-BE49-F238E27FC236}">
                <a16:creationId xmlns:a16="http://schemas.microsoft.com/office/drawing/2014/main" id="{5881A5FB-79B6-499D-8309-5701F381DB54}"/>
              </a:ext>
            </a:extLst>
          </p:cNvPr>
          <p:cNvSpPr>
            <a:spLocks noGrp="1"/>
          </p:cNvSpPr>
          <p:nvPr>
            <p:ph type="sldNum" sz="quarter" idx="11"/>
          </p:nvPr>
        </p:nvSpPr>
        <p:spPr/>
        <p:txBody>
          <a:bodyPr/>
          <a:lstStyle>
            <a:lvl1pPr>
              <a:defRPr smtClean="0"/>
            </a:lvl1pPr>
          </a:lstStyle>
          <a:p>
            <a:pPr>
              <a:defRPr/>
            </a:pPr>
            <a:fld id="{2548EB19-9DC3-4E34-BD9D-13587CDB0DB1}"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76797216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35AFBA0-4073-4BE1-BC83-65163427E79A}"/>
              </a:ext>
            </a:extLst>
          </p:cNvPr>
          <p:cNvSpPr txBox="1">
            <a:spLocks noChangeArrowheads="1"/>
          </p:cNvSpPr>
          <p:nvPr userDrawn="1"/>
        </p:nvSpPr>
        <p:spPr bwMode="auto">
          <a:xfrm>
            <a:off x="0" y="44450"/>
            <a:ext cx="9131300" cy="246063"/>
          </a:xfrm>
          <a:prstGeom prst="rect">
            <a:avLst/>
          </a:prstGeom>
          <a:noFill/>
          <a:ln>
            <a:noFill/>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defRPr/>
            </a:pPr>
            <a:r>
              <a:rPr lang="en-US" altLang="en-US" sz="1000" b="1">
                <a:solidFill>
                  <a:srgbClr val="008000"/>
                </a:solidFill>
              </a:rPr>
              <a:t>UNCLASSIFIED/FOR OFFICIAL USE ONLY</a:t>
            </a: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25C2B336-4CBF-44ED-B76A-ECB3FAC2BDEE}"/>
              </a:ext>
            </a:extLst>
          </p:cNvPr>
          <p:cNvSpPr>
            <a:spLocks noGrp="1"/>
          </p:cNvSpPr>
          <p:nvPr>
            <p:ph type="dt" sz="half" idx="10"/>
          </p:nvPr>
        </p:nvSpPr>
        <p:spPr/>
        <p:txBody>
          <a:bodyPr/>
          <a:lstStyle>
            <a:lvl1pPr>
              <a:defRPr/>
            </a:lvl1pPr>
          </a:lstStyle>
          <a:p>
            <a:pPr>
              <a:defRPr/>
            </a:pPr>
            <a:r>
              <a:rPr lang="en-US"/>
              <a:t>As of: </a:t>
            </a:r>
          </a:p>
        </p:txBody>
      </p:sp>
      <p:sp>
        <p:nvSpPr>
          <p:cNvPr id="7" name="Slide Number Placeholder 5">
            <a:extLst>
              <a:ext uri="{FF2B5EF4-FFF2-40B4-BE49-F238E27FC236}">
                <a16:creationId xmlns:a16="http://schemas.microsoft.com/office/drawing/2014/main" id="{F64828AC-689E-4EDE-9C37-F0E282468529}"/>
              </a:ext>
            </a:extLst>
          </p:cNvPr>
          <p:cNvSpPr>
            <a:spLocks noGrp="1"/>
          </p:cNvSpPr>
          <p:nvPr>
            <p:ph type="sldNum" sz="quarter" idx="11"/>
          </p:nvPr>
        </p:nvSpPr>
        <p:spPr/>
        <p:txBody>
          <a:bodyPr/>
          <a:lstStyle>
            <a:lvl1pPr>
              <a:defRPr smtClean="0"/>
            </a:lvl1pPr>
          </a:lstStyle>
          <a:p>
            <a:pPr>
              <a:defRPr/>
            </a:pPr>
            <a:fld id="{DED6A644-F316-4085-9928-AC33EEDD4D08}"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89311606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5" name="Rectangle 1028"/>
          <p:cNvSpPr>
            <a:spLocks noGrp="1" noChangeArrowheads="1"/>
          </p:cNvSpPr>
          <p:nvPr>
            <p:ph type="sldNum" sz="quarter" idx="11"/>
          </p:nvPr>
        </p:nvSpPr>
        <p:spPr>
          <a:ln/>
        </p:spPr>
        <p:txBody>
          <a:bodyPr/>
          <a:lstStyle>
            <a:lvl1pPr>
              <a:defRPr/>
            </a:lvl1pPr>
          </a:lstStyle>
          <a:p>
            <a:pPr>
              <a:defRPr/>
            </a:pPr>
            <a:fld id="{512F44A0-7C1B-443D-AC1A-4D30F2BF3919}" type="slidenum">
              <a:rPr lang="en-US"/>
              <a:pPr>
                <a:defRPr/>
              </a:pPr>
              <a:t>‹#›</a:t>
            </a:fld>
            <a:endParaRPr lang="en-US">
              <a:solidFill>
                <a:schemeClr val="bg2"/>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05BBFF3-E1F9-4743-9A5E-42F734A0A59A}"/>
              </a:ext>
            </a:extLst>
          </p:cNvPr>
          <p:cNvSpPr txBox="1">
            <a:spLocks noChangeArrowheads="1"/>
          </p:cNvSpPr>
          <p:nvPr userDrawn="1"/>
        </p:nvSpPr>
        <p:spPr bwMode="auto">
          <a:xfrm>
            <a:off x="0" y="44450"/>
            <a:ext cx="9131300" cy="246063"/>
          </a:xfrm>
          <a:prstGeom prst="rect">
            <a:avLst/>
          </a:prstGeom>
          <a:noFill/>
          <a:ln>
            <a:noFill/>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eaLnBrk="0" fontAlgn="base" hangingPunct="0">
              <a:spcBef>
                <a:spcPct val="0"/>
              </a:spcBef>
              <a:spcAft>
                <a:spcPct val="0"/>
              </a:spcAft>
              <a:defRPr sz="1400">
                <a:solidFill>
                  <a:schemeClr val="tx1"/>
                </a:solidFill>
                <a:latin typeface="Arial" panose="020B0604020202020204" pitchFamily="34" charset="0"/>
              </a:defRPr>
            </a:lvl6pPr>
            <a:lvl7pPr marL="2971800" indent="-228600" eaLnBrk="0" fontAlgn="base" hangingPunct="0">
              <a:spcBef>
                <a:spcPct val="0"/>
              </a:spcBef>
              <a:spcAft>
                <a:spcPct val="0"/>
              </a:spcAft>
              <a:defRPr sz="1400">
                <a:solidFill>
                  <a:schemeClr val="tx1"/>
                </a:solidFill>
                <a:latin typeface="Arial" panose="020B0604020202020204" pitchFamily="34" charset="0"/>
              </a:defRPr>
            </a:lvl7pPr>
            <a:lvl8pPr marL="3429000" indent="-228600" eaLnBrk="0" fontAlgn="base" hangingPunct="0">
              <a:spcBef>
                <a:spcPct val="0"/>
              </a:spcBef>
              <a:spcAft>
                <a:spcPct val="0"/>
              </a:spcAft>
              <a:defRPr sz="1400">
                <a:solidFill>
                  <a:schemeClr val="tx1"/>
                </a:solidFill>
                <a:latin typeface="Arial" panose="020B0604020202020204" pitchFamily="34" charset="0"/>
              </a:defRPr>
            </a:lvl8pPr>
            <a:lvl9pPr marL="3886200" indent="-228600" eaLnBrk="0" fontAlgn="base" hangingPunct="0">
              <a:spcBef>
                <a:spcPct val="0"/>
              </a:spcBef>
              <a:spcAft>
                <a:spcPct val="0"/>
              </a:spcAft>
              <a:defRPr sz="1400">
                <a:solidFill>
                  <a:schemeClr val="tx1"/>
                </a:solidFill>
                <a:latin typeface="Arial" panose="020B0604020202020204" pitchFamily="34" charset="0"/>
              </a:defRPr>
            </a:lvl9pPr>
          </a:lstStyle>
          <a:p>
            <a:pPr algn="ctr">
              <a:defRPr/>
            </a:pPr>
            <a:r>
              <a:rPr lang="en-US" altLang="en-US" sz="1000" b="1">
                <a:solidFill>
                  <a:srgbClr val="008000"/>
                </a:solidFill>
              </a:rPr>
              <a:t>UNCLASSIFIED//CUI</a:t>
            </a: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6B38AB31-425E-4101-8F75-947EC26BF67C}"/>
              </a:ext>
            </a:extLst>
          </p:cNvPr>
          <p:cNvSpPr>
            <a:spLocks noGrp="1"/>
          </p:cNvSpPr>
          <p:nvPr>
            <p:ph type="dt" sz="half" idx="10"/>
          </p:nvPr>
        </p:nvSpPr>
        <p:spPr/>
        <p:txBody>
          <a:bodyPr/>
          <a:lstStyle>
            <a:lvl1pPr>
              <a:defRPr/>
            </a:lvl1pPr>
          </a:lstStyle>
          <a:p>
            <a:pPr>
              <a:defRPr/>
            </a:pPr>
            <a:r>
              <a:rPr lang="en-US"/>
              <a:t>As of: </a:t>
            </a:r>
          </a:p>
        </p:txBody>
      </p:sp>
      <p:sp>
        <p:nvSpPr>
          <p:cNvPr id="7" name="Slide Number Placeholder 5">
            <a:extLst>
              <a:ext uri="{FF2B5EF4-FFF2-40B4-BE49-F238E27FC236}">
                <a16:creationId xmlns:a16="http://schemas.microsoft.com/office/drawing/2014/main" id="{B1ADB7CB-9A76-489D-B0F9-9B0FCBA78CB6}"/>
              </a:ext>
            </a:extLst>
          </p:cNvPr>
          <p:cNvSpPr>
            <a:spLocks noGrp="1"/>
          </p:cNvSpPr>
          <p:nvPr>
            <p:ph type="sldNum" sz="quarter" idx="11"/>
          </p:nvPr>
        </p:nvSpPr>
        <p:spPr/>
        <p:txBody>
          <a:bodyPr/>
          <a:lstStyle>
            <a:lvl1pPr>
              <a:defRPr smtClean="0"/>
            </a:lvl1pPr>
          </a:lstStyle>
          <a:p>
            <a:pPr>
              <a:defRPr/>
            </a:pPr>
            <a:fld id="{5F397C68-8461-4F47-9F73-F0A5BE4490A6}"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3168769081"/>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C8A46C-0A83-4A91-9191-7B70CC076D3F}"/>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4">
            <a:extLst>
              <a:ext uri="{FF2B5EF4-FFF2-40B4-BE49-F238E27FC236}">
                <a16:creationId xmlns:a16="http://schemas.microsoft.com/office/drawing/2014/main" id="{8C6F7A26-0BFF-4F66-BD97-79505D8376A2}"/>
              </a:ext>
            </a:extLst>
          </p:cNvPr>
          <p:cNvSpPr>
            <a:spLocks noGrp="1"/>
          </p:cNvSpPr>
          <p:nvPr>
            <p:ph type="sldNum" sz="quarter" idx="11"/>
          </p:nvPr>
        </p:nvSpPr>
        <p:spPr/>
        <p:txBody>
          <a:bodyPr/>
          <a:lstStyle>
            <a:lvl1pPr>
              <a:defRPr smtClean="0"/>
            </a:lvl1pPr>
          </a:lstStyle>
          <a:p>
            <a:pPr>
              <a:defRPr/>
            </a:pPr>
            <a:fld id="{9006A8F2-22DB-4F52-B98E-E1C1A2260602}"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951761646"/>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6D964E-92AD-4AF7-B44F-848303F39C9E}"/>
              </a:ext>
            </a:extLst>
          </p:cNvPr>
          <p:cNvSpPr>
            <a:spLocks noGrp="1"/>
          </p:cNvSpPr>
          <p:nvPr>
            <p:ph type="dt" sz="half" idx="10"/>
          </p:nvPr>
        </p:nvSpPr>
        <p:spPr/>
        <p:txBody>
          <a:bodyPr/>
          <a:lstStyle>
            <a:lvl1pPr>
              <a:defRPr/>
            </a:lvl1pPr>
          </a:lstStyle>
          <a:p>
            <a:pPr>
              <a:defRPr/>
            </a:pPr>
            <a:r>
              <a:rPr lang="en-US"/>
              <a:t>As of: </a:t>
            </a:r>
          </a:p>
        </p:txBody>
      </p:sp>
      <p:sp>
        <p:nvSpPr>
          <p:cNvPr id="5" name="Slide Number Placeholder 4">
            <a:extLst>
              <a:ext uri="{FF2B5EF4-FFF2-40B4-BE49-F238E27FC236}">
                <a16:creationId xmlns:a16="http://schemas.microsoft.com/office/drawing/2014/main" id="{E3E4369A-5906-4CE6-9F47-26DF933C2DF5}"/>
              </a:ext>
            </a:extLst>
          </p:cNvPr>
          <p:cNvSpPr>
            <a:spLocks noGrp="1"/>
          </p:cNvSpPr>
          <p:nvPr>
            <p:ph type="sldNum" sz="quarter" idx="11"/>
          </p:nvPr>
        </p:nvSpPr>
        <p:spPr/>
        <p:txBody>
          <a:bodyPr/>
          <a:lstStyle>
            <a:lvl1pPr>
              <a:defRPr smtClean="0"/>
            </a:lvl1pPr>
          </a:lstStyle>
          <a:p>
            <a:pPr>
              <a:defRPr/>
            </a:pPr>
            <a:fld id="{144E9E6D-3783-4E1F-A34F-B22174CF705B}"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4050145371"/>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ri">
    <p:spTree>
      <p:nvGrpSpPr>
        <p:cNvPr id="1" name=""/>
        <p:cNvGrpSpPr/>
        <p:nvPr/>
      </p:nvGrpSpPr>
      <p:grpSpPr>
        <a:xfrm>
          <a:off x="0" y="0"/>
          <a:ext cx="0" cy="0"/>
          <a:chOff x="0" y="0"/>
          <a:chExt cx="0" cy="0"/>
        </a:xfrm>
      </p:grpSpPr>
      <p:graphicFrame>
        <p:nvGraphicFramePr>
          <p:cNvPr id="32" name="Table 31"/>
          <p:cNvGraphicFramePr>
            <a:graphicFrameLocks noGrp="1"/>
          </p:cNvGraphicFramePr>
          <p:nvPr userDrawn="1">
            <p:extLst/>
          </p:nvPr>
        </p:nvGraphicFramePr>
        <p:xfrm>
          <a:off x="92075" y="1287463"/>
          <a:ext cx="4456113" cy="1611312"/>
        </p:xfrm>
        <a:graphic>
          <a:graphicData uri="http://schemas.openxmlformats.org/drawingml/2006/table">
            <a:tbl>
              <a:tblPr firstRow="1" bandRow="1"/>
              <a:tblGrid>
                <a:gridCol w="4456113">
                  <a:extLst>
                    <a:ext uri="{9D8B030D-6E8A-4147-A177-3AD203B41FA5}">
                      <a16:colId xmlns:a16="http://schemas.microsoft.com/office/drawing/2014/main" val="20000"/>
                    </a:ext>
                  </a:extLst>
                </a:gridCol>
              </a:tblGrid>
              <a:tr h="161131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b="0" dirty="0"/>
                    </a:p>
                  </a:txBody>
                  <a:tcPr marT="45645" marB="4564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lumMod val="95000"/>
                      </a:srgbClr>
                    </a:solidFill>
                  </a:tcPr>
                </a:tc>
                <a:extLst>
                  <a:ext uri="{0D108BD9-81ED-4DB2-BD59-A6C34878D82A}">
                    <a16:rowId xmlns:a16="http://schemas.microsoft.com/office/drawing/2014/main" val="10000"/>
                  </a:ext>
                </a:extLst>
              </a:tr>
            </a:tbl>
          </a:graphicData>
        </a:graphic>
      </p:graphicFrame>
      <p:sp>
        <p:nvSpPr>
          <p:cNvPr id="13" name="Title 12"/>
          <p:cNvSpPr>
            <a:spLocks noGrp="1"/>
          </p:cNvSpPr>
          <p:nvPr>
            <p:ph type="title"/>
          </p:nvPr>
        </p:nvSpPr>
        <p:spPr/>
        <p:txBody>
          <a:bodyPr/>
          <a:lstStyle>
            <a:lvl1pPr>
              <a:lnSpc>
                <a:spcPct val="80000"/>
              </a:lnSpc>
              <a:defRPr/>
            </a:lvl1pPr>
          </a:lstStyle>
          <a:p>
            <a:r>
              <a:rPr lang="en-US" dirty="0" smtClean="0"/>
              <a:t>Click to edit Master title style</a:t>
            </a:r>
            <a:endParaRPr lang="en-US" dirty="0"/>
          </a:p>
        </p:txBody>
      </p:sp>
      <p:sp>
        <p:nvSpPr>
          <p:cNvPr id="17" name="Line 6"/>
          <p:cNvSpPr>
            <a:spLocks noChangeShapeType="1"/>
          </p:cNvSpPr>
          <p:nvPr userDrawn="1"/>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hangingPunct="0">
              <a:spcBef>
                <a:spcPct val="0"/>
              </a:spcBef>
              <a:buFontTx/>
              <a:buNone/>
            </a:pPr>
            <a:endParaRPr lang="en-US" sz="1600" smtClean="0">
              <a:solidFill>
                <a:srgbClr val="000000"/>
              </a:solidFill>
            </a:endParaRPr>
          </a:p>
        </p:txBody>
      </p:sp>
      <p:sp>
        <p:nvSpPr>
          <p:cNvPr id="18" name="Line 5"/>
          <p:cNvSpPr>
            <a:spLocks noChangeShapeType="1"/>
          </p:cNvSpPr>
          <p:nvPr userDrawn="1"/>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hangingPunct="0">
              <a:spcBef>
                <a:spcPct val="0"/>
              </a:spcBef>
              <a:buFontTx/>
              <a:buNone/>
            </a:pPr>
            <a:endParaRPr lang="en-US" sz="1600" smtClean="0">
              <a:solidFill>
                <a:srgbClr val="000000"/>
              </a:solidFill>
            </a:endParaRPr>
          </a:p>
        </p:txBody>
      </p:sp>
      <p:sp>
        <p:nvSpPr>
          <p:cNvPr id="25" name="Text Box 3"/>
          <p:cNvSpPr txBox="1">
            <a:spLocks noChangeArrowheads="1"/>
          </p:cNvSpPr>
          <p:nvPr userDrawn="1"/>
        </p:nvSpPr>
        <p:spPr bwMode="auto">
          <a:xfrm>
            <a:off x="7464425" y="0"/>
            <a:ext cx="1679575" cy="244475"/>
          </a:xfrm>
          <a:prstGeom prst="rect">
            <a:avLst/>
          </a:prstGeom>
          <a:noFill/>
          <a:ln>
            <a:noFill/>
          </a:ln>
          <a:extLst/>
        </p:spPr>
        <p:txBody>
          <a:bodyPr wrap="none"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buNone/>
            </a:pPr>
            <a:r>
              <a:rPr lang="en-US" altLang="en-US" sz="1200" b="1" dirty="0" smtClean="0">
                <a:solidFill>
                  <a:srgbClr val="008000"/>
                </a:solidFill>
              </a:rPr>
              <a:t>CUI </a:t>
            </a:r>
            <a:endParaRPr lang="en-US" altLang="en-US" sz="1200" b="1" dirty="0">
              <a:solidFill>
                <a:srgbClr val="008000"/>
              </a:solidFill>
            </a:endParaRPr>
          </a:p>
        </p:txBody>
      </p:sp>
      <p:sp>
        <p:nvSpPr>
          <p:cNvPr id="26" name="TextBox 6"/>
          <p:cNvSpPr txBox="1">
            <a:spLocks noChangeArrowheads="1"/>
          </p:cNvSpPr>
          <p:nvPr userDrawn="1"/>
        </p:nvSpPr>
        <p:spPr bwMode="auto">
          <a:xfrm>
            <a:off x="1636713" y="14288"/>
            <a:ext cx="5867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buNone/>
            </a:pPr>
            <a:r>
              <a:rPr lang="en-US" altLang="en-US" sz="1200" b="1" dirty="0" smtClean="0">
                <a:solidFill>
                  <a:srgbClr val="3333CC"/>
                </a:solidFill>
              </a:rPr>
              <a:t>PRE-DECISIONAL//INTERNAL PPBE DOCUMENT</a:t>
            </a:r>
            <a:endParaRPr lang="en-US" altLang="en-US" sz="1200" b="1" dirty="0">
              <a:solidFill>
                <a:srgbClr val="3333CC"/>
              </a:solidFill>
            </a:endParaRPr>
          </a:p>
        </p:txBody>
      </p:sp>
      <p:sp>
        <p:nvSpPr>
          <p:cNvPr id="27" name="Text Box 3"/>
          <p:cNvSpPr txBox="1">
            <a:spLocks noChangeArrowheads="1"/>
          </p:cNvSpPr>
          <p:nvPr userDrawn="1"/>
        </p:nvSpPr>
        <p:spPr bwMode="auto">
          <a:xfrm>
            <a:off x="0" y="6616776"/>
            <a:ext cx="1679575" cy="244475"/>
          </a:xfrm>
          <a:prstGeom prst="rect">
            <a:avLst/>
          </a:prstGeom>
          <a:noFill/>
          <a:ln>
            <a:noFill/>
          </a:ln>
          <a:extLst/>
        </p:spPr>
        <p:txBody>
          <a:bodyPr wrap="none" lIns="0" tIns="0" rIns="0" bIns="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None/>
            </a:pPr>
            <a:r>
              <a:rPr lang="en-US" altLang="en-US" sz="1200" b="1" dirty="0" smtClean="0">
                <a:solidFill>
                  <a:srgbClr val="008000"/>
                </a:solidFill>
              </a:rPr>
              <a:t> CUI</a:t>
            </a:r>
            <a:endParaRPr lang="en-US" altLang="en-US" sz="1200" b="1" dirty="0">
              <a:solidFill>
                <a:srgbClr val="008000"/>
              </a:solidFill>
            </a:endParaRPr>
          </a:p>
        </p:txBody>
      </p:sp>
      <p:graphicFrame>
        <p:nvGraphicFramePr>
          <p:cNvPr id="36" name="Inputs 2"/>
          <p:cNvGraphicFramePr>
            <a:graphicFrameLocks noGrp="1"/>
          </p:cNvGraphicFramePr>
          <p:nvPr userDrawn="1">
            <p:extLst/>
          </p:nvPr>
        </p:nvGraphicFramePr>
        <p:xfrm>
          <a:off x="4611319" y="2308334"/>
          <a:ext cx="4455812" cy="184490"/>
        </p:xfrm>
        <a:graphic>
          <a:graphicData uri="http://schemas.openxmlformats.org/drawingml/2006/table">
            <a:tbl>
              <a:tblPr firstRow="1" bandRow="1">
                <a:tableStyleId>{F5AB1C69-6EDB-4FF4-983F-18BD219EF322}</a:tableStyleId>
              </a:tblPr>
              <a:tblGrid>
                <a:gridCol w="1484012">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184490">
                <a:tc>
                  <a:txBody>
                    <a:bodyPr/>
                    <a:lstStyle/>
                    <a:p>
                      <a:r>
                        <a:rPr lang="en-US" sz="1100" b="1" dirty="0" smtClean="0">
                          <a:solidFill>
                            <a:schemeClr val="tx1"/>
                          </a:solidFill>
                        </a:rPr>
                        <a:t>Associated CCNs:</a:t>
                      </a:r>
                      <a:endParaRPr lang="en-US" sz="1100" b="1" dirty="0">
                        <a:solidFill>
                          <a:schemeClr val="tx1"/>
                        </a:solidFill>
                      </a:endParaRPr>
                    </a:p>
                  </a:txBody>
                  <a:tcPr marL="4572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100" dirty="0">
                        <a:solidFill>
                          <a:schemeClr val="tx1"/>
                        </a:solidFill>
                      </a:endParaRPr>
                    </a:p>
                  </a:txBody>
                  <a:tcPr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37" name="Text Placeholder 13"/>
          <p:cNvSpPr>
            <a:spLocks noGrp="1"/>
          </p:cNvSpPr>
          <p:nvPr>
            <p:ph type="body" sz="quarter" idx="21"/>
          </p:nvPr>
        </p:nvSpPr>
        <p:spPr>
          <a:xfrm>
            <a:off x="6182041" y="2301717"/>
            <a:ext cx="2885759" cy="191107"/>
          </a:xfrm>
        </p:spPr>
        <p:txBody>
          <a:bodyPr/>
          <a:lstStyle>
            <a:lvl1pPr marL="0" marR="0" indent="0" algn="l" defTabSz="1097280" rtl="0" eaLnBrk="0" fontAlgn="base" latinLnBrk="0" hangingPunct="0">
              <a:lnSpc>
                <a:spcPct val="100000"/>
              </a:lnSpc>
              <a:spcBef>
                <a:spcPct val="15000"/>
              </a:spcBef>
              <a:spcAft>
                <a:spcPct val="0"/>
              </a:spcAft>
              <a:buClr>
                <a:srgbClr val="000066"/>
              </a:buClr>
              <a:buSzPct val="80000"/>
              <a:buFont typeface="Arial" panose="020B0604020202020204" pitchFamily="34" charset="0"/>
              <a:buNone/>
              <a:tabLst/>
              <a:defRPr lang="en-US" sz="1100" b="1" i="0" u="none" kern="1200" dirty="0" smtClean="0">
                <a:solidFill>
                  <a:srgbClr val="000000"/>
                </a:solidFill>
                <a:latin typeface="Arial" charset="0"/>
                <a:ea typeface="+mn-ea"/>
                <a:cs typeface="+mn-cs"/>
              </a:defRPr>
            </a:lvl1pPr>
            <a:lvl2pPr marL="4064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2pPr>
            <a:lvl3pPr marL="803275"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3pPr>
            <a:lvl4pPr marL="13716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4pPr>
            <a:lvl5pPr marL="18288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a:solidFill>
                  <a:srgbClr val="000000"/>
                </a:solidFill>
                <a:latin typeface="Arial" charset="0"/>
                <a:ea typeface="+mn-ea"/>
                <a:cs typeface="+mn-cs"/>
              </a:defRPr>
            </a:lvl5pPr>
          </a:lstStyle>
          <a:p>
            <a:pPr lvl="0"/>
            <a:r>
              <a:rPr lang="en-US" dirty="0" smtClean="0"/>
              <a:t>Click to edit Master text styles</a:t>
            </a:r>
          </a:p>
        </p:txBody>
      </p:sp>
      <p:sp>
        <p:nvSpPr>
          <p:cNvPr id="39" name="Text Placeholder 13"/>
          <p:cNvSpPr>
            <a:spLocks noGrp="1"/>
          </p:cNvSpPr>
          <p:nvPr>
            <p:ph type="body" sz="quarter" idx="22"/>
          </p:nvPr>
        </p:nvSpPr>
        <p:spPr>
          <a:xfrm>
            <a:off x="4611319" y="2569655"/>
            <a:ext cx="4449462" cy="3716770"/>
          </a:xfrm>
        </p:spPr>
        <p:txBody>
          <a:bodyPr lIns="45720"/>
          <a:lstStyle>
            <a:lvl1pPr marL="0" marR="0" indent="0" algn="l" defTabSz="1097280" rtl="0" eaLnBrk="0" fontAlgn="base" latinLnBrk="0" hangingPunct="0">
              <a:lnSpc>
                <a:spcPct val="100000"/>
              </a:lnSpc>
              <a:spcBef>
                <a:spcPct val="15000"/>
              </a:spcBef>
              <a:spcAft>
                <a:spcPct val="0"/>
              </a:spcAft>
              <a:buClr>
                <a:srgbClr val="000066"/>
              </a:buClr>
              <a:buSzPct val="80000"/>
              <a:buFont typeface="Arial" panose="020B0604020202020204" pitchFamily="34" charset="0"/>
              <a:buNone/>
              <a:tabLst/>
              <a:defRPr lang="en-US" sz="1100" b="1" i="0" u="none" kern="1200" dirty="0" smtClean="0">
                <a:solidFill>
                  <a:srgbClr val="000000"/>
                </a:solidFill>
                <a:latin typeface="Arial" charset="0"/>
                <a:ea typeface="+mn-ea"/>
                <a:cs typeface="+mn-cs"/>
              </a:defRPr>
            </a:lvl1pPr>
            <a:lvl2pPr marL="4064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2pPr>
            <a:lvl3pPr marL="803275"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3pPr>
            <a:lvl4pPr marL="13716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4pPr>
            <a:lvl5pPr marL="18288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a:solidFill>
                  <a:srgbClr val="000000"/>
                </a:solidFill>
                <a:latin typeface="Arial" charset="0"/>
                <a:ea typeface="+mn-ea"/>
                <a:cs typeface="+mn-cs"/>
              </a:defRPr>
            </a:lvl5pPr>
          </a:lstStyle>
          <a:p>
            <a:pPr lvl="0"/>
            <a:r>
              <a:rPr lang="en-US" dirty="0" smtClean="0"/>
              <a:t>Click to edit Master text styles</a:t>
            </a:r>
          </a:p>
        </p:txBody>
      </p:sp>
      <p:sp>
        <p:nvSpPr>
          <p:cNvPr id="41" name="Text Box 1029"/>
          <p:cNvSpPr txBox="1">
            <a:spLocks noChangeArrowheads="1"/>
          </p:cNvSpPr>
          <p:nvPr userDrawn="1"/>
        </p:nvSpPr>
        <p:spPr bwMode="auto">
          <a:xfrm>
            <a:off x="1295400" y="6491288"/>
            <a:ext cx="6553200" cy="336550"/>
          </a:xfrm>
          <a:prstGeom prst="rect">
            <a:avLst/>
          </a:prstGeom>
          <a:noFill/>
          <a:ln w="9525">
            <a:noFill/>
            <a:miter lim="800000"/>
            <a:headEnd/>
            <a:tailEnd/>
          </a:ln>
          <a:effectLst/>
        </p:spPr>
        <p:txBody>
          <a:bodyPr>
            <a:spAutoFit/>
          </a:bodyPr>
          <a:lstStyle/>
          <a:p>
            <a:pPr algn="ctr" eaLnBrk="0" hangingPunct="0">
              <a:spcBef>
                <a:spcPct val="50000"/>
              </a:spcBef>
              <a:buNone/>
              <a:defRPr/>
            </a:pPr>
            <a:r>
              <a:rPr lang="en-US" sz="1600" b="1" i="1" dirty="0">
                <a:solidFill>
                  <a:srgbClr val="000000"/>
                </a:solidFill>
                <a:latin typeface="Century Schoolbook" pitchFamily="18" charset="0"/>
              </a:rPr>
              <a:t>I n t e g r i t y  -  S e r v i c e  -  E x c e l l e n c e</a:t>
            </a:r>
          </a:p>
        </p:txBody>
      </p:sp>
      <p:pic>
        <p:nvPicPr>
          <p:cNvPr id="47" name="Picture 1037"/>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34988" y="90488"/>
            <a:ext cx="10604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8" name="Inputs 2"/>
          <p:cNvGraphicFramePr>
            <a:graphicFrameLocks noGrp="1"/>
          </p:cNvGraphicFramePr>
          <p:nvPr userDrawn="1">
            <p:extLst/>
          </p:nvPr>
        </p:nvGraphicFramePr>
        <p:xfrm>
          <a:off x="4611319" y="1304925"/>
          <a:ext cx="4456113" cy="1000125"/>
        </p:xfrm>
        <a:graphic>
          <a:graphicData uri="http://schemas.openxmlformats.org/drawingml/2006/table">
            <a:tbl>
              <a:tblPr firstRow="1" bandRow="1"/>
              <a:tblGrid>
                <a:gridCol w="4456113">
                  <a:extLst>
                    <a:ext uri="{9D8B030D-6E8A-4147-A177-3AD203B41FA5}">
                      <a16:colId xmlns:a16="http://schemas.microsoft.com/office/drawing/2014/main" val="20000"/>
                    </a:ext>
                  </a:extLst>
                </a:gridCol>
              </a:tblGrid>
              <a:tr h="19414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1100" dirty="0" smtClean="0">
                          <a:solidFill>
                            <a:schemeClr val="tx1"/>
                          </a:solidFill>
                        </a:rPr>
                        <a:t>Adjustment BLUF:</a:t>
                      </a:r>
                      <a:endParaRPr lang="en-US" sz="1100" dirty="0">
                        <a:solidFill>
                          <a:schemeClr val="tx1"/>
                        </a:solidFill>
                      </a:endParaRPr>
                    </a:p>
                  </a:txBody>
                  <a:tcPr marL="45723" marR="9144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33CC">
                        <a:lumMod val="20000"/>
                        <a:lumOff val="80000"/>
                      </a:srgbClr>
                    </a:solidFill>
                  </a:tcPr>
                </a:tc>
                <a:extLst>
                  <a:ext uri="{0D108BD9-81ED-4DB2-BD59-A6C34878D82A}">
                    <a16:rowId xmlns:a16="http://schemas.microsoft.com/office/drawing/2014/main" val="10000"/>
                  </a:ext>
                </a:extLst>
              </a:tr>
              <a:tr h="805983">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endParaRPr lang="en-US" sz="1100" dirty="0">
                        <a:solidFill>
                          <a:schemeClr val="tx1"/>
                        </a:solidFill>
                      </a:endParaRPr>
                    </a:p>
                  </a:txBody>
                  <a:tcPr marL="45723" marR="91446"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33CC">
                        <a:lumMod val="20000"/>
                        <a:lumOff val="80000"/>
                      </a:srgbClr>
                    </a:solidFill>
                  </a:tcPr>
                </a:tc>
                <a:extLst>
                  <a:ext uri="{0D108BD9-81ED-4DB2-BD59-A6C34878D82A}">
                    <a16:rowId xmlns:a16="http://schemas.microsoft.com/office/drawing/2014/main" val="10001"/>
                  </a:ext>
                </a:extLst>
              </a:tr>
            </a:tbl>
          </a:graphicData>
        </a:graphic>
      </p:graphicFrame>
      <p:sp>
        <p:nvSpPr>
          <p:cNvPr id="30" name="Center Line"/>
          <p:cNvSpPr>
            <a:spLocks noChangeShapeType="1"/>
          </p:cNvSpPr>
          <p:nvPr userDrawn="1"/>
        </p:nvSpPr>
        <p:spPr bwMode="auto">
          <a:xfrm flipH="1">
            <a:off x="4579937" y="1257300"/>
            <a:ext cx="0" cy="5211763"/>
          </a:xfrm>
          <a:prstGeom prst="line">
            <a:avLst/>
          </a:prstGeom>
          <a:noFill/>
          <a:ln w="190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1" fontAlgn="auto" hangingPunct="1">
              <a:spcBef>
                <a:spcPts val="0"/>
              </a:spcBef>
              <a:spcAft>
                <a:spcPts val="0"/>
              </a:spcAft>
              <a:defRPr/>
            </a:pPr>
            <a:endParaRPr lang="en-US" sz="1800" kern="0">
              <a:solidFill>
                <a:srgbClr val="000000"/>
              </a:solidFill>
            </a:endParaRPr>
          </a:p>
        </p:txBody>
      </p:sp>
      <p:sp>
        <p:nvSpPr>
          <p:cNvPr id="31" name="Middle Line"/>
          <p:cNvSpPr>
            <a:spLocks noChangeShapeType="1"/>
          </p:cNvSpPr>
          <p:nvPr userDrawn="1"/>
        </p:nvSpPr>
        <p:spPr bwMode="auto">
          <a:xfrm flipH="1">
            <a:off x="17463" y="3827463"/>
            <a:ext cx="4476750" cy="7937"/>
          </a:xfrm>
          <a:prstGeom prst="line">
            <a:avLst/>
          </a:prstGeom>
          <a:noFill/>
          <a:ln w="190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1" fontAlgn="auto" hangingPunct="1">
              <a:spcBef>
                <a:spcPts val="0"/>
              </a:spcBef>
              <a:spcAft>
                <a:spcPts val="0"/>
              </a:spcAft>
              <a:defRPr/>
            </a:pPr>
            <a:endParaRPr lang="en-US" sz="1800" kern="0">
              <a:solidFill>
                <a:srgbClr val="000000"/>
              </a:solidFill>
            </a:endParaRPr>
          </a:p>
        </p:txBody>
      </p:sp>
      <p:graphicFrame>
        <p:nvGraphicFramePr>
          <p:cNvPr id="34" name="Inputs 2"/>
          <p:cNvGraphicFramePr>
            <a:graphicFrameLocks noGrp="1"/>
          </p:cNvGraphicFramePr>
          <p:nvPr userDrawn="1">
            <p:extLst/>
          </p:nvPr>
        </p:nvGraphicFramePr>
        <p:xfrm>
          <a:off x="204788" y="6202363"/>
          <a:ext cx="4419600" cy="335280"/>
        </p:xfrm>
        <a:graphic>
          <a:graphicData uri="http://schemas.openxmlformats.org/drawingml/2006/table">
            <a:tbl>
              <a:tblPr firstRow="1" bandRow="1"/>
              <a:tblGrid>
                <a:gridCol w="4419600">
                  <a:extLst>
                    <a:ext uri="{9D8B030D-6E8A-4147-A177-3AD203B41FA5}">
                      <a16:colId xmlns:a16="http://schemas.microsoft.com/office/drawing/2014/main" val="20000"/>
                    </a:ext>
                  </a:extLst>
                </a:gridCol>
              </a:tblGrid>
              <a:tr h="334962">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1485900" indent="-1485900"/>
                      <a:r>
                        <a:rPr lang="en-US" sz="1100" dirty="0" smtClean="0">
                          <a:solidFill>
                            <a:schemeClr val="tx1"/>
                          </a:solidFill>
                        </a:rPr>
                        <a:t>2</a:t>
                      </a:r>
                      <a:r>
                        <a:rPr lang="en-US" sz="1100" baseline="30000" dirty="0" smtClean="0">
                          <a:solidFill>
                            <a:schemeClr val="tx1"/>
                          </a:solidFill>
                        </a:rPr>
                        <a:t>nd</a:t>
                      </a:r>
                      <a:r>
                        <a:rPr lang="en-US" sz="1100" dirty="0" smtClean="0">
                          <a:solidFill>
                            <a:schemeClr val="tx1"/>
                          </a:solidFill>
                        </a:rPr>
                        <a:t> FYDP Plan Status: </a:t>
                      </a:r>
                      <a:endParaRPr lang="en-US" sz="1100" baseline="0" dirty="0" smtClean="0">
                        <a:solidFill>
                          <a:schemeClr val="tx1"/>
                        </a:solidFill>
                      </a:endParaRPr>
                    </a:p>
                    <a:p>
                      <a:pPr marL="1485900" indent="0"/>
                      <a:r>
                        <a:rPr lang="en-US" sz="1100" baseline="0" dirty="0" smtClean="0">
                          <a:solidFill>
                            <a:schemeClr val="tx1"/>
                          </a:solidFill>
                        </a:rPr>
                        <a:t>Amount Disconnected: </a:t>
                      </a:r>
                      <a:endParaRPr lang="en-US" sz="1100" b="0" dirty="0">
                        <a:solidFill>
                          <a:schemeClr val="tx1"/>
                        </a:solidFill>
                      </a:endParaRPr>
                    </a:p>
                  </a:txBody>
                  <a:tcPr marL="45727" marR="91455"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bl>
          </a:graphicData>
        </a:graphic>
      </p:graphicFrame>
      <p:graphicFrame>
        <p:nvGraphicFramePr>
          <p:cNvPr id="38" name="Table 37"/>
          <p:cNvGraphicFramePr>
            <a:graphicFrameLocks noGrp="1"/>
          </p:cNvGraphicFramePr>
          <p:nvPr userDrawn="1">
            <p:extLst/>
          </p:nvPr>
        </p:nvGraphicFramePr>
        <p:xfrm>
          <a:off x="60325" y="2898775"/>
          <a:ext cx="4479925" cy="962025"/>
        </p:xfrm>
        <a:graphic>
          <a:graphicData uri="http://schemas.openxmlformats.org/drawingml/2006/table">
            <a:tbl>
              <a:tblPr firstRow="1" bandRow="1"/>
              <a:tblGrid>
                <a:gridCol w="4479925">
                  <a:extLst>
                    <a:ext uri="{9D8B030D-6E8A-4147-A177-3AD203B41FA5}">
                      <a16:colId xmlns:a16="http://schemas.microsoft.com/office/drawing/2014/main" val="20000"/>
                    </a:ext>
                  </a:extLst>
                </a:gridCol>
              </a:tblGrid>
              <a:tr h="96202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smtClean="0">
                        <a:ln>
                          <a:noFill/>
                        </a:ln>
                        <a:solidFill>
                          <a:srgbClr val="000000"/>
                        </a:solidFill>
                        <a:effectLst/>
                        <a:uLnTx/>
                        <a:uFillTx/>
                        <a:latin typeface="Arial" charset="0"/>
                        <a:ea typeface="+mn-ea"/>
                        <a:cs typeface="Arial" charset="0"/>
                        <a:sym typeface="Arial" pitchFamily="34" charset="0"/>
                      </a:endParaRPr>
                    </a:p>
                  </a:txBody>
                  <a:tcPr marL="91427" marR="91427" marT="45809" marB="45809">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45" name="Table 44"/>
          <p:cNvGraphicFramePr>
            <a:graphicFrameLocks noGrp="1"/>
          </p:cNvGraphicFramePr>
          <p:nvPr userDrawn="1">
            <p:extLst/>
          </p:nvPr>
        </p:nvGraphicFramePr>
        <p:xfrm>
          <a:off x="4611319" y="2508250"/>
          <a:ext cx="4456113" cy="593725"/>
        </p:xfrm>
        <a:graphic>
          <a:graphicData uri="http://schemas.openxmlformats.org/drawingml/2006/table">
            <a:tbl>
              <a:tblPr firstRow="1" bandRow="1"/>
              <a:tblGrid>
                <a:gridCol w="4456113">
                  <a:extLst>
                    <a:ext uri="{9D8B030D-6E8A-4147-A177-3AD203B41FA5}">
                      <a16:colId xmlns:a16="http://schemas.microsoft.com/office/drawing/2014/main" val="20000"/>
                    </a:ext>
                  </a:extLst>
                </a:gridCol>
              </a:tblGrid>
              <a:tr h="593725">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b="0" dirty="0"/>
                    </a:p>
                  </a:txBody>
                  <a:tcPr marT="45444" marB="4544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AAE2CA">
                        <a:lumMod val="40000"/>
                        <a:lumOff val="60000"/>
                      </a:srgbClr>
                    </a:solidFill>
                  </a:tcPr>
                </a:tc>
                <a:extLst>
                  <a:ext uri="{0D108BD9-81ED-4DB2-BD59-A6C34878D82A}">
                    <a16:rowId xmlns:a16="http://schemas.microsoft.com/office/drawing/2014/main" val="10000"/>
                  </a:ext>
                </a:extLst>
              </a:tr>
            </a:tbl>
          </a:graphicData>
        </a:graphic>
      </p:graphicFrame>
      <p:pic>
        <p:nvPicPr>
          <p:cNvPr id="3" name="Picture 2"/>
          <p:cNvPicPr>
            <a:picLocks noChangeAspect="1"/>
          </p:cNvPicPr>
          <p:nvPr userDrawn="1"/>
        </p:nvPicPr>
        <p:blipFill rotWithShape="1">
          <a:blip r:embed="rId3"/>
          <a:srcRect l="105" t="1022" r="332" b="1339"/>
          <a:stretch/>
        </p:blipFill>
        <p:spPr>
          <a:xfrm>
            <a:off x="95250" y="4203699"/>
            <a:ext cx="4467225" cy="1981201"/>
          </a:xfrm>
          <a:prstGeom prst="rect">
            <a:avLst/>
          </a:prstGeom>
        </p:spPr>
      </p:pic>
    </p:spTree>
    <p:extLst>
      <p:ext uri="{BB962C8B-B14F-4D97-AF65-F5344CB8AC3E}">
        <p14:creationId xmlns:p14="http://schemas.microsoft.com/office/powerpoint/2010/main" val="258432894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ri">
    <p:spTree>
      <p:nvGrpSpPr>
        <p:cNvPr id="1" name=""/>
        <p:cNvGrpSpPr/>
        <p:nvPr/>
      </p:nvGrpSpPr>
      <p:grpSpPr>
        <a:xfrm>
          <a:off x="0" y="0"/>
          <a:ext cx="0" cy="0"/>
          <a:chOff x="0" y="0"/>
          <a:chExt cx="0" cy="0"/>
        </a:xfrm>
      </p:grpSpPr>
      <p:graphicFrame>
        <p:nvGraphicFramePr>
          <p:cNvPr id="87" name="Table 86"/>
          <p:cNvGraphicFramePr>
            <a:graphicFrameLocks noGrp="1"/>
          </p:cNvGraphicFramePr>
          <p:nvPr userDrawn="1">
            <p:extLst/>
          </p:nvPr>
        </p:nvGraphicFramePr>
        <p:xfrm>
          <a:off x="34925" y="1916708"/>
          <a:ext cx="4511674" cy="1634530"/>
        </p:xfrm>
        <a:graphic>
          <a:graphicData uri="http://schemas.openxmlformats.org/drawingml/2006/table">
            <a:tbl>
              <a:tblPr firstRow="1" bandRow="1">
                <a:tableStyleId>{5C22544A-7EE6-4342-B048-85BDC9FD1C3A}</a:tableStyleId>
              </a:tblPr>
              <a:tblGrid>
                <a:gridCol w="4511674">
                  <a:extLst>
                    <a:ext uri="{9D8B030D-6E8A-4147-A177-3AD203B41FA5}">
                      <a16:colId xmlns:a16="http://schemas.microsoft.com/office/drawing/2014/main" val="20000"/>
                    </a:ext>
                  </a:extLst>
                </a:gridCol>
              </a:tblGrid>
              <a:tr h="1634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a:p>
                  </a:txBody>
                  <a:tcPr marT="45637" marB="4563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101" name="Text Placeholder 13"/>
          <p:cNvSpPr>
            <a:spLocks noGrp="1"/>
          </p:cNvSpPr>
          <p:nvPr>
            <p:ph type="body" sz="quarter" idx="28"/>
          </p:nvPr>
        </p:nvSpPr>
        <p:spPr>
          <a:xfrm>
            <a:off x="68147" y="1656072"/>
            <a:ext cx="4478452" cy="260635"/>
          </a:xfrm>
        </p:spPr>
        <p:txBody>
          <a:bodyPr lIns="45720"/>
          <a:lstStyle>
            <a:lvl1pPr marL="0" marR="0" indent="2406650" algn="l" defTabSz="1097280" rtl="0" eaLnBrk="0" fontAlgn="base" latinLnBrk="0" hangingPunct="0">
              <a:lnSpc>
                <a:spcPct val="100000"/>
              </a:lnSpc>
              <a:spcBef>
                <a:spcPct val="15000"/>
              </a:spcBef>
              <a:spcAft>
                <a:spcPct val="0"/>
              </a:spcAft>
              <a:buClr>
                <a:srgbClr val="000066"/>
              </a:buClr>
              <a:buSzPct val="80000"/>
              <a:buFont typeface="Arial" panose="020B0604020202020204" pitchFamily="34" charset="0"/>
              <a:buNone/>
              <a:tabLst/>
              <a:defRPr lang="en-US" sz="1100" b="1" i="0" u="none" kern="1200" dirty="0" smtClean="0">
                <a:solidFill>
                  <a:srgbClr val="000000"/>
                </a:solidFill>
                <a:latin typeface="Arial" charset="0"/>
                <a:ea typeface="+mn-ea"/>
                <a:cs typeface="+mn-cs"/>
              </a:defRPr>
            </a:lvl1pPr>
            <a:lvl2pPr marL="4064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2pPr>
            <a:lvl3pPr marL="803275"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3pPr>
            <a:lvl4pPr marL="13716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4pPr>
            <a:lvl5pPr marL="18288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a:solidFill>
                  <a:srgbClr val="000000"/>
                </a:solidFill>
                <a:latin typeface="Arial" charset="0"/>
                <a:ea typeface="+mn-ea"/>
                <a:cs typeface="+mn-cs"/>
              </a:defRPr>
            </a:lvl5pPr>
          </a:lstStyle>
          <a:p>
            <a:pPr lvl="0"/>
            <a:r>
              <a:rPr lang="en-US" dirty="0" smtClean="0"/>
              <a:t>Click to edit Master text styles</a:t>
            </a:r>
          </a:p>
        </p:txBody>
      </p:sp>
      <p:sp>
        <p:nvSpPr>
          <p:cNvPr id="35" name="Text Placeholder 13"/>
          <p:cNvSpPr>
            <a:spLocks noGrp="1"/>
          </p:cNvSpPr>
          <p:nvPr>
            <p:ph type="body" sz="quarter" idx="20"/>
          </p:nvPr>
        </p:nvSpPr>
        <p:spPr>
          <a:xfrm>
            <a:off x="4587875" y="1455738"/>
            <a:ext cx="4457319" cy="693698"/>
          </a:xfrm>
        </p:spPr>
        <p:txBody>
          <a:bodyPr lIns="45720"/>
          <a:lstStyle>
            <a:lvl1pPr marL="0" marR="0" indent="0" algn="l" defTabSz="1097280" rtl="0" eaLnBrk="0" fontAlgn="base" latinLnBrk="0" hangingPunct="0">
              <a:lnSpc>
                <a:spcPct val="100000"/>
              </a:lnSpc>
              <a:spcBef>
                <a:spcPct val="15000"/>
              </a:spcBef>
              <a:spcAft>
                <a:spcPct val="0"/>
              </a:spcAft>
              <a:buClr>
                <a:srgbClr val="000066"/>
              </a:buClr>
              <a:buSzPct val="80000"/>
              <a:buFont typeface="Arial" panose="020B0604020202020204" pitchFamily="34" charset="0"/>
              <a:buNone/>
              <a:tabLst/>
              <a:defRPr lang="en-US" sz="1100" b="1" i="0" u="none" kern="1200" dirty="0" smtClean="0">
                <a:solidFill>
                  <a:srgbClr val="000000"/>
                </a:solidFill>
                <a:latin typeface="Arial" charset="0"/>
                <a:ea typeface="+mn-ea"/>
                <a:cs typeface="+mn-cs"/>
              </a:defRPr>
            </a:lvl1pPr>
            <a:lvl2pPr marL="4064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2pPr>
            <a:lvl3pPr marL="803275"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3pPr>
            <a:lvl4pPr marL="13716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4pPr>
            <a:lvl5pPr marL="18288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a:solidFill>
                  <a:srgbClr val="000000"/>
                </a:solidFill>
                <a:latin typeface="Arial" charset="0"/>
                <a:ea typeface="+mn-ea"/>
                <a:cs typeface="+mn-cs"/>
              </a:defRPr>
            </a:lvl5pPr>
          </a:lstStyle>
          <a:p>
            <a:pPr lvl="0"/>
            <a:r>
              <a:rPr lang="en-US" dirty="0" smtClean="0"/>
              <a:t>Click to edit Master text styles</a:t>
            </a:r>
          </a:p>
        </p:txBody>
      </p:sp>
      <p:sp>
        <p:nvSpPr>
          <p:cNvPr id="13" name="Title 12"/>
          <p:cNvSpPr>
            <a:spLocks noGrp="1"/>
          </p:cNvSpPr>
          <p:nvPr>
            <p:ph type="title"/>
          </p:nvPr>
        </p:nvSpPr>
        <p:spPr/>
        <p:txBody>
          <a:bodyPr/>
          <a:lstStyle>
            <a:lvl1pPr>
              <a:lnSpc>
                <a:spcPct val="80000"/>
              </a:lnSpc>
              <a:defRPr/>
            </a:lvl1pPr>
          </a:lstStyle>
          <a:p>
            <a:r>
              <a:rPr lang="en-US" dirty="0" smtClean="0"/>
              <a:t>Click to edit Master title style</a:t>
            </a:r>
            <a:endParaRPr lang="en-US" dirty="0"/>
          </a:p>
        </p:txBody>
      </p:sp>
      <p:sp>
        <p:nvSpPr>
          <p:cNvPr id="17" name="Line 6"/>
          <p:cNvSpPr>
            <a:spLocks noChangeShapeType="1"/>
          </p:cNvSpPr>
          <p:nvPr userDrawn="1"/>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hangingPunct="0">
              <a:spcBef>
                <a:spcPct val="0"/>
              </a:spcBef>
              <a:buFontTx/>
              <a:buNone/>
            </a:pPr>
            <a:endParaRPr lang="en-US" sz="1600" smtClean="0">
              <a:solidFill>
                <a:srgbClr val="000000"/>
              </a:solidFill>
            </a:endParaRPr>
          </a:p>
        </p:txBody>
      </p:sp>
      <p:sp>
        <p:nvSpPr>
          <p:cNvPr id="18" name="Line 5"/>
          <p:cNvSpPr>
            <a:spLocks noChangeShapeType="1"/>
          </p:cNvSpPr>
          <p:nvPr userDrawn="1"/>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eaLnBrk="0" hangingPunct="0">
              <a:spcBef>
                <a:spcPct val="0"/>
              </a:spcBef>
              <a:buFontTx/>
              <a:buNone/>
            </a:pPr>
            <a:endParaRPr lang="en-US" sz="1600" smtClean="0">
              <a:solidFill>
                <a:srgbClr val="000000"/>
              </a:solidFill>
            </a:endParaRPr>
          </a:p>
        </p:txBody>
      </p:sp>
      <p:sp>
        <p:nvSpPr>
          <p:cNvPr id="26" name="TextBox 6"/>
          <p:cNvSpPr txBox="1">
            <a:spLocks noChangeArrowheads="1"/>
          </p:cNvSpPr>
          <p:nvPr userDrawn="1"/>
        </p:nvSpPr>
        <p:spPr bwMode="auto">
          <a:xfrm>
            <a:off x="1636713" y="14288"/>
            <a:ext cx="5867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buNone/>
            </a:pPr>
            <a:r>
              <a:rPr lang="en-US" altLang="en-US" sz="1200" b="1" dirty="0" smtClean="0">
                <a:solidFill>
                  <a:srgbClr val="3333CC"/>
                </a:solidFill>
              </a:rPr>
              <a:t>PRE-DECISIONAL//INTERNAL PPBE DOCUMENT</a:t>
            </a:r>
            <a:endParaRPr lang="en-US" altLang="en-US" sz="1200" b="1" dirty="0">
              <a:solidFill>
                <a:srgbClr val="3333CC"/>
              </a:solidFill>
            </a:endParaRPr>
          </a:p>
        </p:txBody>
      </p:sp>
      <p:sp>
        <p:nvSpPr>
          <p:cNvPr id="19" name="Center Line"/>
          <p:cNvSpPr>
            <a:spLocks noChangeShapeType="1"/>
          </p:cNvSpPr>
          <p:nvPr userDrawn="1"/>
        </p:nvSpPr>
        <p:spPr bwMode="auto">
          <a:xfrm flipH="1">
            <a:off x="4572000" y="1231900"/>
            <a:ext cx="0" cy="5212080"/>
          </a:xfrm>
          <a:prstGeom prst="line">
            <a:avLst/>
          </a:prstGeom>
          <a:noFill/>
          <a:ln w="19050">
            <a:solidFill>
              <a:srgbClr val="0C2D83"/>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800">
              <a:solidFill>
                <a:srgbClr val="660066"/>
              </a:solidFill>
              <a:cs typeface="Arial" charset="0"/>
            </a:endParaRPr>
          </a:p>
        </p:txBody>
      </p:sp>
      <p:graphicFrame>
        <p:nvGraphicFramePr>
          <p:cNvPr id="36" name="Inputs 2"/>
          <p:cNvGraphicFramePr>
            <a:graphicFrameLocks noGrp="1"/>
          </p:cNvGraphicFramePr>
          <p:nvPr userDrawn="1">
            <p:extLst/>
          </p:nvPr>
        </p:nvGraphicFramePr>
        <p:xfrm>
          <a:off x="71738" y="1298281"/>
          <a:ext cx="4455812" cy="184490"/>
        </p:xfrm>
        <a:graphic>
          <a:graphicData uri="http://schemas.openxmlformats.org/drawingml/2006/table">
            <a:tbl>
              <a:tblPr firstRow="1" bandRow="1">
                <a:tableStyleId>{F5AB1C69-6EDB-4FF4-983F-18BD219EF322}</a:tableStyleId>
              </a:tblPr>
              <a:tblGrid>
                <a:gridCol w="1484012">
                  <a:extLst>
                    <a:ext uri="{9D8B030D-6E8A-4147-A177-3AD203B41FA5}">
                      <a16:colId xmlns:a16="http://schemas.microsoft.com/office/drawing/2014/main" val="20000"/>
                    </a:ext>
                  </a:extLst>
                </a:gridCol>
                <a:gridCol w="2971800">
                  <a:extLst>
                    <a:ext uri="{9D8B030D-6E8A-4147-A177-3AD203B41FA5}">
                      <a16:colId xmlns:a16="http://schemas.microsoft.com/office/drawing/2014/main" val="20001"/>
                    </a:ext>
                  </a:extLst>
                </a:gridCol>
              </a:tblGrid>
              <a:tr h="184490">
                <a:tc>
                  <a:txBody>
                    <a:bodyPr/>
                    <a:lstStyle/>
                    <a:p>
                      <a:r>
                        <a:rPr lang="en-US" sz="1100" b="1" dirty="0" smtClean="0">
                          <a:solidFill>
                            <a:schemeClr val="tx1"/>
                          </a:solidFill>
                        </a:rPr>
                        <a:t>Associated CCNs:</a:t>
                      </a:r>
                      <a:endParaRPr lang="en-US" sz="1100" b="1" dirty="0">
                        <a:solidFill>
                          <a:schemeClr val="tx1"/>
                        </a:solidFill>
                      </a:endParaRPr>
                    </a:p>
                  </a:txBody>
                  <a:tcPr marL="45720" marR="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sz="1100" dirty="0">
                        <a:solidFill>
                          <a:schemeClr val="tx1"/>
                        </a:solidFill>
                      </a:endParaRPr>
                    </a:p>
                  </a:txBody>
                  <a:tcPr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37" name="Text Placeholder 13"/>
          <p:cNvSpPr>
            <a:spLocks noGrp="1"/>
          </p:cNvSpPr>
          <p:nvPr>
            <p:ph type="body" sz="quarter" idx="21"/>
          </p:nvPr>
        </p:nvSpPr>
        <p:spPr>
          <a:xfrm>
            <a:off x="1641791" y="1291664"/>
            <a:ext cx="2885759" cy="191107"/>
          </a:xfrm>
        </p:spPr>
        <p:txBody>
          <a:bodyPr/>
          <a:lstStyle>
            <a:lvl1pPr marL="0" marR="0" indent="0" algn="l" defTabSz="1097280" rtl="0" eaLnBrk="0" fontAlgn="base" latinLnBrk="0" hangingPunct="0">
              <a:lnSpc>
                <a:spcPct val="100000"/>
              </a:lnSpc>
              <a:spcBef>
                <a:spcPct val="15000"/>
              </a:spcBef>
              <a:spcAft>
                <a:spcPct val="0"/>
              </a:spcAft>
              <a:buClr>
                <a:srgbClr val="000066"/>
              </a:buClr>
              <a:buSzPct val="80000"/>
              <a:buFont typeface="Arial" panose="020B0604020202020204" pitchFamily="34" charset="0"/>
              <a:buNone/>
              <a:tabLst/>
              <a:defRPr lang="en-US" sz="1100" b="1" i="0" u="none" kern="1200" dirty="0" smtClean="0">
                <a:solidFill>
                  <a:srgbClr val="000000"/>
                </a:solidFill>
                <a:latin typeface="Arial" charset="0"/>
                <a:ea typeface="+mn-ea"/>
                <a:cs typeface="+mn-cs"/>
              </a:defRPr>
            </a:lvl1pPr>
            <a:lvl2pPr marL="4064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2pPr>
            <a:lvl3pPr marL="803275"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3pPr>
            <a:lvl4pPr marL="13716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4pPr>
            <a:lvl5pPr marL="18288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a:solidFill>
                  <a:srgbClr val="000000"/>
                </a:solidFill>
                <a:latin typeface="Arial" charset="0"/>
                <a:ea typeface="+mn-ea"/>
                <a:cs typeface="+mn-cs"/>
              </a:defRPr>
            </a:lvl5pPr>
          </a:lstStyle>
          <a:p>
            <a:pPr lvl="0"/>
            <a:r>
              <a:rPr lang="en-US" dirty="0" smtClean="0"/>
              <a:t>Click to edit Master text styles</a:t>
            </a:r>
          </a:p>
        </p:txBody>
      </p:sp>
      <p:sp>
        <p:nvSpPr>
          <p:cNvPr id="39" name="Text Placeholder 13"/>
          <p:cNvSpPr>
            <a:spLocks noGrp="1"/>
          </p:cNvSpPr>
          <p:nvPr>
            <p:ph type="body" sz="quarter" idx="22"/>
          </p:nvPr>
        </p:nvSpPr>
        <p:spPr>
          <a:xfrm>
            <a:off x="4597030" y="2427145"/>
            <a:ext cx="4449462" cy="3859280"/>
          </a:xfrm>
        </p:spPr>
        <p:txBody>
          <a:bodyPr lIns="45720"/>
          <a:lstStyle>
            <a:lvl1pPr marL="0" marR="0" indent="0" algn="l" defTabSz="1097280" rtl="0" eaLnBrk="0" fontAlgn="base" latinLnBrk="0" hangingPunct="0">
              <a:lnSpc>
                <a:spcPct val="100000"/>
              </a:lnSpc>
              <a:spcBef>
                <a:spcPct val="15000"/>
              </a:spcBef>
              <a:spcAft>
                <a:spcPct val="0"/>
              </a:spcAft>
              <a:buClr>
                <a:srgbClr val="000066"/>
              </a:buClr>
              <a:buSzPct val="80000"/>
              <a:buFont typeface="Arial" panose="020B0604020202020204" pitchFamily="34" charset="0"/>
              <a:buNone/>
              <a:tabLst/>
              <a:defRPr lang="en-US" sz="1100" b="1" i="0" u="none" kern="1200" dirty="0" smtClean="0">
                <a:solidFill>
                  <a:srgbClr val="000000"/>
                </a:solidFill>
                <a:latin typeface="Arial" charset="0"/>
                <a:ea typeface="+mn-ea"/>
                <a:cs typeface="+mn-cs"/>
              </a:defRPr>
            </a:lvl1pPr>
            <a:lvl2pPr marL="4064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2pPr>
            <a:lvl3pPr marL="803275"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3pPr>
            <a:lvl4pPr marL="13716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smtClean="0">
                <a:solidFill>
                  <a:srgbClr val="000000"/>
                </a:solidFill>
                <a:latin typeface="Arial" charset="0"/>
                <a:ea typeface="+mn-ea"/>
                <a:cs typeface="+mn-cs"/>
              </a:defRPr>
            </a:lvl4pPr>
            <a:lvl5pPr marL="1828800" indent="0" defTabSz="1097280" rtl="0" eaLnBrk="0" fontAlgn="base" hangingPunct="0">
              <a:spcBef>
                <a:spcPct val="15000"/>
              </a:spcBef>
              <a:spcAft>
                <a:spcPct val="0"/>
              </a:spcAft>
              <a:buClr>
                <a:srgbClr val="000066"/>
              </a:buClr>
              <a:buSzPct val="80000"/>
              <a:buFont typeface="Wingdings" pitchFamily="2" charset="2"/>
              <a:buNone/>
              <a:defRPr lang="en-US" sz="1100" b="1" u="none" kern="1200" dirty="0">
                <a:solidFill>
                  <a:srgbClr val="000000"/>
                </a:solidFill>
                <a:latin typeface="Arial" charset="0"/>
                <a:ea typeface="+mn-ea"/>
                <a:cs typeface="+mn-cs"/>
              </a:defRPr>
            </a:lvl5pPr>
          </a:lstStyle>
          <a:p>
            <a:pPr lvl="0"/>
            <a:r>
              <a:rPr lang="en-US" dirty="0" smtClean="0"/>
              <a:t>Click to edit Master text styles</a:t>
            </a:r>
          </a:p>
        </p:txBody>
      </p:sp>
      <p:sp>
        <p:nvSpPr>
          <p:cNvPr id="41" name="Text Box 1029"/>
          <p:cNvSpPr txBox="1">
            <a:spLocks noChangeArrowheads="1"/>
          </p:cNvSpPr>
          <p:nvPr userDrawn="1"/>
        </p:nvSpPr>
        <p:spPr bwMode="auto">
          <a:xfrm>
            <a:off x="1295400" y="6491288"/>
            <a:ext cx="6553200" cy="336550"/>
          </a:xfrm>
          <a:prstGeom prst="rect">
            <a:avLst/>
          </a:prstGeom>
          <a:noFill/>
          <a:ln w="9525">
            <a:noFill/>
            <a:miter lim="800000"/>
            <a:headEnd/>
            <a:tailEnd/>
          </a:ln>
          <a:effectLst/>
        </p:spPr>
        <p:txBody>
          <a:bodyPr>
            <a:spAutoFit/>
          </a:bodyPr>
          <a:lstStyle/>
          <a:p>
            <a:pPr algn="ctr" eaLnBrk="0" hangingPunct="0">
              <a:spcBef>
                <a:spcPct val="50000"/>
              </a:spcBef>
              <a:buNone/>
              <a:defRPr/>
            </a:pPr>
            <a:r>
              <a:rPr lang="en-US" sz="1600" b="1" i="1" dirty="0">
                <a:solidFill>
                  <a:srgbClr val="000000"/>
                </a:solidFill>
                <a:latin typeface="Century Schoolbook" pitchFamily="18" charset="0"/>
              </a:rPr>
              <a:t>I n t e g r i t y  -  S e r v i c e  -  E x c e l l e n c e</a:t>
            </a:r>
          </a:p>
        </p:txBody>
      </p:sp>
      <p:sp>
        <p:nvSpPr>
          <p:cNvPr id="84" name="Center Line"/>
          <p:cNvSpPr>
            <a:spLocks noChangeShapeType="1"/>
          </p:cNvSpPr>
          <p:nvPr userDrawn="1"/>
        </p:nvSpPr>
        <p:spPr bwMode="auto">
          <a:xfrm flipH="1">
            <a:off x="4572000" y="1231900"/>
            <a:ext cx="0" cy="5211763"/>
          </a:xfrm>
          <a:prstGeom prst="line">
            <a:avLst/>
          </a:prstGeom>
          <a:noFill/>
          <a:ln w="190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47" name="Picture 1037"/>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534988" y="90488"/>
            <a:ext cx="10604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3"/>
          <p:cNvSpPr txBox="1">
            <a:spLocks noChangeArrowheads="1"/>
          </p:cNvSpPr>
          <p:nvPr userDrawn="1"/>
        </p:nvSpPr>
        <p:spPr bwMode="auto">
          <a:xfrm>
            <a:off x="7464425" y="0"/>
            <a:ext cx="1679575" cy="244475"/>
          </a:xfrm>
          <a:prstGeom prst="rect">
            <a:avLst/>
          </a:prstGeom>
          <a:noFill/>
          <a:ln>
            <a:noFill/>
          </a:ln>
          <a:extLst/>
        </p:spPr>
        <p:txBody>
          <a:bodyPr wrap="none" lIns="0" tIns="0" rIns="0" bIns="0"/>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buNone/>
            </a:pPr>
            <a:r>
              <a:rPr lang="en-US" altLang="en-US" sz="1200" b="1" dirty="0" smtClean="0">
                <a:solidFill>
                  <a:srgbClr val="008000"/>
                </a:solidFill>
              </a:rPr>
              <a:t>CUI </a:t>
            </a:r>
            <a:endParaRPr lang="en-US" altLang="en-US" sz="1200" b="1" dirty="0">
              <a:solidFill>
                <a:srgbClr val="008000"/>
              </a:solidFill>
            </a:endParaRPr>
          </a:p>
        </p:txBody>
      </p:sp>
      <p:sp>
        <p:nvSpPr>
          <p:cNvPr id="21" name="Text Box 3"/>
          <p:cNvSpPr txBox="1">
            <a:spLocks noChangeArrowheads="1"/>
          </p:cNvSpPr>
          <p:nvPr userDrawn="1"/>
        </p:nvSpPr>
        <p:spPr bwMode="auto">
          <a:xfrm>
            <a:off x="0" y="6616776"/>
            <a:ext cx="1679575" cy="244475"/>
          </a:xfrm>
          <a:prstGeom prst="rect">
            <a:avLst/>
          </a:prstGeom>
          <a:noFill/>
          <a:ln>
            <a:noFill/>
          </a:ln>
          <a:extLst/>
        </p:spPr>
        <p:txBody>
          <a:bodyPr wrap="none" lIns="0" tIns="0" rIns="0" bIns="0"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None/>
            </a:pPr>
            <a:r>
              <a:rPr lang="en-US" altLang="en-US" sz="1200" b="1" dirty="0" smtClean="0">
                <a:solidFill>
                  <a:srgbClr val="008000"/>
                </a:solidFill>
              </a:rPr>
              <a:t> CUI</a:t>
            </a:r>
            <a:endParaRPr lang="en-US" altLang="en-US" sz="1200" b="1" dirty="0">
              <a:solidFill>
                <a:srgbClr val="008000"/>
              </a:solidFill>
            </a:endParaRPr>
          </a:p>
        </p:txBody>
      </p:sp>
    </p:spTree>
    <p:extLst>
      <p:ext uri="{BB962C8B-B14F-4D97-AF65-F5344CB8AC3E}">
        <p14:creationId xmlns:p14="http://schemas.microsoft.com/office/powerpoint/2010/main" val="2921176466"/>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RAPIDSSlide">
    <p:spTree>
      <p:nvGrpSpPr>
        <p:cNvPr id="1" name=""/>
        <p:cNvGrpSpPr/>
        <p:nvPr/>
      </p:nvGrpSpPr>
      <p:grpSpPr>
        <a:xfrm>
          <a:off x="0" y="0"/>
          <a:ext cx="0" cy="0"/>
          <a:chOff x="0" y="0"/>
          <a:chExt cx="0" cy="0"/>
        </a:xfrm>
      </p:grpSpPr>
      <p:sp>
        <p:nvSpPr>
          <p:cNvPr id="2" name="TextBox 6"/>
          <p:cNvSpPr txBox="1">
            <a:spLocks noChangeArrowheads="1"/>
          </p:cNvSpPr>
          <p:nvPr userDrawn="1"/>
        </p:nvSpPr>
        <p:spPr bwMode="auto">
          <a:xfrm>
            <a:off x="1636713" y="14288"/>
            <a:ext cx="5867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buNone/>
            </a:pPr>
            <a:r>
              <a:rPr lang="en-US" altLang="en-US" sz="1200" b="1" dirty="0" smtClean="0">
                <a:solidFill>
                  <a:srgbClr val="3333CC"/>
                </a:solidFill>
              </a:rPr>
              <a:t>PRE-DECISIONAL//INTERNAL PPBE DOCUMENT</a:t>
            </a:r>
            <a:endParaRPr lang="en-US" altLang="en-US" sz="1200" b="1" dirty="0">
              <a:solidFill>
                <a:srgbClr val="3333CC"/>
              </a:solidFill>
            </a:endParaRPr>
          </a:p>
        </p:txBody>
      </p:sp>
    </p:spTree>
    <p:extLst>
      <p:ext uri="{BB962C8B-B14F-4D97-AF65-F5344CB8AC3E}">
        <p14:creationId xmlns:p14="http://schemas.microsoft.com/office/powerpoint/2010/main" val="342238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5" name="Rectangle 1028"/>
          <p:cNvSpPr>
            <a:spLocks noGrp="1" noChangeArrowheads="1"/>
          </p:cNvSpPr>
          <p:nvPr>
            <p:ph type="sldNum" sz="quarter" idx="11"/>
          </p:nvPr>
        </p:nvSpPr>
        <p:spPr>
          <a:ln/>
        </p:spPr>
        <p:txBody>
          <a:bodyPr/>
          <a:lstStyle>
            <a:lvl1pPr>
              <a:defRPr/>
            </a:lvl1pPr>
          </a:lstStyle>
          <a:p>
            <a:pPr>
              <a:defRPr/>
            </a:pPr>
            <a:fld id="{F9210A92-D8E7-47E4-B023-B5AF90F09BD0}" type="slidenum">
              <a:rPr lang="en-US"/>
              <a:pPr>
                <a:defRPr/>
              </a:pPr>
              <a:t>‹#›</a:t>
            </a:fld>
            <a:endParaRPr lang="en-US">
              <a:solidFill>
                <a:schemeClr val="bg2"/>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6" name="Rectangle 1028"/>
          <p:cNvSpPr>
            <a:spLocks noGrp="1" noChangeArrowheads="1"/>
          </p:cNvSpPr>
          <p:nvPr>
            <p:ph type="sldNum" sz="quarter" idx="11"/>
          </p:nvPr>
        </p:nvSpPr>
        <p:spPr>
          <a:ln/>
        </p:spPr>
        <p:txBody>
          <a:bodyPr/>
          <a:lstStyle>
            <a:lvl1pPr>
              <a:defRPr/>
            </a:lvl1pPr>
          </a:lstStyle>
          <a:p>
            <a:pPr>
              <a:defRPr/>
            </a:pPr>
            <a:fld id="{FDF8D383-F073-4247-9426-C8184F8B632D}" type="slidenum">
              <a:rPr lang="en-US"/>
              <a:pPr>
                <a:defRPr/>
              </a:pPr>
              <a:t>‹#›</a:t>
            </a:fld>
            <a:endParaRPr lang="en-US">
              <a:solidFill>
                <a:schemeClr val="bg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8" name="Rectangle 1028"/>
          <p:cNvSpPr>
            <a:spLocks noGrp="1" noChangeArrowheads="1"/>
          </p:cNvSpPr>
          <p:nvPr>
            <p:ph type="sldNum" sz="quarter" idx="11"/>
          </p:nvPr>
        </p:nvSpPr>
        <p:spPr>
          <a:ln/>
        </p:spPr>
        <p:txBody>
          <a:bodyPr/>
          <a:lstStyle>
            <a:lvl1pPr>
              <a:defRPr/>
            </a:lvl1pPr>
          </a:lstStyle>
          <a:p>
            <a:pPr>
              <a:defRPr/>
            </a:pPr>
            <a:fld id="{0FA9575D-05C8-451F-8D62-7B9BD0708F2B}" type="slidenum">
              <a:rPr lang="en-US"/>
              <a:pPr>
                <a:defRPr/>
              </a:pPr>
              <a:t>‹#›</a:t>
            </a:fld>
            <a:endParaRPr lang="en-US">
              <a:solidFill>
                <a:schemeClr val="bg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4" name="Rectangle 1028"/>
          <p:cNvSpPr>
            <a:spLocks noGrp="1" noChangeArrowheads="1"/>
          </p:cNvSpPr>
          <p:nvPr>
            <p:ph type="sldNum" sz="quarter" idx="11"/>
          </p:nvPr>
        </p:nvSpPr>
        <p:spPr>
          <a:ln/>
        </p:spPr>
        <p:txBody>
          <a:bodyPr/>
          <a:lstStyle>
            <a:lvl1pPr>
              <a:defRPr/>
            </a:lvl1pPr>
          </a:lstStyle>
          <a:p>
            <a:pPr>
              <a:defRPr/>
            </a:pPr>
            <a:fld id="{285CB4E1-68CB-4882-B1BF-3689794246F0}" type="slidenum">
              <a:rPr lang="en-US"/>
              <a:pPr>
                <a:defRPr/>
              </a:pPr>
              <a:t>‹#›</a:t>
            </a:fld>
            <a:endParaRPr lang="en-US">
              <a:solidFill>
                <a:schemeClr val="bg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3" name="Rectangle 1028"/>
          <p:cNvSpPr>
            <a:spLocks noGrp="1" noChangeArrowheads="1"/>
          </p:cNvSpPr>
          <p:nvPr>
            <p:ph type="sldNum" sz="quarter" idx="11"/>
          </p:nvPr>
        </p:nvSpPr>
        <p:spPr>
          <a:ln/>
        </p:spPr>
        <p:txBody>
          <a:bodyPr/>
          <a:lstStyle>
            <a:lvl1pPr>
              <a:defRPr/>
            </a:lvl1pPr>
          </a:lstStyle>
          <a:p>
            <a:pPr>
              <a:defRPr/>
            </a:pPr>
            <a:fld id="{3BF78B5D-1BC6-45BA-88F0-3AEB8074251B}" type="slidenum">
              <a:rPr lang="en-US"/>
              <a:pPr>
                <a:defRPr/>
              </a:pPr>
              <a:t>‹#›</a:t>
            </a:fld>
            <a:endParaRPr lang="en-US">
              <a:solidFill>
                <a:schemeClr val="bg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6" name="Rectangle 1028"/>
          <p:cNvSpPr>
            <a:spLocks noGrp="1" noChangeArrowheads="1"/>
          </p:cNvSpPr>
          <p:nvPr>
            <p:ph type="sldNum" sz="quarter" idx="11"/>
          </p:nvPr>
        </p:nvSpPr>
        <p:spPr>
          <a:ln/>
        </p:spPr>
        <p:txBody>
          <a:bodyPr/>
          <a:lstStyle>
            <a:lvl1pPr>
              <a:defRPr/>
            </a:lvl1pPr>
          </a:lstStyle>
          <a:p>
            <a:pPr>
              <a:defRPr/>
            </a:pPr>
            <a:fld id="{E61ED791-D109-495C-83E1-638FBA72E7A1}" type="slidenum">
              <a:rPr lang="en-US"/>
              <a:pPr>
                <a:defRPr/>
              </a:pPr>
              <a:t>‹#›</a:t>
            </a:fld>
            <a:endParaRPr lang="en-US">
              <a:solidFill>
                <a:schemeClr val="bg2"/>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7"/>
          <p:cNvSpPr>
            <a:spLocks noGrp="1" noChangeArrowheads="1"/>
          </p:cNvSpPr>
          <p:nvPr>
            <p:ph type="dt" sz="half" idx="10"/>
          </p:nvPr>
        </p:nvSpPr>
        <p:spPr>
          <a:ln/>
        </p:spPr>
        <p:txBody>
          <a:bodyPr/>
          <a:lstStyle>
            <a:lvl1pPr>
              <a:defRPr/>
            </a:lvl1pPr>
          </a:lstStyle>
          <a:p>
            <a:pPr>
              <a:defRPr/>
            </a:pPr>
            <a:r>
              <a:rPr lang="en-US"/>
              <a:t>As of: </a:t>
            </a:r>
          </a:p>
        </p:txBody>
      </p:sp>
      <p:sp>
        <p:nvSpPr>
          <p:cNvPr id="6" name="Rectangle 1028"/>
          <p:cNvSpPr>
            <a:spLocks noGrp="1" noChangeArrowheads="1"/>
          </p:cNvSpPr>
          <p:nvPr>
            <p:ph type="sldNum" sz="quarter" idx="11"/>
          </p:nvPr>
        </p:nvSpPr>
        <p:spPr>
          <a:ln/>
        </p:spPr>
        <p:txBody>
          <a:bodyPr/>
          <a:lstStyle>
            <a:lvl1pPr>
              <a:defRPr/>
            </a:lvl1pPr>
          </a:lstStyle>
          <a:p>
            <a:pPr>
              <a:defRPr/>
            </a:pPr>
            <a:fld id="{DB63BF6F-7126-4E67-9467-C81566F5B457}" type="slidenum">
              <a:rPr lang="en-US"/>
              <a:pPr>
                <a:defRPr/>
              </a:pPr>
              <a:t>‹#›</a:t>
            </a:fld>
            <a:endParaRPr lang="en-US">
              <a:solidFill>
                <a:schemeClr val="bg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000">
                <a:solidFill>
                  <a:srgbClr val="969696"/>
                </a:solidFill>
                <a:latin typeface="Arial" charset="0"/>
              </a:defRPr>
            </a:lvl1pPr>
          </a:lstStyle>
          <a:p>
            <a:pPr>
              <a:defRPr/>
            </a:pPr>
            <a:r>
              <a:rPr lang="en-US"/>
              <a:t>As of: </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solidFill>
                  <a:srgbClr val="969696"/>
                </a:solidFill>
                <a:latin typeface="Arial" charset="0"/>
              </a:defRPr>
            </a:lvl1pPr>
          </a:lstStyle>
          <a:p>
            <a:pPr>
              <a:defRPr/>
            </a:pPr>
            <a:fld id="{181C0472-A254-4A02-A254-B759ABEEF03E}" type="slidenum">
              <a:rPr lang="en-US"/>
              <a:pPr>
                <a:defRPr/>
              </a:pPr>
              <a:t>‹#›</a:t>
            </a:fld>
            <a:endParaRPr lang="en-US">
              <a:solidFill>
                <a:schemeClr val="bg2"/>
              </a:solidFill>
            </a:endParaRPr>
          </a:p>
        </p:txBody>
      </p:sp>
      <p:sp>
        <p:nvSpPr>
          <p:cNvPr id="49157" name="Text Box 1029"/>
          <p:cNvSpPr txBox="1">
            <a:spLocks noChangeArrowheads="1"/>
          </p:cNvSpPr>
          <p:nvPr/>
        </p:nvSpPr>
        <p:spPr bwMode="auto">
          <a:xfrm>
            <a:off x="1295400" y="6491288"/>
            <a:ext cx="6553200" cy="336550"/>
          </a:xfrm>
          <a:prstGeom prst="rect">
            <a:avLst/>
          </a:prstGeom>
          <a:noFill/>
          <a:ln w="9525">
            <a:noFill/>
            <a:miter lim="800000"/>
            <a:headEnd/>
            <a:tailEnd/>
          </a:ln>
          <a:effectLst/>
        </p:spPr>
        <p:txBody>
          <a:bodyPr>
            <a:spAutoFit/>
          </a:bodyPr>
          <a:lstStyle/>
          <a:p>
            <a:pPr algn="ctr" eaLnBrk="0" hangingPunct="0">
              <a:spcBef>
                <a:spcPct val="50000"/>
              </a:spcBef>
              <a:defRPr/>
            </a:pPr>
            <a:r>
              <a:rPr lang="en-US" sz="1600" b="1" i="1">
                <a:latin typeface="Century Schoolbook" pitchFamily="18" charset="0"/>
              </a:rPr>
              <a:t>I n t e g r i t y  -  S e r v i c e  -  E x c e l l e n c e</a:t>
            </a:r>
          </a:p>
        </p:txBody>
      </p:sp>
      <p:sp>
        <p:nvSpPr>
          <p:cNvPr id="3077" name="Rectangle 1030"/>
          <p:cNvSpPr>
            <a:spLocks noGrp="1" noChangeArrowheads="1"/>
          </p:cNvSpPr>
          <p:nvPr>
            <p:ph type="title"/>
          </p:nvPr>
        </p:nvSpPr>
        <p:spPr bwMode="auto">
          <a:xfrm>
            <a:off x="1663700" y="76200"/>
            <a:ext cx="714375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9163" name="Line 1035"/>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a:p>
        </p:txBody>
      </p:sp>
      <p:sp>
        <p:nvSpPr>
          <p:cNvPr id="49164" name="Line 1036"/>
          <p:cNvSpPr>
            <a:spLocks noChangeShapeType="1"/>
          </p:cNvSpPr>
          <p:nvPr/>
        </p:nvSpPr>
        <p:spPr bwMode="auto">
          <a:xfrm>
            <a:off x="381000" y="1231900"/>
            <a:ext cx="8382000" cy="0"/>
          </a:xfrm>
          <a:prstGeom prst="line">
            <a:avLst/>
          </a:prstGeom>
          <a:noFill/>
          <a:ln w="57150">
            <a:solidFill>
              <a:srgbClr val="0C2D83"/>
            </a:solidFill>
            <a:round/>
            <a:headEnd/>
            <a:tailEnd/>
          </a:ln>
          <a:effectLst/>
        </p:spPr>
        <p:txBody>
          <a:bodyPr wrap="none" anchor="ctr"/>
          <a:lstStyle/>
          <a:p>
            <a:pPr algn="ctr" eaLnBrk="0" hangingPunct="0">
              <a:defRPr/>
            </a:pPr>
            <a:endParaRPr lang="en-US"/>
          </a:p>
        </p:txBody>
      </p:sp>
      <p:pic>
        <p:nvPicPr>
          <p:cNvPr id="3080" name="Picture 1037" descr="afsymbol"/>
          <p:cNvPicPr>
            <a:picLocks noChangeAspect="1" noChangeArrowheads="1"/>
          </p:cNvPicPr>
          <p:nvPr/>
        </p:nvPicPr>
        <p:blipFill>
          <a:blip r:embed="rId13" cstate="print"/>
          <a:srcRect/>
          <a:stretch>
            <a:fillRect/>
          </a:stretch>
        </p:blipFill>
        <p:spPr bwMode="auto">
          <a:xfrm>
            <a:off x="392113" y="90488"/>
            <a:ext cx="1346200" cy="1062037"/>
          </a:xfrm>
          <a:prstGeom prst="rect">
            <a:avLst/>
          </a:prstGeom>
          <a:noFill/>
          <a:ln w="9525">
            <a:noFill/>
            <a:miter lim="800000"/>
            <a:headEnd/>
            <a:tailEnd/>
          </a:ln>
        </p:spPr>
      </p:pic>
      <p:sp>
        <p:nvSpPr>
          <p:cNvPr id="3081" name="Rectangle 1040"/>
          <p:cNvSpPr>
            <a:spLocks noGrp="1" noChangeArrowheads="1"/>
          </p:cNvSpPr>
          <p:nvPr>
            <p:ph type="body" idx="1"/>
          </p:nvPr>
        </p:nvSpPr>
        <p:spPr bwMode="auto">
          <a:xfrm>
            <a:off x="276225" y="1504950"/>
            <a:ext cx="8397875" cy="4743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0"/>
            <a:r>
              <a:rPr lang="en-US"/>
              <a:t>2nd Bullet</a:t>
            </a:r>
          </a:p>
        </p:txBody>
      </p:sp>
    </p:spTree>
  </p:cSld>
  <p:clrMap bg1="lt1" tx1="dk1" bg2="lt2" tx2="dk2" accent1="accent1" accent2="accent2" accent3="accent3" accent4="accent4" accent5="accent5" accent6="accent6" hlink="hlink" folHlink="folHlink"/>
  <p:sldLayoutIdLst>
    <p:sldLayoutId id="2147485893" r:id="rId1"/>
    <p:sldLayoutId id="2147485883" r:id="rId2"/>
    <p:sldLayoutId id="2147485884" r:id="rId3"/>
    <p:sldLayoutId id="2147485885" r:id="rId4"/>
    <p:sldLayoutId id="2147485886" r:id="rId5"/>
    <p:sldLayoutId id="2147485887" r:id="rId6"/>
    <p:sldLayoutId id="2147485888" r:id="rId7"/>
    <p:sldLayoutId id="2147485889" r:id="rId8"/>
    <p:sldLayoutId id="2147485890" r:id="rId9"/>
    <p:sldLayoutId id="2147485891" r:id="rId10"/>
    <p:sldLayoutId id="2147485892" r:id="rId11"/>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a:extLst>
              <a:ext uri="{FF2B5EF4-FFF2-40B4-BE49-F238E27FC236}">
                <a16:creationId xmlns:a16="http://schemas.microsoft.com/office/drawing/2014/main" id="{BA44BB12-9CAB-4A6D-BD87-7219E1608863}"/>
              </a:ext>
            </a:extLst>
          </p:cNvPr>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a:t>As of: </a:t>
            </a:r>
          </a:p>
        </p:txBody>
      </p:sp>
      <p:sp>
        <p:nvSpPr>
          <p:cNvPr id="49156" name="Rectangle 1028">
            <a:extLst>
              <a:ext uri="{FF2B5EF4-FFF2-40B4-BE49-F238E27FC236}">
                <a16:creationId xmlns:a16="http://schemas.microsoft.com/office/drawing/2014/main" id="{5C5986BE-07D5-4844-8C74-45C4A5B1DAFF}"/>
              </a:ext>
            </a:extLst>
          </p:cNvPr>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rgbClr val="7F7F7F"/>
                </a:solidFill>
              </a:defRPr>
            </a:lvl1pPr>
          </a:lstStyle>
          <a:p>
            <a:pPr>
              <a:defRPr/>
            </a:pPr>
            <a:fld id="{C275937A-0B5E-4C31-A943-B218267A7E63}" type="slidenum">
              <a:rPr lang="en-US" altLang="en-US"/>
              <a:pPr>
                <a:defRPr/>
              </a:pPr>
              <a:t>‹#›</a:t>
            </a:fld>
            <a:endParaRPr lang="en-US" altLang="en-US"/>
          </a:p>
        </p:txBody>
      </p:sp>
      <p:sp>
        <p:nvSpPr>
          <p:cNvPr id="1028" name="Text Box 1029">
            <a:extLst>
              <a:ext uri="{FF2B5EF4-FFF2-40B4-BE49-F238E27FC236}">
                <a16:creationId xmlns:a16="http://schemas.microsoft.com/office/drawing/2014/main" id="{2C5258A2-FDDF-496E-A10E-FD6F5E32BE65}"/>
              </a:ext>
            </a:extLst>
          </p:cNvPr>
          <p:cNvSpPr txBox="1">
            <a:spLocks noChangeArrowheads="1"/>
          </p:cNvSpPr>
          <p:nvPr/>
        </p:nvSpPr>
        <p:spPr bwMode="auto">
          <a:xfrm>
            <a:off x="1295400" y="6491288"/>
            <a:ext cx="6553200" cy="336550"/>
          </a:xfrm>
          <a:prstGeom prst="rect">
            <a:avLst/>
          </a:prstGeom>
          <a:noFill/>
          <a:ln>
            <a:noFill/>
          </a:ln>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ctr">
              <a:spcBef>
                <a:spcPct val="50000"/>
              </a:spcBef>
              <a:defRPr/>
            </a:pPr>
            <a:r>
              <a:rPr lang="en-US" altLang="en-US" sz="1600" b="1" i="1">
                <a:latin typeface="Century Schoolbook" panose="02040604050505020304" pitchFamily="18" charset="0"/>
              </a:rPr>
              <a:t>I n t e g r i t y  -  S e r v i c e  -  E x c e l l e n c e</a:t>
            </a:r>
          </a:p>
        </p:txBody>
      </p:sp>
      <p:sp>
        <p:nvSpPr>
          <p:cNvPr id="1029" name="Rectangle 1030">
            <a:extLst>
              <a:ext uri="{FF2B5EF4-FFF2-40B4-BE49-F238E27FC236}">
                <a16:creationId xmlns:a16="http://schemas.microsoft.com/office/drawing/2014/main" id="{D84DFFC5-EB0F-4A2C-BD19-FCE2CFD98E3A}"/>
              </a:ext>
            </a:extLst>
          </p:cNvPr>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Line 1035">
            <a:extLst>
              <a:ext uri="{FF2B5EF4-FFF2-40B4-BE49-F238E27FC236}">
                <a16:creationId xmlns:a16="http://schemas.microsoft.com/office/drawing/2014/main" id="{578C9E5B-DCD2-4BDE-9C41-EA9B5EBFE6D5}"/>
              </a:ext>
            </a:extLst>
          </p:cNvPr>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1" name="Line 1036">
            <a:extLst>
              <a:ext uri="{FF2B5EF4-FFF2-40B4-BE49-F238E27FC236}">
                <a16:creationId xmlns:a16="http://schemas.microsoft.com/office/drawing/2014/main" id="{A7249698-7744-41F0-A560-164F735D4D65}"/>
              </a:ext>
            </a:extLst>
          </p:cNvPr>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037" descr="afsymbol">
            <a:extLst>
              <a:ext uri="{FF2B5EF4-FFF2-40B4-BE49-F238E27FC236}">
                <a16:creationId xmlns:a16="http://schemas.microsoft.com/office/drawing/2014/main" id="{656D6FB3-3624-4671-BED8-708427D427F1}"/>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92113" y="90488"/>
            <a:ext cx="134620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1040">
            <a:extLst>
              <a:ext uri="{FF2B5EF4-FFF2-40B4-BE49-F238E27FC236}">
                <a16:creationId xmlns:a16="http://schemas.microsoft.com/office/drawing/2014/main" id="{F2765377-0796-4840-9D45-5891C95540A7}"/>
              </a:ext>
            </a:extLst>
          </p:cNvPr>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0"/>
            <a:r>
              <a:rPr lang="en-US" altLang="en-US"/>
              <a:t>2nd Bullet</a:t>
            </a:r>
          </a:p>
        </p:txBody>
      </p:sp>
    </p:spTree>
    <p:extLst>
      <p:ext uri="{BB962C8B-B14F-4D97-AF65-F5344CB8AC3E}">
        <p14:creationId xmlns:p14="http://schemas.microsoft.com/office/powerpoint/2010/main" val="552745998"/>
      </p:ext>
    </p:extLst>
  </p:cSld>
  <p:clrMap bg1="lt1" tx1="dk1" bg2="lt2" tx2="dk2" accent1="accent1" accent2="accent2" accent3="accent3" accent4="accent4" accent5="accent5" accent6="accent6" hlink="hlink" folHlink="folHlink"/>
  <p:sldLayoutIdLst>
    <p:sldLayoutId id="2147485895" r:id="rId1"/>
    <p:sldLayoutId id="2147485896" r:id="rId2"/>
    <p:sldLayoutId id="2147485897" r:id="rId3"/>
    <p:sldLayoutId id="2147485898" r:id="rId4"/>
    <p:sldLayoutId id="2147485899" r:id="rId5"/>
    <p:sldLayoutId id="2147485900" r:id="rId6"/>
    <p:sldLayoutId id="2147485901" r:id="rId7"/>
    <p:sldLayoutId id="2147485902" r:id="rId8"/>
    <p:sldLayoutId id="2147485903" r:id="rId9"/>
    <p:sldLayoutId id="2147485904" r:id="rId10"/>
    <p:sldLayoutId id="2147485905" r:id="rId11"/>
    <p:sldLayoutId id="2147485906" r:id="rId12"/>
    <p:sldLayoutId id="2147485907" r:id="rId13"/>
    <p:sldLayoutId id="2147485908" r:id="rId14"/>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91F42B7E-74F1-4EA7-A689-71A5193B64E4}"/>
              </a:ext>
            </a:extLst>
          </p:cNvPr>
          <p:cNvSpPr>
            <a:spLocks noGrp="1" noChangeArrowheads="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F891B49C-0F94-43AA-8DBC-270D72219083}" type="slidenum">
              <a:rPr kumimoji="0" lang="en-US" altLang="en-US" sz="1000" b="0" i="0" u="none" strike="noStrike" kern="1200" cap="none" spc="0" normalizeH="0" baseline="0" noProof="0">
                <a:ln>
                  <a:noFill/>
                </a:ln>
                <a:solidFill>
                  <a:srgbClr val="7F7F7F"/>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000" b="0" i="0" u="none" strike="noStrike" kern="1200" cap="none" spc="0" normalizeH="0" baseline="0" noProof="0">
              <a:ln>
                <a:noFill/>
              </a:ln>
              <a:solidFill>
                <a:srgbClr val="808080"/>
              </a:solidFill>
              <a:effectLst/>
              <a:uLnTx/>
              <a:uFillTx/>
              <a:latin typeface="Arial" panose="020B0604020202020204" pitchFamily="34" charset="0"/>
              <a:ea typeface="+mn-ea"/>
              <a:cs typeface="+mn-cs"/>
            </a:endParaRPr>
          </a:p>
        </p:txBody>
      </p:sp>
      <p:sp>
        <p:nvSpPr>
          <p:cNvPr id="15363" name="Rectangle 3">
            <a:extLst>
              <a:ext uri="{FF2B5EF4-FFF2-40B4-BE49-F238E27FC236}">
                <a16:creationId xmlns:a16="http://schemas.microsoft.com/office/drawing/2014/main" id="{CDB77DA7-8F76-4764-BE2B-1D939C76504D}"/>
              </a:ext>
            </a:extLst>
          </p:cNvPr>
          <p:cNvSpPr>
            <a:spLocks noChangeArrowheads="1"/>
          </p:cNvSpPr>
          <p:nvPr/>
        </p:nvSpPr>
        <p:spPr bwMode="auto">
          <a:xfrm>
            <a:off x="312517" y="1941513"/>
            <a:ext cx="8450484"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spcBef>
                <a:spcPct val="50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1pPr>
            <a:lvl2pPr marL="742950" indent="-28575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2pPr>
            <a:lvl3pPr marL="11430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3pPr>
            <a:lvl4pPr marL="1600200" indent="-228600">
              <a:spcBef>
                <a:spcPct val="25000"/>
              </a:spcBef>
              <a:buClr>
                <a:srgbClr val="151C77"/>
              </a:buClr>
              <a:buSzPct val="80000"/>
              <a:buFont typeface="Wingdings" panose="05000000000000000000" pitchFamily="2" charset="2"/>
              <a:buChar char="n"/>
              <a:defRPr sz="2000" b="1">
                <a:solidFill>
                  <a:schemeClr val="tx1"/>
                </a:solidFill>
                <a:latin typeface="Arial" panose="020B0604020202020204" pitchFamily="34" charset="0"/>
              </a:defRPr>
            </a:lvl4pPr>
            <a:lvl5pPr marL="2057400" indent="-228600">
              <a:spcBef>
                <a:spcPct val="20000"/>
              </a:spcBef>
              <a:buClr>
                <a:srgbClr val="003399"/>
              </a:buClr>
              <a:buSzPct val="80000"/>
              <a:buFont typeface="Wingdings" panose="05000000000000000000" pitchFamily="2" charset="2"/>
              <a:buChar char="n"/>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Arial" panose="020B0604020202020204" pitchFamily="34" charset="0"/>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en-US" sz="3600" b="1" i="0" u="none" strike="noStrike" kern="1200" cap="none" spc="0" normalizeH="0" baseline="0" noProof="0" dirty="0" smtClean="0">
                <a:ln>
                  <a:noFill/>
                </a:ln>
                <a:solidFill>
                  <a:srgbClr val="151C77"/>
                </a:solidFill>
                <a:effectLst/>
                <a:uLnTx/>
                <a:uFillTx/>
                <a:latin typeface="Arial"/>
                <a:ea typeface="+mn-ea"/>
                <a:cs typeface="Arial"/>
              </a:rPr>
              <a:t>Government</a:t>
            </a:r>
            <a:r>
              <a:rPr kumimoji="0" lang="en-US" altLang="en-US" sz="3600" b="1" i="0" u="none" strike="noStrike" kern="1200" cap="none" spc="0" normalizeH="0" noProof="0" dirty="0" smtClean="0">
                <a:ln>
                  <a:noFill/>
                </a:ln>
                <a:solidFill>
                  <a:srgbClr val="151C77"/>
                </a:solidFill>
                <a:effectLst/>
                <a:uLnTx/>
                <a:uFillTx/>
                <a:latin typeface="Arial"/>
                <a:ea typeface="+mn-ea"/>
                <a:cs typeface="Arial"/>
              </a:rPr>
              <a:t> Reference Architectures: Definitions, Use Cases, and Relation to Models</a:t>
            </a:r>
            <a:endParaRPr kumimoji="0" lang="en-US" altLang="en-US" sz="40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660365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by Side Architecture Decomposition</a:t>
            </a:r>
            <a:endParaRPr lang="en-US" dirty="0"/>
          </a:p>
        </p:txBody>
      </p:sp>
      <p:sp>
        <p:nvSpPr>
          <p:cNvPr id="8" name="Content Placeholder 7"/>
          <p:cNvSpPr>
            <a:spLocks noGrp="1"/>
          </p:cNvSpPr>
          <p:nvPr>
            <p:ph idx="1"/>
          </p:nvPr>
        </p:nvSpPr>
        <p:spPr/>
        <p:txBody>
          <a:bodyPr/>
          <a:lstStyle/>
          <a:p>
            <a:r>
              <a:rPr lang="en-US" dirty="0" smtClean="0"/>
              <a:t>The Digital Campaign has not settled on one architectural decomposition technique.  Currently Program Offices are using the Terms, Program Architecture, or System Architecture in place of the term Solution Architecture</a:t>
            </a:r>
            <a:endParaRPr lang="en-US" dirty="0"/>
          </a:p>
        </p:txBody>
      </p:sp>
      <p:sp>
        <p:nvSpPr>
          <p:cNvPr id="7" name="Slide Number Placeholder 6"/>
          <p:cNvSpPr>
            <a:spLocks noGrp="1"/>
          </p:cNvSpPr>
          <p:nvPr>
            <p:ph type="sldNum" sz="quarter" idx="11"/>
          </p:nvPr>
        </p:nvSpPr>
        <p:spPr/>
        <p:txBody>
          <a:bodyPr/>
          <a:lstStyle/>
          <a:p>
            <a:pPr>
              <a:defRPr/>
            </a:pPr>
            <a:fld id="{0FA9575D-05C8-451F-8D62-7B9BD0708F2B}" type="slidenum">
              <a:rPr lang="en-US" smtClean="0"/>
              <a:pPr>
                <a:defRPr/>
              </a:pPr>
              <a:t>10</a:t>
            </a:fld>
            <a:endParaRPr lang="en-US">
              <a:solidFill>
                <a:schemeClr val="bg2"/>
              </a:solidFill>
            </a:endParaRPr>
          </a:p>
        </p:txBody>
      </p:sp>
      <p:pic>
        <p:nvPicPr>
          <p:cNvPr id="10" name="Picture 9">
            <a:extLst>
              <a:ext uri="{FF2B5EF4-FFF2-40B4-BE49-F238E27FC236}">
                <a16:creationId xmlns:a16="http://schemas.microsoft.com/office/drawing/2014/main" id="{E91D6211-E006-4006-A734-37E272E4B254}"/>
              </a:ext>
            </a:extLst>
          </p:cNvPr>
          <p:cNvPicPr>
            <a:picLocks noChangeAspect="1"/>
          </p:cNvPicPr>
          <p:nvPr/>
        </p:nvPicPr>
        <p:blipFill>
          <a:blip r:embed="rId3"/>
          <a:stretch>
            <a:fillRect/>
          </a:stretch>
        </p:blipFill>
        <p:spPr>
          <a:xfrm>
            <a:off x="514413" y="3011073"/>
            <a:ext cx="3749812" cy="2400455"/>
          </a:xfrm>
          <a:prstGeom prst="rect">
            <a:avLst/>
          </a:prstGeom>
          <a:effectLst>
            <a:outerShdw blurRad="50800" dist="38100" dir="2700000" algn="tl" rotWithShape="0">
              <a:prstClr val="black">
                <a:alpha val="40000"/>
              </a:prstClr>
            </a:outerShdw>
          </a:effectLst>
        </p:spPr>
      </p:pic>
      <p:sp>
        <p:nvSpPr>
          <p:cNvPr id="12" name="TextBox 11"/>
          <p:cNvSpPr txBox="1"/>
          <p:nvPr/>
        </p:nvSpPr>
        <p:spPr>
          <a:xfrm>
            <a:off x="1205023" y="5528930"/>
            <a:ext cx="2211572" cy="307777"/>
          </a:xfrm>
          <a:prstGeom prst="rect">
            <a:avLst/>
          </a:prstGeom>
          <a:noFill/>
        </p:spPr>
        <p:txBody>
          <a:bodyPr wrap="square" rtlCol="0">
            <a:spAutoFit/>
          </a:bodyPr>
          <a:lstStyle/>
          <a:p>
            <a:pPr algn="ctr"/>
            <a:r>
              <a:rPr lang="en-US" dirty="0" smtClean="0"/>
              <a:t>Option A</a:t>
            </a:r>
            <a:endParaRPr lang="en-US" dirty="0"/>
          </a:p>
        </p:txBody>
      </p:sp>
      <p:sp>
        <p:nvSpPr>
          <p:cNvPr id="13" name="TextBox 12"/>
          <p:cNvSpPr txBox="1"/>
          <p:nvPr/>
        </p:nvSpPr>
        <p:spPr>
          <a:xfrm>
            <a:off x="5776728" y="5528929"/>
            <a:ext cx="2211572" cy="307777"/>
          </a:xfrm>
          <a:prstGeom prst="rect">
            <a:avLst/>
          </a:prstGeom>
          <a:noFill/>
        </p:spPr>
        <p:txBody>
          <a:bodyPr wrap="square" rtlCol="0">
            <a:spAutoFit/>
          </a:bodyPr>
          <a:lstStyle/>
          <a:p>
            <a:pPr algn="ctr"/>
            <a:r>
              <a:rPr lang="en-US" dirty="0" smtClean="0"/>
              <a:t>Option B</a:t>
            </a:r>
            <a:endParaRPr lang="en-US" dirty="0"/>
          </a:p>
        </p:txBody>
      </p:sp>
      <p:sp>
        <p:nvSpPr>
          <p:cNvPr id="14" name="Rounded Rectangle 13"/>
          <p:cNvSpPr/>
          <p:nvPr/>
        </p:nvSpPr>
        <p:spPr bwMode="auto">
          <a:xfrm>
            <a:off x="6152707" y="2749292"/>
            <a:ext cx="1955048"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Reference Architecture</a:t>
            </a:r>
          </a:p>
        </p:txBody>
      </p:sp>
      <p:sp>
        <p:nvSpPr>
          <p:cNvPr id="15" name="Rounded Rectangle 14"/>
          <p:cNvSpPr/>
          <p:nvPr/>
        </p:nvSpPr>
        <p:spPr bwMode="auto">
          <a:xfrm>
            <a:off x="6152707" y="3699310"/>
            <a:ext cx="1955048"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Objective Architecture</a:t>
            </a:r>
          </a:p>
        </p:txBody>
      </p:sp>
      <p:sp>
        <p:nvSpPr>
          <p:cNvPr id="16" name="Rounded Rectangle 15"/>
          <p:cNvSpPr/>
          <p:nvPr/>
        </p:nvSpPr>
        <p:spPr bwMode="auto">
          <a:xfrm>
            <a:off x="6152707" y="4745953"/>
            <a:ext cx="1955048"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System</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Architecture</a:t>
            </a:r>
          </a:p>
        </p:txBody>
      </p:sp>
      <p:cxnSp>
        <p:nvCxnSpPr>
          <p:cNvPr id="18" name="Straight Arrow Connector 17"/>
          <p:cNvCxnSpPr>
            <a:stCxn id="14" idx="2"/>
            <a:endCxn id="15" idx="0"/>
          </p:cNvCxnSpPr>
          <p:nvPr/>
        </p:nvCxnSpPr>
        <p:spPr bwMode="auto">
          <a:xfrm>
            <a:off x="7130231" y="3351804"/>
            <a:ext cx="0" cy="347506"/>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19" name="Straight Arrow Connector 18"/>
          <p:cNvCxnSpPr>
            <a:endCxn id="16" idx="0"/>
          </p:cNvCxnSpPr>
          <p:nvPr/>
        </p:nvCxnSpPr>
        <p:spPr bwMode="auto">
          <a:xfrm>
            <a:off x="7130231" y="4301822"/>
            <a:ext cx="0" cy="444131"/>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22" name="Straight Connector 21"/>
          <p:cNvCxnSpPr/>
          <p:nvPr/>
        </p:nvCxnSpPr>
        <p:spPr bwMode="auto">
          <a:xfrm flipV="1">
            <a:off x="6074735" y="3508744"/>
            <a:ext cx="2183218" cy="14177"/>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flipV="1">
            <a:off x="6038622" y="4483085"/>
            <a:ext cx="2183218" cy="14177"/>
          </a:xfrm>
          <a:prstGeom prst="line">
            <a:avLst/>
          </a:prstGeom>
          <a:solidFill>
            <a:schemeClr val="accent1"/>
          </a:solidFill>
          <a:ln w="12700" cap="flat" cmpd="sng" algn="ctr">
            <a:solidFill>
              <a:schemeClr val="tx1"/>
            </a:solidFill>
            <a:prstDash val="dash"/>
            <a:round/>
            <a:headEnd type="none" w="med" len="med"/>
            <a:tailEnd type="none" w="med" len="med"/>
          </a:ln>
          <a:effectLst/>
        </p:spPr>
      </p:cxnSp>
      <p:sp>
        <p:nvSpPr>
          <p:cNvPr id="24" name="Rectangle 23"/>
          <p:cNvSpPr/>
          <p:nvPr/>
        </p:nvSpPr>
        <p:spPr bwMode="auto">
          <a:xfrm>
            <a:off x="4905153" y="2608809"/>
            <a:ext cx="3902297" cy="3513647"/>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25" name="TextBox 24"/>
          <p:cNvSpPr txBox="1"/>
          <p:nvPr/>
        </p:nvSpPr>
        <p:spPr>
          <a:xfrm>
            <a:off x="4861119" y="3841157"/>
            <a:ext cx="1335622" cy="261610"/>
          </a:xfrm>
          <a:prstGeom prst="rect">
            <a:avLst/>
          </a:prstGeom>
          <a:noFill/>
        </p:spPr>
        <p:txBody>
          <a:bodyPr wrap="none" rtlCol="0">
            <a:spAutoFit/>
          </a:bodyPr>
          <a:lstStyle/>
          <a:p>
            <a:r>
              <a:rPr lang="en-US" sz="1100" dirty="0" smtClean="0"/>
              <a:t>Family of Systems</a:t>
            </a:r>
            <a:endParaRPr lang="en-US" sz="1100" dirty="0"/>
          </a:p>
        </p:txBody>
      </p:sp>
      <p:sp>
        <p:nvSpPr>
          <p:cNvPr id="26" name="TextBox 25"/>
          <p:cNvSpPr txBox="1"/>
          <p:nvPr/>
        </p:nvSpPr>
        <p:spPr>
          <a:xfrm>
            <a:off x="4861119" y="4915706"/>
            <a:ext cx="1361270" cy="261610"/>
          </a:xfrm>
          <a:prstGeom prst="rect">
            <a:avLst/>
          </a:prstGeom>
          <a:noFill/>
        </p:spPr>
        <p:txBody>
          <a:bodyPr wrap="none" rtlCol="0">
            <a:spAutoFit/>
          </a:bodyPr>
          <a:lstStyle/>
          <a:p>
            <a:r>
              <a:rPr lang="en-US" sz="1100" dirty="0" smtClean="0"/>
              <a:t>Individual Systems</a:t>
            </a:r>
            <a:endParaRPr lang="en-US" sz="1100" dirty="0"/>
          </a:p>
        </p:txBody>
      </p:sp>
    </p:spTree>
    <p:extLst>
      <p:ext uri="{BB962C8B-B14F-4D97-AF65-F5344CB8AC3E}">
        <p14:creationId xmlns:p14="http://schemas.microsoft.com/office/powerpoint/2010/main" val="3527205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3 Layer Example Approach</a:t>
            </a:r>
            <a:endParaRPr lang="en-US" dirty="0"/>
          </a:p>
        </p:txBody>
      </p:sp>
      <p:sp>
        <p:nvSpPr>
          <p:cNvPr id="7" name="Slide Number Placeholder 6"/>
          <p:cNvSpPr>
            <a:spLocks noGrp="1"/>
          </p:cNvSpPr>
          <p:nvPr>
            <p:ph type="sldNum" sz="quarter" idx="11"/>
          </p:nvPr>
        </p:nvSpPr>
        <p:spPr/>
        <p:txBody>
          <a:bodyPr/>
          <a:lstStyle/>
          <a:p>
            <a:pPr>
              <a:defRPr/>
            </a:pPr>
            <a:fld id="{0FA9575D-05C8-451F-8D62-7B9BD0708F2B}" type="slidenum">
              <a:rPr lang="en-US" smtClean="0"/>
              <a:pPr>
                <a:defRPr/>
              </a:pPr>
              <a:t>11</a:t>
            </a:fld>
            <a:endParaRPr lang="en-US">
              <a:solidFill>
                <a:schemeClr val="bg2"/>
              </a:solidFill>
            </a:endParaRPr>
          </a:p>
        </p:txBody>
      </p:sp>
      <p:sp>
        <p:nvSpPr>
          <p:cNvPr id="14" name="Rounded Rectangle 13"/>
          <p:cNvSpPr/>
          <p:nvPr/>
        </p:nvSpPr>
        <p:spPr bwMode="auto">
          <a:xfrm>
            <a:off x="3521227" y="1670701"/>
            <a:ext cx="1955048"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Arial" charset="0"/>
              </a:rPr>
              <a:t>Air Vehicle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Arial" charset="0"/>
              </a:rPr>
              <a:t>GRA</a:t>
            </a:r>
          </a:p>
        </p:txBody>
      </p:sp>
      <p:sp>
        <p:nvSpPr>
          <p:cNvPr id="15" name="Rounded Rectangle 14"/>
          <p:cNvSpPr/>
          <p:nvPr/>
        </p:nvSpPr>
        <p:spPr bwMode="auto">
          <a:xfrm>
            <a:off x="809209" y="3016371"/>
            <a:ext cx="2015972"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Arial" charset="0"/>
              </a:rPr>
              <a:t>Swept Wing Objective Architecture</a:t>
            </a:r>
          </a:p>
        </p:txBody>
      </p:sp>
      <p:sp>
        <p:nvSpPr>
          <p:cNvPr id="16" name="Rounded Rectangle 15"/>
          <p:cNvSpPr/>
          <p:nvPr/>
        </p:nvSpPr>
        <p:spPr bwMode="auto">
          <a:xfrm>
            <a:off x="3521227" y="4209009"/>
            <a:ext cx="1955048"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Arial" charset="0"/>
              </a:rPr>
              <a:t>C-130J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Arial" charset="0"/>
              </a:rPr>
              <a:t>System Architecture</a:t>
            </a:r>
          </a:p>
        </p:txBody>
      </p:sp>
      <p:cxnSp>
        <p:nvCxnSpPr>
          <p:cNvPr id="22" name="Straight Connector 21"/>
          <p:cNvCxnSpPr/>
          <p:nvPr/>
        </p:nvCxnSpPr>
        <p:spPr bwMode="auto">
          <a:xfrm flipV="1">
            <a:off x="958543" y="2379974"/>
            <a:ext cx="7080417" cy="21620"/>
          </a:xfrm>
          <a:prstGeom prst="line">
            <a:avLst/>
          </a:prstGeom>
          <a:solidFill>
            <a:schemeClr val="accent1"/>
          </a:solidFill>
          <a:ln w="12700" cap="flat" cmpd="sng" algn="ctr">
            <a:solidFill>
              <a:schemeClr val="tx1"/>
            </a:solidFill>
            <a:prstDash val="dash"/>
            <a:round/>
            <a:headEnd type="none" w="med" len="med"/>
            <a:tailEnd type="none" w="med" len="med"/>
          </a:ln>
          <a:effectLst/>
        </p:spPr>
      </p:cxnSp>
      <p:sp>
        <p:nvSpPr>
          <p:cNvPr id="24" name="Rectangle 23"/>
          <p:cNvSpPr/>
          <p:nvPr/>
        </p:nvSpPr>
        <p:spPr bwMode="auto">
          <a:xfrm>
            <a:off x="510803" y="1563939"/>
            <a:ext cx="8113767" cy="3896365"/>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29" name="Rounded Rectangle 28"/>
          <p:cNvSpPr/>
          <p:nvPr/>
        </p:nvSpPr>
        <p:spPr bwMode="auto">
          <a:xfrm>
            <a:off x="3521227" y="3016371"/>
            <a:ext cx="1955048"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Arial" charset="0"/>
              </a:rPr>
              <a:t>Fixed Wing Objective Architecture</a:t>
            </a:r>
          </a:p>
        </p:txBody>
      </p:sp>
      <p:sp>
        <p:nvSpPr>
          <p:cNvPr id="30" name="Rounded Rectangle 29"/>
          <p:cNvSpPr/>
          <p:nvPr/>
        </p:nvSpPr>
        <p:spPr bwMode="auto">
          <a:xfrm>
            <a:off x="6172321" y="3016371"/>
            <a:ext cx="2015972"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i="0" u="none" strike="noStrike" cap="none" normalizeH="0" baseline="0" dirty="0" smtClean="0">
                <a:ln>
                  <a:noFill/>
                </a:ln>
                <a:solidFill>
                  <a:schemeClr val="tx1"/>
                </a:solidFill>
                <a:effectLst/>
                <a:latin typeface="Arial" charset="0"/>
              </a:rPr>
              <a:t>Rotary Wing Objective Architecture</a:t>
            </a:r>
          </a:p>
        </p:txBody>
      </p:sp>
      <p:cxnSp>
        <p:nvCxnSpPr>
          <p:cNvPr id="8" name="Elbow Connector 7"/>
          <p:cNvCxnSpPr>
            <a:stCxn id="14" idx="2"/>
            <a:endCxn id="30" idx="0"/>
          </p:cNvCxnSpPr>
          <p:nvPr/>
        </p:nvCxnSpPr>
        <p:spPr bwMode="auto">
          <a:xfrm rot="16200000" flipH="1">
            <a:off x="5467950" y="1304014"/>
            <a:ext cx="743158" cy="2681556"/>
          </a:xfrm>
          <a:prstGeom prst="bentConnector3">
            <a:avLst/>
          </a:prstGeom>
          <a:solidFill>
            <a:schemeClr val="accent1"/>
          </a:solidFill>
          <a:ln w="12700" cap="flat" cmpd="sng" algn="ctr">
            <a:solidFill>
              <a:schemeClr val="tx1"/>
            </a:solidFill>
            <a:prstDash val="solid"/>
            <a:round/>
            <a:headEnd type="none" w="med" len="med"/>
            <a:tailEnd type="triangle"/>
          </a:ln>
          <a:effectLst/>
        </p:spPr>
      </p:cxnSp>
      <p:cxnSp>
        <p:nvCxnSpPr>
          <p:cNvPr id="34" name="Elbow Connector 33"/>
          <p:cNvCxnSpPr>
            <a:stCxn id="14" idx="2"/>
            <a:endCxn id="15" idx="0"/>
          </p:cNvCxnSpPr>
          <p:nvPr/>
        </p:nvCxnSpPr>
        <p:spPr bwMode="auto">
          <a:xfrm rot="5400000">
            <a:off x="2786394" y="1304014"/>
            <a:ext cx="743158" cy="2681556"/>
          </a:xfrm>
          <a:prstGeom prst="bentConnector3">
            <a:avLst>
              <a:gd name="adj1" fmla="val 50000"/>
            </a:avLst>
          </a:prstGeom>
          <a:solidFill>
            <a:schemeClr val="accent1"/>
          </a:solidFill>
          <a:ln w="12700" cap="flat" cmpd="sng" algn="ctr">
            <a:solidFill>
              <a:schemeClr val="tx1"/>
            </a:solidFill>
            <a:prstDash val="solid"/>
            <a:round/>
            <a:headEnd type="none" w="med" len="med"/>
            <a:tailEnd type="triangle"/>
          </a:ln>
          <a:effectLst/>
        </p:spPr>
      </p:cxnSp>
      <p:cxnSp>
        <p:nvCxnSpPr>
          <p:cNvPr id="43" name="Straight Arrow Connector 42"/>
          <p:cNvCxnSpPr>
            <a:stCxn id="14" idx="2"/>
            <a:endCxn id="29" idx="0"/>
          </p:cNvCxnSpPr>
          <p:nvPr/>
        </p:nvCxnSpPr>
        <p:spPr bwMode="auto">
          <a:xfrm>
            <a:off x="4498751" y="2273213"/>
            <a:ext cx="0" cy="743158"/>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44" name="Straight Connector 43"/>
          <p:cNvCxnSpPr/>
          <p:nvPr/>
        </p:nvCxnSpPr>
        <p:spPr bwMode="auto">
          <a:xfrm flipV="1">
            <a:off x="774084" y="3903136"/>
            <a:ext cx="7080417" cy="21620"/>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48" name="Straight Arrow Connector 47"/>
          <p:cNvCxnSpPr>
            <a:stCxn id="29" idx="2"/>
            <a:endCxn id="16" idx="0"/>
          </p:cNvCxnSpPr>
          <p:nvPr/>
        </p:nvCxnSpPr>
        <p:spPr bwMode="auto">
          <a:xfrm>
            <a:off x="4498751" y="3618883"/>
            <a:ext cx="0" cy="590126"/>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3012271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GRA’s and Models Relate</a:t>
            </a:r>
            <a:endParaRPr lang="en-US" dirty="0"/>
          </a:p>
        </p:txBody>
      </p:sp>
      <p:sp>
        <p:nvSpPr>
          <p:cNvPr id="4" name="Content Placeholder 3"/>
          <p:cNvSpPr>
            <a:spLocks noGrp="1"/>
          </p:cNvSpPr>
          <p:nvPr>
            <p:ph idx="1"/>
          </p:nvPr>
        </p:nvSpPr>
        <p:spPr/>
        <p:txBody>
          <a:bodyPr/>
          <a:lstStyle/>
          <a:p>
            <a:r>
              <a:rPr lang="en-US" b="0" dirty="0" smtClean="0"/>
              <a:t>Models are defined as </a:t>
            </a:r>
            <a:r>
              <a:rPr lang="en-US" dirty="0" smtClean="0"/>
              <a:t>“</a:t>
            </a:r>
            <a:r>
              <a:rPr lang="en-US" b="0" dirty="0"/>
              <a:t>A representation of an actual or conceptual system that involves mathematics, logical expressions, or computer simulations that can be used to predict how the system might perform or survive under various conditions or in a range of hostile </a:t>
            </a:r>
            <a:r>
              <a:rPr lang="en-US" b="0" dirty="0" smtClean="0"/>
              <a:t>environments” – DAU Glossary</a:t>
            </a:r>
          </a:p>
          <a:p>
            <a:endParaRPr lang="en-US" b="0" dirty="0"/>
          </a:p>
          <a:p>
            <a:r>
              <a:rPr lang="en-US" b="0" dirty="0" smtClean="0"/>
              <a:t>Architectures can be represented by models (and that is the desired end state as part of the USAF and USSF Digital Transition)</a:t>
            </a:r>
          </a:p>
          <a:p>
            <a:endParaRPr lang="en-US" b="0" dirty="0"/>
          </a:p>
          <a:p>
            <a:r>
              <a:rPr lang="en-US" b="0" dirty="0" smtClean="0"/>
              <a:t>A Government Reference Model is a GRA provided as an output of a Modeling Tool.  At this point the terms become synonymous </a:t>
            </a:r>
          </a:p>
          <a:p>
            <a:endParaRPr lang="en-US" dirty="0"/>
          </a:p>
          <a:p>
            <a:endParaRPr lang="en-US" dirty="0"/>
          </a:p>
        </p:txBody>
      </p:sp>
      <p:sp>
        <p:nvSpPr>
          <p:cNvPr id="3" name="Slide Number Placeholder 2"/>
          <p:cNvSpPr>
            <a:spLocks noGrp="1"/>
          </p:cNvSpPr>
          <p:nvPr>
            <p:ph type="sldNum" sz="quarter" idx="11"/>
          </p:nvPr>
        </p:nvSpPr>
        <p:spPr/>
        <p:txBody>
          <a:bodyPr/>
          <a:lstStyle/>
          <a:p>
            <a:pPr>
              <a:defRPr/>
            </a:pPr>
            <a:fld id="{285CB4E1-68CB-4882-B1BF-3689794246F0}" type="slidenum">
              <a:rPr lang="en-US" smtClean="0"/>
              <a:pPr>
                <a:defRPr/>
              </a:pPr>
              <a:t>12</a:t>
            </a:fld>
            <a:endParaRPr lang="en-US">
              <a:solidFill>
                <a:schemeClr val="bg2"/>
              </a:solidFill>
            </a:endParaRPr>
          </a:p>
        </p:txBody>
      </p:sp>
    </p:spTree>
    <p:extLst>
      <p:ext uri="{BB962C8B-B14F-4D97-AF65-F5344CB8AC3E}">
        <p14:creationId xmlns:p14="http://schemas.microsoft.com/office/powerpoint/2010/main" val="2673295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Side by Side with Model Terms</a:t>
            </a:r>
            <a:endParaRPr lang="en-US" dirty="0"/>
          </a:p>
        </p:txBody>
      </p:sp>
      <p:sp>
        <p:nvSpPr>
          <p:cNvPr id="7" name="Slide Number Placeholder 6"/>
          <p:cNvSpPr>
            <a:spLocks noGrp="1"/>
          </p:cNvSpPr>
          <p:nvPr>
            <p:ph type="sldNum" sz="quarter" idx="11"/>
          </p:nvPr>
        </p:nvSpPr>
        <p:spPr/>
        <p:txBody>
          <a:bodyPr/>
          <a:lstStyle/>
          <a:p>
            <a:pPr>
              <a:defRPr/>
            </a:pPr>
            <a:fld id="{0FA9575D-05C8-451F-8D62-7B9BD0708F2B}" type="slidenum">
              <a:rPr lang="en-US" smtClean="0"/>
              <a:pPr>
                <a:defRPr/>
              </a:pPr>
              <a:t>13</a:t>
            </a:fld>
            <a:endParaRPr lang="en-US">
              <a:solidFill>
                <a:schemeClr val="bg2"/>
              </a:solidFill>
            </a:endParaRPr>
          </a:p>
        </p:txBody>
      </p:sp>
      <p:sp>
        <p:nvSpPr>
          <p:cNvPr id="14" name="Rounded Rectangle 13"/>
          <p:cNvSpPr/>
          <p:nvPr/>
        </p:nvSpPr>
        <p:spPr bwMode="auto">
          <a:xfrm>
            <a:off x="5969827" y="2087140"/>
            <a:ext cx="1955048"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Reference Architecture</a:t>
            </a:r>
          </a:p>
        </p:txBody>
      </p:sp>
      <p:sp>
        <p:nvSpPr>
          <p:cNvPr id="15" name="Rounded Rectangle 14"/>
          <p:cNvSpPr/>
          <p:nvPr/>
        </p:nvSpPr>
        <p:spPr bwMode="auto">
          <a:xfrm>
            <a:off x="5969827" y="3037158"/>
            <a:ext cx="1955048"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Objective Architecture</a:t>
            </a:r>
          </a:p>
        </p:txBody>
      </p:sp>
      <p:sp>
        <p:nvSpPr>
          <p:cNvPr id="16" name="Rounded Rectangle 15"/>
          <p:cNvSpPr/>
          <p:nvPr/>
        </p:nvSpPr>
        <p:spPr bwMode="auto">
          <a:xfrm>
            <a:off x="5969827" y="4083801"/>
            <a:ext cx="1955048" cy="602512"/>
          </a:xfrm>
          <a:prstGeom prst="roundRect">
            <a:avLst/>
          </a:prstGeom>
          <a:solidFill>
            <a:schemeClr val="accent1"/>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System</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Architecture</a:t>
            </a:r>
          </a:p>
        </p:txBody>
      </p:sp>
      <p:cxnSp>
        <p:nvCxnSpPr>
          <p:cNvPr id="18" name="Straight Arrow Connector 17"/>
          <p:cNvCxnSpPr>
            <a:stCxn id="14" idx="2"/>
            <a:endCxn id="15" idx="0"/>
          </p:cNvCxnSpPr>
          <p:nvPr/>
        </p:nvCxnSpPr>
        <p:spPr bwMode="auto">
          <a:xfrm>
            <a:off x="6947351" y="2689652"/>
            <a:ext cx="0" cy="347506"/>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19" name="Straight Arrow Connector 18"/>
          <p:cNvCxnSpPr>
            <a:endCxn id="16" idx="0"/>
          </p:cNvCxnSpPr>
          <p:nvPr/>
        </p:nvCxnSpPr>
        <p:spPr bwMode="auto">
          <a:xfrm>
            <a:off x="6947351" y="3639670"/>
            <a:ext cx="0" cy="444131"/>
          </a:xfrm>
          <a:prstGeom prst="straightConnector1">
            <a:avLst/>
          </a:prstGeom>
          <a:solidFill>
            <a:schemeClr val="accent1"/>
          </a:solidFill>
          <a:ln w="12700" cap="flat" cmpd="sng" algn="ctr">
            <a:solidFill>
              <a:schemeClr val="tx1"/>
            </a:solidFill>
            <a:prstDash val="solid"/>
            <a:round/>
            <a:headEnd type="none" w="med" len="med"/>
            <a:tailEnd type="triangle"/>
          </a:ln>
          <a:effectLst/>
        </p:spPr>
      </p:cxnSp>
      <p:cxnSp>
        <p:nvCxnSpPr>
          <p:cNvPr id="22" name="Straight Connector 21"/>
          <p:cNvCxnSpPr/>
          <p:nvPr/>
        </p:nvCxnSpPr>
        <p:spPr bwMode="auto">
          <a:xfrm flipV="1">
            <a:off x="5891855" y="2846592"/>
            <a:ext cx="2183218" cy="14177"/>
          </a:xfrm>
          <a:prstGeom prst="line">
            <a:avLst/>
          </a:prstGeom>
          <a:solidFill>
            <a:schemeClr val="accent1"/>
          </a:solidFill>
          <a:ln w="12700" cap="flat" cmpd="sng" algn="ctr">
            <a:solidFill>
              <a:schemeClr val="tx1"/>
            </a:solidFill>
            <a:prstDash val="dash"/>
            <a:round/>
            <a:headEnd type="none" w="med" len="med"/>
            <a:tailEnd type="none" w="med" len="med"/>
          </a:ln>
          <a:effectLst/>
        </p:spPr>
      </p:cxnSp>
      <p:cxnSp>
        <p:nvCxnSpPr>
          <p:cNvPr id="23" name="Straight Connector 22"/>
          <p:cNvCxnSpPr/>
          <p:nvPr/>
        </p:nvCxnSpPr>
        <p:spPr bwMode="auto">
          <a:xfrm flipV="1">
            <a:off x="5855742" y="3870569"/>
            <a:ext cx="2183218" cy="14177"/>
          </a:xfrm>
          <a:prstGeom prst="line">
            <a:avLst/>
          </a:prstGeom>
          <a:solidFill>
            <a:schemeClr val="accent1"/>
          </a:solidFill>
          <a:ln w="12700" cap="flat" cmpd="sng" algn="ctr">
            <a:solidFill>
              <a:schemeClr val="tx1"/>
            </a:solidFill>
            <a:prstDash val="dash"/>
            <a:round/>
            <a:headEnd type="none" w="med" len="med"/>
            <a:tailEnd type="none" w="med" len="med"/>
          </a:ln>
          <a:effectLst/>
        </p:spPr>
      </p:cxnSp>
      <p:sp>
        <p:nvSpPr>
          <p:cNvPr id="24" name="Rectangle 23"/>
          <p:cNvSpPr/>
          <p:nvPr/>
        </p:nvSpPr>
        <p:spPr bwMode="auto">
          <a:xfrm>
            <a:off x="5404419" y="1946657"/>
            <a:ext cx="3220151" cy="3513647"/>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25" name="TextBox 24"/>
          <p:cNvSpPr txBox="1"/>
          <p:nvPr/>
        </p:nvSpPr>
        <p:spPr>
          <a:xfrm>
            <a:off x="7078015" y="3582563"/>
            <a:ext cx="1335622" cy="261610"/>
          </a:xfrm>
          <a:prstGeom prst="rect">
            <a:avLst/>
          </a:prstGeom>
          <a:noFill/>
        </p:spPr>
        <p:txBody>
          <a:bodyPr wrap="none" rtlCol="0">
            <a:spAutoFit/>
          </a:bodyPr>
          <a:lstStyle/>
          <a:p>
            <a:r>
              <a:rPr lang="en-US" sz="1100" dirty="0" smtClean="0"/>
              <a:t>Family of Systems</a:t>
            </a:r>
            <a:endParaRPr lang="en-US" sz="1100" dirty="0"/>
          </a:p>
        </p:txBody>
      </p:sp>
      <p:sp>
        <p:nvSpPr>
          <p:cNvPr id="26" name="TextBox 25"/>
          <p:cNvSpPr txBox="1"/>
          <p:nvPr/>
        </p:nvSpPr>
        <p:spPr>
          <a:xfrm>
            <a:off x="7078015" y="4645740"/>
            <a:ext cx="1361270" cy="261610"/>
          </a:xfrm>
          <a:prstGeom prst="rect">
            <a:avLst/>
          </a:prstGeom>
          <a:noFill/>
        </p:spPr>
        <p:txBody>
          <a:bodyPr wrap="none" rtlCol="0">
            <a:spAutoFit/>
          </a:bodyPr>
          <a:lstStyle/>
          <a:p>
            <a:r>
              <a:rPr lang="en-US" sz="1100" dirty="0" smtClean="0"/>
              <a:t>Individual Systems</a:t>
            </a:r>
            <a:endParaRPr lang="en-US" sz="1100" dirty="0"/>
          </a:p>
        </p:txBody>
      </p:sp>
      <p:sp>
        <p:nvSpPr>
          <p:cNvPr id="21" name="Rounded Rectangle 20"/>
          <p:cNvSpPr/>
          <p:nvPr/>
        </p:nvSpPr>
        <p:spPr bwMode="auto">
          <a:xfrm>
            <a:off x="789935" y="2087140"/>
            <a:ext cx="1955048" cy="602512"/>
          </a:xfrm>
          <a:prstGeom prst="roundRect">
            <a:avLst/>
          </a:prstGeom>
          <a:solidFill>
            <a:srgbClr val="FF9999"/>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Reference Architecture</a:t>
            </a:r>
          </a:p>
        </p:txBody>
      </p:sp>
      <p:sp>
        <p:nvSpPr>
          <p:cNvPr id="27" name="Rounded Rectangle 26"/>
          <p:cNvSpPr/>
          <p:nvPr/>
        </p:nvSpPr>
        <p:spPr bwMode="auto">
          <a:xfrm>
            <a:off x="789935" y="3639670"/>
            <a:ext cx="1955048" cy="602512"/>
          </a:xfrm>
          <a:prstGeom prst="roundRect">
            <a:avLst/>
          </a:prstGeom>
          <a:solidFill>
            <a:srgbClr val="FF9999"/>
          </a:solidFill>
          <a:ln w="12700" cap="flat" cmpd="sng" algn="ctr">
            <a:noFill/>
            <a:prstDash val="solid"/>
            <a:round/>
            <a:headEnd type="none" w="med" len="med"/>
            <a:tailEnd type="none" w="med" len="med"/>
          </a:ln>
          <a:effectLst>
            <a:glow rad="63500">
              <a:schemeClr val="accent3">
                <a:satMod val="175000"/>
                <a:alpha val="40000"/>
              </a:schemeClr>
            </a:glow>
            <a:outerShdw blurRad="50800" dist="38100" dir="8100000" algn="tr"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Solution Architecture</a:t>
            </a:r>
          </a:p>
        </p:txBody>
      </p:sp>
      <p:cxnSp>
        <p:nvCxnSpPr>
          <p:cNvPr id="9" name="Straight Arrow Connector 8"/>
          <p:cNvCxnSpPr>
            <a:stCxn id="21" idx="2"/>
            <a:endCxn id="27" idx="0"/>
          </p:cNvCxnSpPr>
          <p:nvPr/>
        </p:nvCxnSpPr>
        <p:spPr bwMode="auto">
          <a:xfrm>
            <a:off x="1767459" y="2689652"/>
            <a:ext cx="0" cy="950018"/>
          </a:xfrm>
          <a:prstGeom prst="straightConnector1">
            <a:avLst/>
          </a:prstGeom>
          <a:solidFill>
            <a:schemeClr val="accent1"/>
          </a:solidFill>
          <a:ln w="19050" cap="flat" cmpd="sng" algn="ctr">
            <a:solidFill>
              <a:schemeClr val="tx1"/>
            </a:solidFill>
            <a:prstDash val="solid"/>
            <a:round/>
            <a:headEnd type="none" w="med" len="med"/>
            <a:tailEnd type="triangle"/>
          </a:ln>
          <a:effectLst/>
        </p:spPr>
      </p:cxnSp>
      <p:cxnSp>
        <p:nvCxnSpPr>
          <p:cNvPr id="17" name="Straight Connector 16"/>
          <p:cNvCxnSpPr/>
          <p:nvPr/>
        </p:nvCxnSpPr>
        <p:spPr bwMode="auto">
          <a:xfrm>
            <a:off x="840508" y="3210956"/>
            <a:ext cx="1841413" cy="0"/>
          </a:xfrm>
          <a:prstGeom prst="line">
            <a:avLst/>
          </a:prstGeom>
          <a:solidFill>
            <a:schemeClr val="accent1"/>
          </a:solidFill>
          <a:ln w="12700" cap="flat" cmpd="sng" algn="ctr">
            <a:solidFill>
              <a:schemeClr val="tx1"/>
            </a:solidFill>
            <a:prstDash val="dash"/>
            <a:round/>
            <a:headEnd type="none" w="med" len="med"/>
            <a:tailEnd type="none" w="med" len="med"/>
          </a:ln>
          <a:effectLst/>
        </p:spPr>
      </p:cxnSp>
      <p:sp>
        <p:nvSpPr>
          <p:cNvPr id="20" name="Rectangle 19"/>
          <p:cNvSpPr/>
          <p:nvPr/>
        </p:nvSpPr>
        <p:spPr bwMode="auto">
          <a:xfrm>
            <a:off x="394866" y="1946657"/>
            <a:ext cx="2781837" cy="2904186"/>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28" name="TextBox 27"/>
          <p:cNvSpPr txBox="1"/>
          <p:nvPr/>
        </p:nvSpPr>
        <p:spPr>
          <a:xfrm>
            <a:off x="3295344" y="2017681"/>
            <a:ext cx="1885556" cy="1015663"/>
          </a:xfrm>
          <a:prstGeom prst="rect">
            <a:avLst/>
          </a:prstGeom>
          <a:noFill/>
        </p:spPr>
        <p:txBody>
          <a:bodyPr wrap="square" rtlCol="0">
            <a:spAutoFit/>
          </a:bodyPr>
          <a:lstStyle/>
          <a:p>
            <a:pPr algn="ctr"/>
            <a:r>
              <a:rPr lang="en-US" sz="1200" dirty="0" smtClean="0"/>
              <a:t>Reference Architectures represented in a modeling tool become Reference Architecture Models</a:t>
            </a:r>
            <a:endParaRPr lang="en-US" sz="1200" dirty="0"/>
          </a:p>
        </p:txBody>
      </p:sp>
      <p:cxnSp>
        <p:nvCxnSpPr>
          <p:cNvPr id="32" name="Straight Arrow Connector 31"/>
          <p:cNvCxnSpPr/>
          <p:nvPr/>
        </p:nvCxnSpPr>
        <p:spPr bwMode="auto">
          <a:xfrm>
            <a:off x="5235575" y="2388396"/>
            <a:ext cx="65628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3" name="Straight Arrow Connector 32"/>
          <p:cNvCxnSpPr/>
          <p:nvPr/>
        </p:nvCxnSpPr>
        <p:spPr bwMode="auto">
          <a:xfrm>
            <a:off x="2848563" y="2388396"/>
            <a:ext cx="65628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
        <p:nvSpPr>
          <p:cNvPr id="35" name="TextBox 34"/>
          <p:cNvSpPr txBox="1"/>
          <p:nvPr/>
        </p:nvSpPr>
        <p:spPr>
          <a:xfrm>
            <a:off x="3222473" y="3940926"/>
            <a:ext cx="2232944" cy="1384995"/>
          </a:xfrm>
          <a:prstGeom prst="rect">
            <a:avLst/>
          </a:prstGeom>
          <a:noFill/>
        </p:spPr>
        <p:txBody>
          <a:bodyPr wrap="square" rtlCol="0">
            <a:spAutoFit/>
          </a:bodyPr>
          <a:lstStyle/>
          <a:p>
            <a:pPr algn="ctr"/>
            <a:r>
              <a:rPr lang="en-US" sz="1200" dirty="0" smtClean="0"/>
              <a:t>Solution Architectures or System Architectures represented in a modeling tool </a:t>
            </a:r>
          </a:p>
          <a:p>
            <a:pPr algn="ctr"/>
            <a:r>
              <a:rPr lang="en-US" sz="1200" dirty="0" smtClean="0"/>
              <a:t>become</a:t>
            </a:r>
          </a:p>
          <a:p>
            <a:pPr algn="ctr"/>
            <a:r>
              <a:rPr lang="en-US" sz="1200" dirty="0" smtClean="0"/>
              <a:t>Solution Architectural Models or System Architecture Models</a:t>
            </a:r>
            <a:endParaRPr lang="en-US" sz="1200" dirty="0"/>
          </a:p>
        </p:txBody>
      </p:sp>
      <p:cxnSp>
        <p:nvCxnSpPr>
          <p:cNvPr id="36" name="Straight Arrow Connector 35"/>
          <p:cNvCxnSpPr/>
          <p:nvPr/>
        </p:nvCxnSpPr>
        <p:spPr bwMode="auto">
          <a:xfrm>
            <a:off x="2744983" y="4228964"/>
            <a:ext cx="65628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cxnSp>
        <p:nvCxnSpPr>
          <p:cNvPr id="37" name="Straight Arrow Connector 36"/>
          <p:cNvCxnSpPr/>
          <p:nvPr/>
        </p:nvCxnSpPr>
        <p:spPr bwMode="auto">
          <a:xfrm>
            <a:off x="5235575" y="4253345"/>
            <a:ext cx="656280" cy="0"/>
          </a:xfrm>
          <a:prstGeom prst="straightConnector1">
            <a:avLst/>
          </a:prstGeom>
          <a:solidFill>
            <a:schemeClr val="accent1"/>
          </a:solidFill>
          <a:ln w="12700" cap="flat" cmpd="sng" algn="ctr">
            <a:solidFill>
              <a:schemeClr val="tx1"/>
            </a:solidFill>
            <a:prstDash val="solid"/>
            <a:round/>
            <a:headEnd type="triangle"/>
            <a:tailEnd type="triangle"/>
          </a:ln>
          <a:effectLst/>
        </p:spPr>
      </p:cxnSp>
    </p:spTree>
    <p:extLst>
      <p:ext uri="{BB962C8B-B14F-4D97-AF65-F5344CB8AC3E}">
        <p14:creationId xmlns:p14="http://schemas.microsoft.com/office/powerpoint/2010/main" val="1239375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bwMode="auto">
          <a:xfrm>
            <a:off x="306716" y="1319114"/>
            <a:ext cx="3302749" cy="2025825"/>
          </a:xfrm>
          <a:prstGeom prst="rect">
            <a:avLst/>
          </a:prstGeom>
          <a:solidFill>
            <a:srgbClr val="FFFF00">
              <a:alpha val="10000"/>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13" name="Rectangle 12"/>
          <p:cNvSpPr/>
          <p:nvPr/>
        </p:nvSpPr>
        <p:spPr bwMode="auto">
          <a:xfrm>
            <a:off x="4453958" y="1771664"/>
            <a:ext cx="1576784" cy="4410548"/>
          </a:xfrm>
          <a:prstGeom prst="rect">
            <a:avLst/>
          </a:prstGeom>
          <a:solidFill>
            <a:srgbClr val="FFFF00">
              <a:alpha val="10000"/>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b="1" dirty="0"/>
              <a:t>Objective Architecture</a:t>
            </a:r>
          </a:p>
          <a:p>
            <a:pPr algn="ctr"/>
            <a:endParaRPr lang="en-US" dirty="0"/>
          </a:p>
          <a:p>
            <a:pPr algn="ctr"/>
            <a:r>
              <a:rPr lang="en-US" dirty="0"/>
              <a:t>Tailored RA parameters</a:t>
            </a:r>
          </a:p>
          <a:p>
            <a:pPr algn="ctr"/>
            <a:endParaRPr lang="en-US" dirty="0"/>
          </a:p>
          <a:p>
            <a:pPr algn="ctr"/>
            <a:r>
              <a:rPr lang="en-US" dirty="0"/>
              <a:t>May include Objective Models, Standards, Data Models, Interfaces.</a:t>
            </a:r>
          </a:p>
          <a:p>
            <a:pPr algn="ctr"/>
            <a:endParaRPr lang="en-US" dirty="0"/>
          </a:p>
          <a:p>
            <a:pPr algn="ctr"/>
            <a:r>
              <a:rPr lang="en-US" dirty="0"/>
              <a:t>May also include conformance criteria to allow for verification from System Architecture Models.</a:t>
            </a:r>
          </a:p>
        </p:txBody>
      </p:sp>
      <p:sp>
        <p:nvSpPr>
          <p:cNvPr id="11" name="Rectangle 10"/>
          <p:cNvSpPr/>
          <p:nvPr/>
        </p:nvSpPr>
        <p:spPr bwMode="auto">
          <a:xfrm>
            <a:off x="306716" y="4651271"/>
            <a:ext cx="2659508" cy="1707844"/>
          </a:xfrm>
          <a:prstGeom prst="rect">
            <a:avLst/>
          </a:prstGeom>
          <a:solidFill>
            <a:srgbClr val="FFFF00">
              <a:alpha val="10000"/>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b="1" dirty="0"/>
              <a:t>Reference </a:t>
            </a:r>
            <a:r>
              <a:rPr lang="en-US" b="1" dirty="0" smtClean="0"/>
              <a:t>Architecture</a:t>
            </a:r>
            <a:endParaRPr lang="en-US" b="1" dirty="0"/>
          </a:p>
        </p:txBody>
      </p:sp>
      <p:sp>
        <p:nvSpPr>
          <p:cNvPr id="2" name="Title 1"/>
          <p:cNvSpPr>
            <a:spLocks noGrp="1"/>
          </p:cNvSpPr>
          <p:nvPr>
            <p:ph type="title"/>
          </p:nvPr>
        </p:nvSpPr>
        <p:spPr/>
        <p:txBody>
          <a:bodyPr/>
          <a:lstStyle/>
          <a:p>
            <a:r>
              <a:rPr lang="en-US" dirty="0" smtClean="0"/>
              <a:t>3 Layer View</a:t>
            </a:r>
            <a:endParaRPr lang="en-US" dirty="0"/>
          </a:p>
        </p:txBody>
      </p:sp>
      <p:sp>
        <p:nvSpPr>
          <p:cNvPr id="3" name="Slide Number Placeholder 2"/>
          <p:cNvSpPr>
            <a:spLocks noGrp="1"/>
          </p:cNvSpPr>
          <p:nvPr>
            <p:ph type="sldNum" sz="quarter" idx="11"/>
          </p:nvPr>
        </p:nvSpPr>
        <p:spPr>
          <a:xfrm>
            <a:off x="7999451" y="6379659"/>
            <a:ext cx="1143000" cy="304800"/>
          </a:xfrm>
        </p:spPr>
        <p:txBody>
          <a:bodyPr/>
          <a:lstStyle/>
          <a:p>
            <a:pPr>
              <a:defRPr/>
            </a:pPr>
            <a:fld id="{285CB4E1-68CB-4882-B1BF-3689794246F0}" type="slidenum">
              <a:rPr lang="en-US" smtClean="0"/>
              <a:pPr>
                <a:defRPr/>
              </a:pPr>
              <a:t>14</a:t>
            </a:fld>
            <a:endParaRPr lang="en-US">
              <a:solidFill>
                <a:schemeClr val="bg2"/>
              </a:solidFill>
            </a:endParaRPr>
          </a:p>
        </p:txBody>
      </p:sp>
      <p:sp>
        <p:nvSpPr>
          <p:cNvPr id="4" name="Oval 3"/>
          <p:cNvSpPr/>
          <p:nvPr/>
        </p:nvSpPr>
        <p:spPr bwMode="auto">
          <a:xfrm>
            <a:off x="478967" y="4949722"/>
            <a:ext cx="1617467" cy="1361868"/>
          </a:xfrm>
          <a:prstGeom prst="ellipse">
            <a:avLst/>
          </a:prstGeom>
          <a:solidFill>
            <a:schemeClr val="accent1">
              <a:lumMod val="20000"/>
              <a:lumOff val="80000"/>
              <a:alpha val="93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1100" b="1" u="sng" dirty="0" smtClean="0"/>
              <a:t>RA Elements</a:t>
            </a:r>
            <a:r>
              <a:rPr lang="en-US" sz="1100" b="1" dirty="0" smtClean="0"/>
              <a:t>:</a:t>
            </a:r>
          </a:p>
          <a:p>
            <a:pPr algn="ctr"/>
            <a:r>
              <a:rPr lang="en-US" sz="1100" dirty="0" smtClean="0"/>
              <a:t>Purpose</a:t>
            </a:r>
          </a:p>
          <a:p>
            <a:pPr algn="ctr"/>
            <a:r>
              <a:rPr lang="en-US" sz="1100" dirty="0" smtClean="0"/>
              <a:t>Standards</a:t>
            </a:r>
          </a:p>
          <a:p>
            <a:pPr algn="ctr"/>
            <a:r>
              <a:rPr lang="en-US" sz="1100" dirty="0" smtClean="0"/>
              <a:t>Lower Level RA(s)</a:t>
            </a:r>
          </a:p>
          <a:p>
            <a:endParaRPr lang="en-US" sz="1100" dirty="0"/>
          </a:p>
        </p:txBody>
      </p:sp>
      <p:sp>
        <p:nvSpPr>
          <p:cNvPr id="15" name="Rectangle 14"/>
          <p:cNvSpPr/>
          <p:nvPr/>
        </p:nvSpPr>
        <p:spPr bwMode="auto">
          <a:xfrm>
            <a:off x="6929615" y="1771664"/>
            <a:ext cx="2091722" cy="4410548"/>
          </a:xfrm>
          <a:prstGeom prst="rect">
            <a:avLst/>
          </a:prstGeom>
          <a:solidFill>
            <a:srgbClr val="FFFF00">
              <a:alpha val="10000"/>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b="1" dirty="0"/>
              <a:t>System Architecture</a:t>
            </a:r>
          </a:p>
          <a:p>
            <a:pPr algn="ctr"/>
            <a:endParaRPr lang="en-US" dirty="0"/>
          </a:p>
          <a:p>
            <a:pPr algn="ctr"/>
            <a:r>
              <a:rPr lang="en-US" dirty="0" smtClean="0"/>
              <a:t>The </a:t>
            </a:r>
            <a:r>
              <a:rPr lang="en-US" dirty="0"/>
              <a:t>System Architectural Model and other Data will be </a:t>
            </a:r>
            <a:r>
              <a:rPr lang="en-US" dirty="0" smtClean="0"/>
              <a:t>OEM deliverables</a:t>
            </a:r>
            <a:endParaRPr lang="en-US" dirty="0"/>
          </a:p>
          <a:p>
            <a:pPr algn="ctr"/>
            <a:endParaRPr lang="en-US" dirty="0"/>
          </a:p>
          <a:p>
            <a:pPr algn="ctr"/>
            <a:r>
              <a:rPr lang="en-US" dirty="0"/>
              <a:t>The SA in addition to System Model and other Data will make the </a:t>
            </a:r>
            <a:r>
              <a:rPr lang="en-US" dirty="0" err="1"/>
              <a:t>ASoT</a:t>
            </a:r>
            <a:r>
              <a:rPr lang="en-US" dirty="0"/>
              <a:t> for the Program to be used for conformance to Standards/OAs/RAs, Operational Performance validation, etc.</a:t>
            </a:r>
          </a:p>
        </p:txBody>
      </p:sp>
      <p:sp>
        <p:nvSpPr>
          <p:cNvPr id="24" name="Oval 23"/>
          <p:cNvSpPr/>
          <p:nvPr/>
        </p:nvSpPr>
        <p:spPr bwMode="auto">
          <a:xfrm>
            <a:off x="1940401" y="5238110"/>
            <a:ext cx="928575" cy="802229"/>
          </a:xfrm>
          <a:prstGeom prst="ellipse">
            <a:avLst/>
          </a:prstGeom>
          <a:solidFill>
            <a:schemeClr val="accent1">
              <a:alpha val="47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Module</a:t>
            </a:r>
            <a:r>
              <a:rPr kumimoji="0" lang="en-US" sz="900" b="0" i="0" u="none" strike="noStrike" cap="none" normalizeH="0" dirty="0" smtClean="0">
                <a:ln>
                  <a:noFill/>
                </a:ln>
                <a:solidFill>
                  <a:schemeClr val="tx1"/>
                </a:solidFill>
                <a:effectLst/>
                <a:latin typeface="Arial" charset="0"/>
              </a:rPr>
              <a:t> Interface </a:t>
            </a:r>
            <a:r>
              <a:rPr kumimoji="0" lang="en-US" sz="900" b="0" i="0" u="none" strike="noStrike" cap="none" normalizeH="0" dirty="0" err="1" smtClean="0">
                <a:ln>
                  <a:noFill/>
                </a:ln>
                <a:solidFill>
                  <a:schemeClr val="tx1"/>
                </a:solidFill>
                <a:effectLst/>
                <a:latin typeface="Arial" charset="0"/>
              </a:rPr>
              <a:t>Mgmt</a:t>
            </a:r>
            <a:endParaRPr kumimoji="0" lang="en-US" sz="900" b="0" i="0" u="none" strike="noStrike" cap="none" normalizeH="0" baseline="0" dirty="0" smtClean="0">
              <a:ln>
                <a:noFill/>
              </a:ln>
              <a:solidFill>
                <a:schemeClr val="tx1"/>
              </a:solidFill>
              <a:effectLst/>
              <a:latin typeface="Arial" charset="0"/>
            </a:endParaRPr>
          </a:p>
        </p:txBody>
      </p:sp>
      <p:sp>
        <p:nvSpPr>
          <p:cNvPr id="25" name="TextBox 24"/>
          <p:cNvSpPr txBox="1"/>
          <p:nvPr/>
        </p:nvSpPr>
        <p:spPr>
          <a:xfrm>
            <a:off x="314388" y="1319114"/>
            <a:ext cx="3199711" cy="314960"/>
          </a:xfrm>
          <a:prstGeom prst="rect">
            <a:avLst/>
          </a:prstGeom>
          <a:noFill/>
        </p:spPr>
        <p:txBody>
          <a:bodyPr wrap="square" rtlCol="0">
            <a:spAutoFit/>
          </a:bodyPr>
          <a:lstStyle/>
          <a:p>
            <a:pPr algn="ctr"/>
            <a:r>
              <a:rPr lang="en-US" b="1" dirty="0" smtClean="0"/>
              <a:t>Strategy</a:t>
            </a:r>
            <a:endParaRPr lang="en-US" b="1" dirty="0"/>
          </a:p>
        </p:txBody>
      </p:sp>
      <p:sp>
        <p:nvSpPr>
          <p:cNvPr id="26" name="Right Arrow 25"/>
          <p:cNvSpPr/>
          <p:nvPr/>
        </p:nvSpPr>
        <p:spPr bwMode="auto">
          <a:xfrm>
            <a:off x="3625388" y="2291854"/>
            <a:ext cx="896210" cy="602079"/>
          </a:xfrm>
          <a:prstGeom prst="rightArrow">
            <a:avLst/>
          </a:prstGeom>
          <a:solidFill>
            <a:schemeClr val="accent2">
              <a:lumMod val="60000"/>
              <a:lumOff val="4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Drives</a:t>
            </a:r>
          </a:p>
        </p:txBody>
      </p:sp>
      <p:sp>
        <p:nvSpPr>
          <p:cNvPr id="29" name="Right Arrow 28"/>
          <p:cNvSpPr/>
          <p:nvPr/>
        </p:nvSpPr>
        <p:spPr bwMode="auto">
          <a:xfrm>
            <a:off x="2992269" y="4937070"/>
            <a:ext cx="1493813" cy="602079"/>
          </a:xfrm>
          <a:prstGeom prst="rightArrow">
            <a:avLst/>
          </a:prstGeom>
          <a:solidFill>
            <a:schemeClr val="accent2">
              <a:lumMod val="60000"/>
              <a:lumOff val="4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Drives</a:t>
            </a:r>
          </a:p>
        </p:txBody>
      </p:sp>
      <p:sp>
        <p:nvSpPr>
          <p:cNvPr id="30" name="Right Arrow 29"/>
          <p:cNvSpPr/>
          <p:nvPr/>
        </p:nvSpPr>
        <p:spPr bwMode="auto">
          <a:xfrm>
            <a:off x="5911190" y="3227344"/>
            <a:ext cx="1018426" cy="602079"/>
          </a:xfrm>
          <a:prstGeom prst="rightArrow">
            <a:avLst/>
          </a:prstGeom>
          <a:solidFill>
            <a:schemeClr val="accent2">
              <a:lumMod val="60000"/>
              <a:lumOff val="4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Drives</a:t>
            </a:r>
          </a:p>
        </p:txBody>
      </p:sp>
      <p:sp>
        <p:nvSpPr>
          <p:cNvPr id="5" name="Oval 4"/>
          <p:cNvSpPr/>
          <p:nvPr/>
        </p:nvSpPr>
        <p:spPr bwMode="auto">
          <a:xfrm>
            <a:off x="1724496" y="1573971"/>
            <a:ext cx="1789603" cy="1637455"/>
          </a:xfrm>
          <a:prstGeom prst="ellipse">
            <a:avLst/>
          </a:prstGeom>
          <a:solidFill>
            <a:schemeClr val="accent5">
              <a:lumMod val="60000"/>
              <a:lumOff val="4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endParaRPr lang="en-US" sz="1100" dirty="0" smtClean="0"/>
          </a:p>
          <a:p>
            <a:pPr algn="ctr"/>
            <a:r>
              <a:rPr lang="en-US" sz="1100" dirty="0" smtClean="0"/>
              <a:t>Policy </a:t>
            </a:r>
            <a:r>
              <a:rPr lang="en-US" sz="1100" dirty="0"/>
              <a:t>&amp; Directives, Use Cases CONOPS</a:t>
            </a:r>
          </a:p>
        </p:txBody>
      </p:sp>
      <p:sp>
        <p:nvSpPr>
          <p:cNvPr id="6" name="Oval 5"/>
          <p:cNvSpPr/>
          <p:nvPr/>
        </p:nvSpPr>
        <p:spPr bwMode="auto">
          <a:xfrm>
            <a:off x="364950" y="1573971"/>
            <a:ext cx="1703022" cy="1637455"/>
          </a:xfrm>
          <a:prstGeom prst="ellipse">
            <a:avLst/>
          </a:prstGeom>
          <a:solidFill>
            <a:schemeClr val="accent2">
              <a:lumMod val="20000"/>
              <a:lumOff val="80000"/>
              <a:alpha val="92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100"/>
              <a:t>Data Models / Definitions:  Intel, PLM, requirements model</a:t>
            </a:r>
            <a:endParaRPr lang="en-US" sz="1100" dirty="0"/>
          </a:p>
        </p:txBody>
      </p:sp>
      <p:sp>
        <p:nvSpPr>
          <p:cNvPr id="18" name="Oval 17"/>
          <p:cNvSpPr/>
          <p:nvPr/>
        </p:nvSpPr>
        <p:spPr bwMode="auto">
          <a:xfrm rot="10800000">
            <a:off x="1186506" y="4639044"/>
            <a:ext cx="1543168" cy="1543168"/>
          </a:xfrm>
          <a:prstGeom prst="ellipse">
            <a:avLst/>
          </a:prstGeom>
          <a:solidFill>
            <a:schemeClr val="accent1">
              <a:lumMod val="60000"/>
              <a:lumOff val="40000"/>
              <a:alpha val="65000"/>
            </a:schemeClr>
          </a:solidFill>
          <a:ln w="12700" cap="flat" cmpd="sng" algn="ctr">
            <a:solidFill>
              <a:schemeClr val="bg2"/>
            </a:solidFill>
            <a:prstDash val="solid"/>
            <a:round/>
            <a:headEnd type="none" w="med" len="med"/>
            <a:tailEnd type="none" w="med" len="med"/>
          </a:ln>
          <a:effectLst/>
          <a:scene3d>
            <a:camera prst="isometricOffAxis1Top">
              <a:rot lat="17907572" lon="14647931" rev="6785265"/>
            </a:camera>
            <a:lightRig rig="threePt" dir="t"/>
          </a:scene3d>
          <a:sp3d>
            <a:bevelT w="1143000" h="2540000" prst="angle"/>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21" name="TextBox 20"/>
          <p:cNvSpPr txBox="1"/>
          <p:nvPr/>
        </p:nvSpPr>
        <p:spPr>
          <a:xfrm>
            <a:off x="3046060" y="4043334"/>
            <a:ext cx="1198070" cy="1231106"/>
          </a:xfrm>
          <a:prstGeom prst="rect">
            <a:avLst/>
          </a:prstGeom>
          <a:noFill/>
        </p:spPr>
        <p:txBody>
          <a:bodyPr wrap="square" rtlCol="0">
            <a:spAutoFit/>
          </a:bodyPr>
          <a:lstStyle/>
          <a:p>
            <a:pPr algn="ctr"/>
            <a:r>
              <a:rPr lang="en-US" sz="1200" dirty="0"/>
              <a:t>Selection of </a:t>
            </a:r>
            <a:r>
              <a:rPr lang="en-US" sz="1200" dirty="0" smtClean="0"/>
              <a:t>RA(s)</a:t>
            </a:r>
          </a:p>
          <a:p>
            <a:pPr algn="ctr"/>
            <a:r>
              <a:rPr lang="en-US" sz="1200" dirty="0" smtClean="0"/>
              <a:t>feeds </a:t>
            </a:r>
          </a:p>
          <a:p>
            <a:pPr algn="ctr"/>
            <a:r>
              <a:rPr lang="en-US" sz="1200" dirty="0" smtClean="0"/>
              <a:t>Family </a:t>
            </a:r>
            <a:r>
              <a:rPr lang="en-US" sz="1200" dirty="0"/>
              <a:t>of Systems.</a:t>
            </a:r>
          </a:p>
          <a:p>
            <a:endParaRPr lang="en-US" dirty="0"/>
          </a:p>
        </p:txBody>
      </p:sp>
      <p:sp>
        <p:nvSpPr>
          <p:cNvPr id="32" name="TextBox 31"/>
          <p:cNvSpPr txBox="1"/>
          <p:nvPr/>
        </p:nvSpPr>
        <p:spPr>
          <a:xfrm>
            <a:off x="5838183" y="2442160"/>
            <a:ext cx="1198070" cy="1046440"/>
          </a:xfrm>
          <a:prstGeom prst="rect">
            <a:avLst/>
          </a:prstGeom>
          <a:noFill/>
        </p:spPr>
        <p:txBody>
          <a:bodyPr wrap="square" rtlCol="0">
            <a:spAutoFit/>
          </a:bodyPr>
          <a:lstStyle/>
          <a:p>
            <a:pPr algn="ctr"/>
            <a:r>
              <a:rPr lang="en-US" sz="1200" dirty="0" smtClean="0"/>
              <a:t>Application of RA or OA  </a:t>
            </a:r>
          </a:p>
          <a:p>
            <a:pPr algn="ctr"/>
            <a:r>
              <a:rPr lang="en-US" sz="1200" dirty="0" smtClean="0"/>
              <a:t>to a</a:t>
            </a:r>
          </a:p>
          <a:p>
            <a:pPr algn="ctr"/>
            <a:r>
              <a:rPr lang="en-US" sz="1200" dirty="0" smtClean="0"/>
              <a:t> contract</a:t>
            </a:r>
            <a:endParaRPr lang="en-US" sz="1200" dirty="0"/>
          </a:p>
          <a:p>
            <a:endParaRPr lang="en-US" dirty="0"/>
          </a:p>
        </p:txBody>
      </p:sp>
      <p:sp>
        <p:nvSpPr>
          <p:cNvPr id="19" name="TextBox 18"/>
          <p:cNvSpPr txBox="1"/>
          <p:nvPr/>
        </p:nvSpPr>
        <p:spPr>
          <a:xfrm>
            <a:off x="3137930" y="1396488"/>
            <a:ext cx="1635108" cy="1231106"/>
          </a:xfrm>
          <a:prstGeom prst="rect">
            <a:avLst/>
          </a:prstGeom>
          <a:noFill/>
        </p:spPr>
        <p:txBody>
          <a:bodyPr wrap="square" rtlCol="0">
            <a:spAutoFit/>
          </a:bodyPr>
          <a:lstStyle/>
          <a:p>
            <a:pPr algn="ctr"/>
            <a:r>
              <a:rPr lang="en-US" sz="1200" dirty="0" smtClean="0"/>
              <a:t>Environmental Model</a:t>
            </a:r>
          </a:p>
          <a:p>
            <a:pPr algn="ctr"/>
            <a:r>
              <a:rPr lang="en-US" sz="1200" dirty="0" smtClean="0"/>
              <a:t>Operation Model</a:t>
            </a:r>
          </a:p>
          <a:p>
            <a:pPr algn="ctr"/>
            <a:r>
              <a:rPr lang="en-US" sz="1200" dirty="0" smtClean="0"/>
              <a:t>Threat Model</a:t>
            </a:r>
          </a:p>
          <a:p>
            <a:pPr algn="ctr"/>
            <a:r>
              <a:rPr lang="en-US" sz="1200" dirty="0" smtClean="0"/>
              <a:t>Mission Assurance Model etc.</a:t>
            </a:r>
            <a:endParaRPr lang="en-US" sz="1200" dirty="0"/>
          </a:p>
          <a:p>
            <a:endParaRPr lang="en-US" dirty="0"/>
          </a:p>
        </p:txBody>
      </p:sp>
    </p:spTree>
    <p:extLst>
      <p:ext uri="{BB962C8B-B14F-4D97-AF65-F5344CB8AC3E}">
        <p14:creationId xmlns:p14="http://schemas.microsoft.com/office/powerpoint/2010/main" val="3622100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Layer View</a:t>
            </a:r>
            <a:endParaRPr lang="en-US" dirty="0"/>
          </a:p>
        </p:txBody>
      </p:sp>
      <p:sp>
        <p:nvSpPr>
          <p:cNvPr id="3" name="Slide Number Placeholder 2"/>
          <p:cNvSpPr>
            <a:spLocks noGrp="1"/>
          </p:cNvSpPr>
          <p:nvPr>
            <p:ph type="sldNum" sz="quarter" idx="11"/>
          </p:nvPr>
        </p:nvSpPr>
        <p:spPr/>
        <p:txBody>
          <a:bodyPr/>
          <a:lstStyle/>
          <a:p>
            <a:pPr>
              <a:defRPr/>
            </a:pPr>
            <a:fld id="{285CB4E1-68CB-4882-B1BF-3689794246F0}" type="slidenum">
              <a:rPr lang="en-US" smtClean="0"/>
              <a:pPr>
                <a:defRPr/>
              </a:pPr>
              <a:t>15</a:t>
            </a:fld>
            <a:endParaRPr lang="en-US">
              <a:solidFill>
                <a:schemeClr val="bg2"/>
              </a:solidFill>
            </a:endParaRPr>
          </a:p>
        </p:txBody>
      </p:sp>
      <p:sp>
        <p:nvSpPr>
          <p:cNvPr id="4" name="Rectangle 3"/>
          <p:cNvSpPr/>
          <p:nvPr/>
        </p:nvSpPr>
        <p:spPr bwMode="auto">
          <a:xfrm>
            <a:off x="306716" y="1319114"/>
            <a:ext cx="3302749" cy="2025825"/>
          </a:xfrm>
          <a:prstGeom prst="rect">
            <a:avLst/>
          </a:prstGeom>
          <a:solidFill>
            <a:srgbClr val="FFFF00">
              <a:alpha val="10000"/>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6" name="Rectangle 5"/>
          <p:cNvSpPr/>
          <p:nvPr/>
        </p:nvSpPr>
        <p:spPr bwMode="auto">
          <a:xfrm>
            <a:off x="306716" y="4651271"/>
            <a:ext cx="2659508" cy="1707844"/>
          </a:xfrm>
          <a:prstGeom prst="rect">
            <a:avLst/>
          </a:prstGeom>
          <a:solidFill>
            <a:srgbClr val="FFFF00">
              <a:alpha val="10000"/>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b="1" dirty="0"/>
              <a:t>Reference </a:t>
            </a:r>
            <a:r>
              <a:rPr lang="en-US" b="1" dirty="0" smtClean="0"/>
              <a:t>Architecture</a:t>
            </a:r>
            <a:endParaRPr lang="en-US" b="1" dirty="0"/>
          </a:p>
        </p:txBody>
      </p:sp>
      <p:sp>
        <p:nvSpPr>
          <p:cNvPr id="7" name="Oval 6"/>
          <p:cNvSpPr/>
          <p:nvPr/>
        </p:nvSpPr>
        <p:spPr bwMode="auto">
          <a:xfrm>
            <a:off x="478967" y="4949722"/>
            <a:ext cx="1617467" cy="1361868"/>
          </a:xfrm>
          <a:prstGeom prst="ellipse">
            <a:avLst/>
          </a:prstGeom>
          <a:solidFill>
            <a:schemeClr val="accent1">
              <a:lumMod val="20000"/>
              <a:lumOff val="80000"/>
              <a:alpha val="93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1100" b="1" u="sng" dirty="0" smtClean="0"/>
              <a:t>RA Elements</a:t>
            </a:r>
            <a:r>
              <a:rPr lang="en-US" sz="1100" b="1" dirty="0" smtClean="0"/>
              <a:t>:</a:t>
            </a:r>
          </a:p>
          <a:p>
            <a:pPr algn="ctr"/>
            <a:r>
              <a:rPr lang="en-US" sz="1100" dirty="0" smtClean="0"/>
              <a:t>Purpose</a:t>
            </a:r>
          </a:p>
          <a:p>
            <a:pPr algn="ctr"/>
            <a:r>
              <a:rPr lang="en-US" sz="1100" dirty="0" smtClean="0"/>
              <a:t>Standards</a:t>
            </a:r>
          </a:p>
          <a:p>
            <a:pPr algn="ctr"/>
            <a:r>
              <a:rPr lang="en-US" sz="1100" dirty="0" smtClean="0"/>
              <a:t>Lower Level RA</a:t>
            </a:r>
          </a:p>
          <a:p>
            <a:endParaRPr lang="en-US" sz="1100" dirty="0"/>
          </a:p>
        </p:txBody>
      </p:sp>
      <p:sp>
        <p:nvSpPr>
          <p:cNvPr id="8" name="Rectangle 7"/>
          <p:cNvSpPr/>
          <p:nvPr/>
        </p:nvSpPr>
        <p:spPr bwMode="auto">
          <a:xfrm>
            <a:off x="4594239" y="1476593"/>
            <a:ext cx="3045632" cy="4518805"/>
          </a:xfrm>
          <a:prstGeom prst="rect">
            <a:avLst/>
          </a:prstGeom>
          <a:solidFill>
            <a:srgbClr val="FFFF00">
              <a:alpha val="10000"/>
            </a:srgb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b="1" dirty="0" smtClean="0"/>
              <a:t>Solution Architecture </a:t>
            </a:r>
            <a:endParaRPr lang="en-US" b="1" dirty="0"/>
          </a:p>
          <a:p>
            <a:pPr algn="ctr"/>
            <a:endParaRPr lang="en-US" dirty="0"/>
          </a:p>
          <a:p>
            <a:pPr algn="ctr"/>
            <a:r>
              <a:rPr lang="en-US" dirty="0" smtClean="0"/>
              <a:t>Government applies RA and either creates a Government Solution Architecture that feeds Industry creation of System Model, or has industry use the RA to create a Solution Architecture with a Solution Model as the deliverable</a:t>
            </a:r>
          </a:p>
          <a:p>
            <a:pPr algn="ctr"/>
            <a:endParaRPr lang="en-US" dirty="0"/>
          </a:p>
          <a:p>
            <a:pPr algn="ctr"/>
            <a:r>
              <a:rPr lang="en-US" dirty="0" smtClean="0"/>
              <a:t>The Solution Model </a:t>
            </a:r>
            <a:r>
              <a:rPr lang="en-US" dirty="0"/>
              <a:t>and other Data will be </a:t>
            </a:r>
            <a:r>
              <a:rPr lang="en-US" dirty="0" smtClean="0"/>
              <a:t>OEM deliverables</a:t>
            </a:r>
            <a:endParaRPr lang="en-US" dirty="0"/>
          </a:p>
          <a:p>
            <a:pPr algn="ctr"/>
            <a:endParaRPr lang="en-US" dirty="0"/>
          </a:p>
          <a:p>
            <a:pPr algn="ctr"/>
            <a:r>
              <a:rPr lang="en-US" dirty="0"/>
              <a:t>The </a:t>
            </a:r>
            <a:r>
              <a:rPr lang="en-US" dirty="0" smtClean="0"/>
              <a:t>Solution Architecture  </a:t>
            </a:r>
            <a:r>
              <a:rPr lang="en-US" dirty="0"/>
              <a:t>in addition to System Model and other Data will make the </a:t>
            </a:r>
            <a:r>
              <a:rPr lang="en-US" dirty="0" err="1"/>
              <a:t>ASoT</a:t>
            </a:r>
            <a:r>
              <a:rPr lang="en-US" dirty="0"/>
              <a:t> for the Program to be used for conformance to Standards/OAs/RAs, Operational Performance validation, etc.</a:t>
            </a:r>
          </a:p>
        </p:txBody>
      </p:sp>
      <p:sp>
        <p:nvSpPr>
          <p:cNvPr id="9" name="Oval 8"/>
          <p:cNvSpPr/>
          <p:nvPr/>
        </p:nvSpPr>
        <p:spPr bwMode="auto">
          <a:xfrm>
            <a:off x="1940401" y="5238110"/>
            <a:ext cx="928575" cy="802229"/>
          </a:xfrm>
          <a:prstGeom prst="ellipse">
            <a:avLst/>
          </a:prstGeom>
          <a:solidFill>
            <a:schemeClr val="accent1">
              <a:alpha val="47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Module</a:t>
            </a:r>
            <a:r>
              <a:rPr kumimoji="0" lang="en-US" sz="900" b="0" i="0" u="none" strike="noStrike" cap="none" normalizeH="0" dirty="0" smtClean="0">
                <a:ln>
                  <a:noFill/>
                </a:ln>
                <a:solidFill>
                  <a:schemeClr val="tx1"/>
                </a:solidFill>
                <a:effectLst/>
                <a:latin typeface="Arial" charset="0"/>
              </a:rPr>
              <a:t> Interface </a:t>
            </a:r>
            <a:r>
              <a:rPr kumimoji="0" lang="en-US" sz="900" b="0" i="0" u="none" strike="noStrike" cap="none" normalizeH="0" dirty="0" err="1" smtClean="0">
                <a:ln>
                  <a:noFill/>
                </a:ln>
                <a:solidFill>
                  <a:schemeClr val="tx1"/>
                </a:solidFill>
                <a:effectLst/>
                <a:latin typeface="Arial" charset="0"/>
              </a:rPr>
              <a:t>Mgmt</a:t>
            </a:r>
            <a:endParaRPr kumimoji="0" lang="en-US" sz="900" b="0" i="0" u="none" strike="noStrike" cap="none" normalizeH="0" baseline="0" dirty="0" smtClean="0">
              <a:ln>
                <a:noFill/>
              </a:ln>
              <a:solidFill>
                <a:schemeClr val="tx1"/>
              </a:solidFill>
              <a:effectLst/>
              <a:latin typeface="Arial" charset="0"/>
            </a:endParaRPr>
          </a:p>
        </p:txBody>
      </p:sp>
      <p:sp>
        <p:nvSpPr>
          <p:cNvPr id="10" name="TextBox 9"/>
          <p:cNvSpPr txBox="1"/>
          <p:nvPr/>
        </p:nvSpPr>
        <p:spPr>
          <a:xfrm>
            <a:off x="314388" y="1319114"/>
            <a:ext cx="3199711" cy="314960"/>
          </a:xfrm>
          <a:prstGeom prst="rect">
            <a:avLst/>
          </a:prstGeom>
          <a:noFill/>
        </p:spPr>
        <p:txBody>
          <a:bodyPr wrap="square" rtlCol="0">
            <a:spAutoFit/>
          </a:bodyPr>
          <a:lstStyle/>
          <a:p>
            <a:pPr algn="ctr"/>
            <a:r>
              <a:rPr lang="en-US" b="1" dirty="0" smtClean="0"/>
              <a:t>Strategy</a:t>
            </a:r>
            <a:endParaRPr lang="en-US" b="1" dirty="0"/>
          </a:p>
        </p:txBody>
      </p:sp>
      <p:sp>
        <p:nvSpPr>
          <p:cNvPr id="11" name="Right Arrow 10"/>
          <p:cNvSpPr/>
          <p:nvPr/>
        </p:nvSpPr>
        <p:spPr bwMode="auto">
          <a:xfrm>
            <a:off x="3589872" y="2403928"/>
            <a:ext cx="896210" cy="602079"/>
          </a:xfrm>
          <a:prstGeom prst="rightArrow">
            <a:avLst/>
          </a:prstGeom>
          <a:solidFill>
            <a:schemeClr val="accent2">
              <a:lumMod val="60000"/>
              <a:lumOff val="4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Drives</a:t>
            </a:r>
          </a:p>
        </p:txBody>
      </p:sp>
      <p:sp>
        <p:nvSpPr>
          <p:cNvPr id="12" name="Right Arrow 11"/>
          <p:cNvSpPr/>
          <p:nvPr/>
        </p:nvSpPr>
        <p:spPr bwMode="auto">
          <a:xfrm>
            <a:off x="2992269" y="4937070"/>
            <a:ext cx="1493813" cy="602079"/>
          </a:xfrm>
          <a:prstGeom prst="rightArrow">
            <a:avLst/>
          </a:prstGeom>
          <a:solidFill>
            <a:schemeClr val="accent2">
              <a:lumMod val="60000"/>
              <a:lumOff val="40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Drives</a:t>
            </a:r>
          </a:p>
        </p:txBody>
      </p:sp>
      <p:sp>
        <p:nvSpPr>
          <p:cNvPr id="14" name="Oval 13"/>
          <p:cNvSpPr/>
          <p:nvPr/>
        </p:nvSpPr>
        <p:spPr bwMode="auto">
          <a:xfrm>
            <a:off x="1808352" y="1573971"/>
            <a:ext cx="1705747" cy="1637455"/>
          </a:xfrm>
          <a:prstGeom prst="ellipse">
            <a:avLst/>
          </a:prstGeom>
          <a:solidFill>
            <a:schemeClr val="accent5">
              <a:lumMod val="40000"/>
              <a:lumOff val="60000"/>
              <a:alpha val="79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100"/>
              <a:t>Policy &amp; Directives, Use Cases CONOPS</a:t>
            </a:r>
            <a:endParaRPr lang="en-US" sz="1100" dirty="0"/>
          </a:p>
        </p:txBody>
      </p:sp>
      <p:sp>
        <p:nvSpPr>
          <p:cNvPr id="15" name="Oval 14"/>
          <p:cNvSpPr/>
          <p:nvPr/>
        </p:nvSpPr>
        <p:spPr bwMode="auto">
          <a:xfrm>
            <a:off x="364950" y="1573971"/>
            <a:ext cx="1703022" cy="1637455"/>
          </a:xfrm>
          <a:prstGeom prst="ellipse">
            <a:avLst/>
          </a:prstGeom>
          <a:solidFill>
            <a:schemeClr val="accent2">
              <a:lumMod val="20000"/>
              <a:lumOff val="80000"/>
              <a:alpha val="92000"/>
            </a:schemeClr>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100"/>
              <a:t>Data Models / Definitions:  Intel, PLM, requirements model</a:t>
            </a:r>
            <a:endParaRPr lang="en-US" sz="1100" dirty="0"/>
          </a:p>
        </p:txBody>
      </p:sp>
      <p:sp>
        <p:nvSpPr>
          <p:cNvPr id="16" name="Oval 15"/>
          <p:cNvSpPr/>
          <p:nvPr/>
        </p:nvSpPr>
        <p:spPr bwMode="auto">
          <a:xfrm rot="10800000">
            <a:off x="1186506" y="4639044"/>
            <a:ext cx="1543168" cy="1543168"/>
          </a:xfrm>
          <a:prstGeom prst="ellipse">
            <a:avLst/>
          </a:prstGeom>
          <a:solidFill>
            <a:schemeClr val="accent1">
              <a:lumMod val="60000"/>
              <a:lumOff val="40000"/>
              <a:alpha val="65000"/>
            </a:schemeClr>
          </a:solidFill>
          <a:ln w="12700" cap="flat" cmpd="sng" algn="ctr">
            <a:solidFill>
              <a:schemeClr val="bg2"/>
            </a:solidFill>
            <a:prstDash val="solid"/>
            <a:round/>
            <a:headEnd type="none" w="med" len="med"/>
            <a:tailEnd type="none" w="med" len="med"/>
          </a:ln>
          <a:effectLst/>
          <a:scene3d>
            <a:camera prst="isometricOffAxis1Top">
              <a:rot lat="17907572" lon="14647931" rev="6785265"/>
            </a:camera>
            <a:lightRig rig="threePt" dir="t"/>
          </a:scene3d>
          <a:sp3d>
            <a:bevelT w="1143000" h="2540000" prst="angle"/>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3058189" y="4457279"/>
            <a:ext cx="1198070" cy="677108"/>
          </a:xfrm>
          <a:prstGeom prst="rect">
            <a:avLst/>
          </a:prstGeom>
          <a:noFill/>
        </p:spPr>
        <p:txBody>
          <a:bodyPr wrap="square" rtlCol="0">
            <a:spAutoFit/>
          </a:bodyPr>
          <a:lstStyle/>
          <a:p>
            <a:pPr algn="ctr"/>
            <a:r>
              <a:rPr lang="en-US" sz="1200" dirty="0" smtClean="0"/>
              <a:t>Application of RA(s)</a:t>
            </a:r>
            <a:endParaRPr lang="en-US" sz="1200" dirty="0"/>
          </a:p>
          <a:p>
            <a:endParaRPr lang="en-US" dirty="0"/>
          </a:p>
        </p:txBody>
      </p:sp>
      <p:sp>
        <p:nvSpPr>
          <p:cNvPr id="18" name="TextBox 17"/>
          <p:cNvSpPr txBox="1"/>
          <p:nvPr/>
        </p:nvSpPr>
        <p:spPr>
          <a:xfrm>
            <a:off x="3137930" y="1396488"/>
            <a:ext cx="1635108" cy="1231106"/>
          </a:xfrm>
          <a:prstGeom prst="rect">
            <a:avLst/>
          </a:prstGeom>
          <a:noFill/>
        </p:spPr>
        <p:txBody>
          <a:bodyPr wrap="square" rtlCol="0">
            <a:spAutoFit/>
          </a:bodyPr>
          <a:lstStyle/>
          <a:p>
            <a:pPr algn="ctr"/>
            <a:r>
              <a:rPr lang="en-US" sz="1200" dirty="0" smtClean="0"/>
              <a:t>Environmental Model</a:t>
            </a:r>
          </a:p>
          <a:p>
            <a:pPr algn="ctr"/>
            <a:r>
              <a:rPr lang="en-US" sz="1200" dirty="0" smtClean="0"/>
              <a:t>Operation Model</a:t>
            </a:r>
          </a:p>
          <a:p>
            <a:pPr algn="ctr"/>
            <a:r>
              <a:rPr lang="en-US" sz="1200" dirty="0" smtClean="0"/>
              <a:t>Threat Model</a:t>
            </a:r>
          </a:p>
          <a:p>
            <a:pPr algn="ctr"/>
            <a:r>
              <a:rPr lang="en-US" sz="1200" dirty="0" smtClean="0"/>
              <a:t>Mission Assurance Model etc.</a:t>
            </a:r>
            <a:endParaRPr lang="en-US" sz="1200" dirty="0"/>
          </a:p>
          <a:p>
            <a:endParaRPr lang="en-US" dirty="0"/>
          </a:p>
        </p:txBody>
      </p:sp>
    </p:spTree>
    <p:extLst>
      <p:ext uri="{BB962C8B-B14F-4D97-AF65-F5344CB8AC3E}">
        <p14:creationId xmlns:p14="http://schemas.microsoft.com/office/powerpoint/2010/main" val="2692251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a GRA Communicated to Industry</a:t>
            </a:r>
            <a:endParaRPr lang="en-US" dirty="0"/>
          </a:p>
        </p:txBody>
      </p:sp>
      <p:sp>
        <p:nvSpPr>
          <p:cNvPr id="3" name="Content Placeholder 2"/>
          <p:cNvSpPr>
            <a:spLocks noGrp="1"/>
          </p:cNvSpPr>
          <p:nvPr>
            <p:ph idx="1"/>
          </p:nvPr>
        </p:nvSpPr>
        <p:spPr/>
        <p:txBody>
          <a:bodyPr/>
          <a:lstStyle/>
          <a:p>
            <a:r>
              <a:rPr lang="en-US" dirty="0" smtClean="0"/>
              <a:t>GRA Models can be provided as staring points for Industry partners to use in the creation of System level architectures (Or solution architectures depending on our choice)</a:t>
            </a:r>
          </a:p>
          <a:p>
            <a:r>
              <a:rPr lang="en-US" dirty="0" smtClean="0"/>
              <a:t>GRAs should not be delivered by industry back to the Government</a:t>
            </a:r>
          </a:p>
          <a:p>
            <a:pPr lvl="1"/>
            <a:r>
              <a:rPr lang="en-US" dirty="0" smtClean="0"/>
              <a:t>Industry feedback can be included in a GRA, but the GRA should be managed by the Government Controlling Office</a:t>
            </a:r>
          </a:p>
          <a:p>
            <a:endParaRPr lang="en-US" dirty="0"/>
          </a:p>
        </p:txBody>
      </p:sp>
      <p:sp>
        <p:nvSpPr>
          <p:cNvPr id="4" name="Slide Number Placeholder 3"/>
          <p:cNvSpPr>
            <a:spLocks noGrp="1"/>
          </p:cNvSpPr>
          <p:nvPr>
            <p:ph type="sldNum" sz="quarter" idx="11"/>
          </p:nvPr>
        </p:nvSpPr>
        <p:spPr/>
        <p:txBody>
          <a:bodyPr/>
          <a:lstStyle/>
          <a:p>
            <a:pPr>
              <a:defRPr/>
            </a:pPr>
            <a:fld id="{512F44A0-7C1B-443D-AC1A-4D30F2BF3919}" type="slidenum">
              <a:rPr lang="en-US" smtClean="0"/>
              <a:pPr>
                <a:defRPr/>
              </a:pPr>
              <a:t>16</a:t>
            </a:fld>
            <a:endParaRPr lang="en-US">
              <a:solidFill>
                <a:schemeClr val="bg2"/>
              </a:solidFill>
            </a:endParaRPr>
          </a:p>
        </p:txBody>
      </p:sp>
    </p:spTree>
    <p:extLst>
      <p:ext uri="{BB962C8B-B14F-4D97-AF65-F5344CB8AC3E}">
        <p14:creationId xmlns:p14="http://schemas.microsoft.com/office/powerpoint/2010/main" val="3506719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High Level Definitions</a:t>
            </a:r>
          </a:p>
          <a:p>
            <a:r>
              <a:rPr lang="en-US" dirty="0" smtClean="0"/>
              <a:t>Difference Between Reference Architectures and Lower Level Architectures</a:t>
            </a:r>
          </a:p>
          <a:p>
            <a:r>
              <a:rPr lang="en-US" dirty="0" smtClean="0"/>
              <a:t>Example of Multiple Reference Architectures Working Together</a:t>
            </a:r>
          </a:p>
          <a:p>
            <a:r>
              <a:rPr lang="en-US" dirty="0" smtClean="0"/>
              <a:t>How Standards Relate to Reference Architectures</a:t>
            </a:r>
          </a:p>
          <a:p>
            <a:r>
              <a:rPr lang="en-US" dirty="0" smtClean="0"/>
              <a:t>The 2 Layer Architecture vs the 3 Layer Architecture Approach</a:t>
            </a:r>
          </a:p>
          <a:p>
            <a:r>
              <a:rPr lang="en-US" dirty="0" smtClean="0"/>
              <a:t>How Models Relate to Architectures</a:t>
            </a:r>
          </a:p>
          <a:p>
            <a:r>
              <a:rPr lang="en-US" dirty="0" smtClean="0"/>
              <a:t>Examples  of Lower Level Architectures (Objective Architectures, Systems Architectures, and Solution Architectures)</a:t>
            </a:r>
          </a:p>
          <a:p>
            <a:endParaRPr lang="en-US" dirty="0" smtClean="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3E90905A-58E5-4076-B8C5-F833996F9D57}" type="slidenum">
              <a:rPr lang="en-US" altLang="en-US" smtClean="0"/>
              <a:pPr>
                <a:defRPr/>
              </a:pPr>
              <a:t>2</a:t>
            </a:fld>
            <a:endParaRPr lang="en-US" altLang="en-US">
              <a:solidFill>
                <a:schemeClr val="bg2"/>
              </a:solidFill>
            </a:endParaRPr>
          </a:p>
        </p:txBody>
      </p:sp>
    </p:spTree>
    <p:extLst>
      <p:ext uri="{BB962C8B-B14F-4D97-AF65-F5344CB8AC3E}">
        <p14:creationId xmlns:p14="http://schemas.microsoft.com/office/powerpoint/2010/main" val="1892968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Point - Definitions</a:t>
            </a:r>
            <a:endParaRPr lang="en-US" dirty="0"/>
          </a:p>
        </p:txBody>
      </p:sp>
      <p:sp>
        <p:nvSpPr>
          <p:cNvPr id="3" name="Content Placeholder 2"/>
          <p:cNvSpPr>
            <a:spLocks noGrp="1"/>
          </p:cNvSpPr>
          <p:nvPr>
            <p:ph idx="1"/>
          </p:nvPr>
        </p:nvSpPr>
        <p:spPr/>
        <p:txBody>
          <a:bodyPr/>
          <a:lstStyle/>
          <a:p>
            <a:r>
              <a:rPr lang="en-US" dirty="0" smtClean="0"/>
              <a:t>To begin the conversation about GRA’s we must start with formal DoD level definitions and use those for interpretation.</a:t>
            </a:r>
          </a:p>
          <a:p>
            <a:endParaRPr lang="en-US" dirty="0"/>
          </a:p>
          <a:p>
            <a:r>
              <a:rPr lang="en-US" dirty="0" smtClean="0"/>
              <a:t>Two sources of information have been used for Reference Architecture and GRA Terms to date</a:t>
            </a:r>
          </a:p>
          <a:p>
            <a:pPr lvl="1"/>
            <a:r>
              <a:rPr lang="en-US" dirty="0" smtClean="0"/>
              <a:t>DoD Reference Architecture Description – 2010</a:t>
            </a:r>
          </a:p>
          <a:p>
            <a:pPr lvl="1"/>
            <a:r>
              <a:rPr lang="en-US" dirty="0" smtClean="0"/>
              <a:t>USD Office of the Deputy Director of Engineering Mission Engineering Guide (ME Guide)</a:t>
            </a:r>
          </a:p>
          <a:p>
            <a:pPr lvl="1"/>
            <a:endParaRPr lang="en-US" dirty="0"/>
          </a:p>
          <a:p>
            <a:r>
              <a:rPr lang="en-US" dirty="0" smtClean="0"/>
              <a:t>For the AF and Digital Campaign we must agree not to supersede these DoD level terms, only interpret the specific details</a:t>
            </a:r>
            <a:endParaRPr lang="en-US" dirty="0"/>
          </a:p>
        </p:txBody>
      </p:sp>
      <p:sp>
        <p:nvSpPr>
          <p:cNvPr id="4" name="Slide Number Placeholder 3"/>
          <p:cNvSpPr>
            <a:spLocks noGrp="1"/>
          </p:cNvSpPr>
          <p:nvPr>
            <p:ph type="sldNum" sz="quarter" idx="11"/>
          </p:nvPr>
        </p:nvSpPr>
        <p:spPr/>
        <p:txBody>
          <a:bodyPr/>
          <a:lstStyle/>
          <a:p>
            <a:pPr>
              <a:defRPr/>
            </a:pPr>
            <a:fld id="{3E90905A-58E5-4076-B8C5-F833996F9D57}" type="slidenum">
              <a:rPr lang="en-US" altLang="en-US" smtClean="0"/>
              <a:pPr>
                <a:defRPr/>
              </a:pPr>
              <a:t>3</a:t>
            </a:fld>
            <a:endParaRPr lang="en-US" altLang="en-US">
              <a:solidFill>
                <a:schemeClr val="bg2"/>
              </a:solidFill>
            </a:endParaRPr>
          </a:p>
        </p:txBody>
      </p:sp>
      <p:sp>
        <p:nvSpPr>
          <p:cNvPr id="5" name="TextBox 4"/>
          <p:cNvSpPr txBox="1"/>
          <p:nvPr/>
        </p:nvSpPr>
        <p:spPr>
          <a:xfrm>
            <a:off x="856548" y="5834681"/>
            <a:ext cx="7237228" cy="307777"/>
          </a:xfrm>
          <a:prstGeom prst="rect">
            <a:avLst/>
          </a:prstGeom>
          <a:solidFill>
            <a:srgbClr val="92D050"/>
          </a:solidFill>
        </p:spPr>
        <p:txBody>
          <a:bodyPr wrap="square" rtlCol="0">
            <a:spAutoFit/>
          </a:bodyPr>
          <a:lstStyle/>
          <a:p>
            <a:pPr algn="ctr"/>
            <a:r>
              <a:rPr lang="en-US" dirty="0" smtClean="0"/>
              <a:t>We’ll start with Architectures and then talk about how Architectures and Models Relate</a:t>
            </a:r>
            <a:endParaRPr lang="en-US" dirty="0"/>
          </a:p>
        </p:txBody>
      </p:sp>
    </p:spTree>
    <p:extLst>
      <p:ext uri="{BB962C8B-B14F-4D97-AF65-F5344CB8AC3E}">
        <p14:creationId xmlns:p14="http://schemas.microsoft.com/office/powerpoint/2010/main" val="2832718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 Term Clarity</a:t>
            </a:r>
            <a:endParaRPr lang="en-US" dirty="0"/>
          </a:p>
        </p:txBody>
      </p:sp>
      <p:sp>
        <p:nvSpPr>
          <p:cNvPr id="3" name="Slide Number Placeholder 2"/>
          <p:cNvSpPr>
            <a:spLocks noGrp="1"/>
          </p:cNvSpPr>
          <p:nvPr>
            <p:ph type="sldNum" sz="quarter" idx="11"/>
          </p:nvPr>
        </p:nvSpPr>
        <p:spPr/>
        <p:txBody>
          <a:bodyPr/>
          <a:lstStyle/>
          <a:p>
            <a:pPr>
              <a:defRPr/>
            </a:pPr>
            <a:fld id="{285CB4E1-68CB-4882-B1BF-3689794246F0}" type="slidenum">
              <a:rPr lang="en-US" smtClean="0"/>
              <a:pPr>
                <a:defRPr/>
              </a:pPr>
              <a:t>4</a:t>
            </a:fld>
            <a:endParaRPr lang="en-US">
              <a:solidFill>
                <a:schemeClr val="bg2"/>
              </a:solidFill>
            </a:endParaRPr>
          </a:p>
        </p:txBody>
      </p:sp>
      <p:sp>
        <p:nvSpPr>
          <p:cNvPr id="26" name="Content Placeholder 2"/>
          <p:cNvSpPr txBox="1">
            <a:spLocks/>
          </p:cNvSpPr>
          <p:nvPr/>
        </p:nvSpPr>
        <p:spPr>
          <a:xfrm>
            <a:off x="276225" y="1278466"/>
            <a:ext cx="5079546" cy="4670138"/>
          </a:xfrm>
          <a:prstGeom prst="rect">
            <a:avLst/>
          </a:prstGeom>
        </p:spPr>
        <p:txBody>
          <a:bodyPr/>
          <a:lst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r>
              <a:rPr lang="en-US" sz="1600" dirty="0" smtClean="0">
                <a:solidFill>
                  <a:prstClr val="black"/>
                </a:solidFill>
                <a:cs typeface="Arial" panose="020B0604020202020204" pitchFamily="34" charset="0"/>
              </a:rPr>
              <a:t>RA: </a:t>
            </a:r>
            <a:r>
              <a:rPr lang="en-US" sz="1600" dirty="0">
                <a:solidFill>
                  <a:prstClr val="black"/>
                </a:solidFill>
                <a:cs typeface="Arial" panose="020B0604020202020204" pitchFamily="34" charset="0"/>
              </a:rPr>
              <a:t>An authoritative source of information about a specific subject area that </a:t>
            </a:r>
            <a:r>
              <a:rPr lang="en-US" sz="1600" u="sng" dirty="0">
                <a:solidFill>
                  <a:prstClr val="black"/>
                </a:solidFill>
                <a:cs typeface="Arial" panose="020B0604020202020204" pitchFamily="34" charset="0"/>
              </a:rPr>
              <a:t>guides and constrains</a:t>
            </a:r>
            <a:r>
              <a:rPr lang="en-US" sz="1600" dirty="0">
                <a:solidFill>
                  <a:prstClr val="black"/>
                </a:solidFill>
                <a:cs typeface="Arial" panose="020B0604020202020204" pitchFamily="34" charset="0"/>
              </a:rPr>
              <a:t> the instantiations of </a:t>
            </a:r>
            <a:r>
              <a:rPr lang="en-US" sz="1600" u="sng" dirty="0">
                <a:solidFill>
                  <a:prstClr val="black"/>
                </a:solidFill>
                <a:cs typeface="Arial" panose="020B0604020202020204" pitchFamily="34" charset="0"/>
              </a:rPr>
              <a:t>multiple architectures</a:t>
            </a:r>
            <a:r>
              <a:rPr lang="en-US" sz="1600" dirty="0">
                <a:solidFill>
                  <a:prstClr val="black"/>
                </a:solidFill>
                <a:cs typeface="Arial" panose="020B0604020202020204" pitchFamily="34" charset="0"/>
              </a:rPr>
              <a:t> and </a:t>
            </a:r>
            <a:r>
              <a:rPr lang="en-US" sz="1600" dirty="0" smtClean="0">
                <a:solidFill>
                  <a:prstClr val="black"/>
                </a:solidFill>
                <a:cs typeface="Arial" panose="020B0604020202020204" pitchFamily="34" charset="0"/>
              </a:rPr>
              <a:t>solutions</a:t>
            </a:r>
            <a:r>
              <a:rPr lang="en-US" sz="1600" baseline="30000" dirty="0" smtClean="0">
                <a:solidFill>
                  <a:prstClr val="black"/>
                </a:solidFill>
                <a:cs typeface="Arial" panose="020B0604020202020204" pitchFamily="34" charset="0"/>
              </a:rPr>
              <a:t>1,2</a:t>
            </a:r>
            <a:endParaRPr lang="en-US" sz="1600" baseline="30000" dirty="0">
              <a:solidFill>
                <a:prstClr val="black"/>
              </a:solidFill>
              <a:cs typeface="Arial" panose="020B0604020202020204" pitchFamily="34" charset="0"/>
            </a:endParaRPr>
          </a:p>
          <a:p>
            <a:r>
              <a:rPr lang="en-US" sz="1600" dirty="0">
                <a:solidFill>
                  <a:prstClr val="black"/>
                </a:solidFill>
                <a:cs typeface="Arial" panose="020B0604020202020204" pitchFamily="34" charset="0"/>
              </a:rPr>
              <a:t>GRA: Government-owned, authoritative source of information about a specific subject area that </a:t>
            </a:r>
            <a:r>
              <a:rPr lang="en-US" sz="1600" u="sng" dirty="0">
                <a:solidFill>
                  <a:prstClr val="black"/>
                </a:solidFill>
                <a:cs typeface="Arial" panose="020B0604020202020204" pitchFamily="34" charset="0"/>
              </a:rPr>
              <a:t>guides and constrains</a:t>
            </a:r>
            <a:r>
              <a:rPr lang="en-US" sz="1600" dirty="0">
                <a:solidFill>
                  <a:prstClr val="black"/>
                </a:solidFill>
                <a:cs typeface="Arial" panose="020B0604020202020204" pitchFamily="34" charset="0"/>
              </a:rPr>
              <a:t> the instantiations of capability architectures and </a:t>
            </a:r>
            <a:r>
              <a:rPr lang="en-US" sz="1600" dirty="0" smtClean="0">
                <a:solidFill>
                  <a:prstClr val="black"/>
                </a:solidFill>
                <a:cs typeface="Arial" panose="020B0604020202020204" pitchFamily="34" charset="0"/>
              </a:rPr>
              <a:t>solutions</a:t>
            </a:r>
            <a:r>
              <a:rPr lang="en-US" sz="1600" baseline="30000" dirty="0" smtClean="0">
                <a:solidFill>
                  <a:prstClr val="black"/>
                </a:solidFill>
                <a:cs typeface="Arial" panose="020B0604020202020204" pitchFamily="34" charset="0"/>
              </a:rPr>
              <a:t>2</a:t>
            </a:r>
            <a:endParaRPr lang="en-US" sz="1600" baseline="30000" dirty="0">
              <a:solidFill>
                <a:prstClr val="black"/>
              </a:solidFill>
              <a:cs typeface="Arial" panose="020B0604020202020204" pitchFamily="34" charset="0"/>
            </a:endParaRPr>
          </a:p>
          <a:p>
            <a:endParaRPr lang="en-US" sz="1600" dirty="0" smtClean="0">
              <a:solidFill>
                <a:prstClr val="black"/>
              </a:solidFill>
              <a:cs typeface="Arial" panose="020B0604020202020204" pitchFamily="34" charset="0"/>
            </a:endParaRPr>
          </a:p>
          <a:p>
            <a:r>
              <a:rPr lang="en-US" sz="1600" dirty="0" smtClean="0">
                <a:solidFill>
                  <a:prstClr val="black"/>
                </a:solidFill>
                <a:cs typeface="Arial" panose="020B0604020202020204" pitchFamily="34" charset="0"/>
              </a:rPr>
              <a:t>Per the Mission </a:t>
            </a:r>
            <a:r>
              <a:rPr lang="en-US" sz="1600" dirty="0" err="1" smtClean="0">
                <a:solidFill>
                  <a:prstClr val="black"/>
                </a:solidFill>
                <a:cs typeface="Arial" panose="020B0604020202020204" pitchFamily="34" charset="0"/>
              </a:rPr>
              <a:t>Eng</a:t>
            </a:r>
            <a:r>
              <a:rPr lang="en-US" sz="1600" dirty="0" smtClean="0">
                <a:solidFill>
                  <a:prstClr val="black"/>
                </a:solidFill>
                <a:cs typeface="Arial" panose="020B0604020202020204" pitchFamily="34" charset="0"/>
              </a:rPr>
              <a:t> Guide a GRA:  </a:t>
            </a:r>
            <a:r>
              <a:rPr lang="en-US" sz="1600" dirty="0"/>
              <a:t>integrates the data, information, boundary conditions and rules that describe the mission capability needed by the warfighter in sufficient detail to allow for transition of technology-based solutions</a:t>
            </a:r>
            <a:endParaRPr lang="en-US" sz="1600" dirty="0">
              <a:solidFill>
                <a:prstClr val="black"/>
              </a:solidFill>
              <a:cs typeface="Arial" panose="020B0604020202020204" pitchFamily="34" charset="0"/>
            </a:endParaRPr>
          </a:p>
          <a:p>
            <a:endParaRPr lang="en-US" sz="1600" dirty="0" smtClean="0">
              <a:solidFill>
                <a:prstClr val="black"/>
              </a:solidFill>
              <a:cs typeface="Arial" panose="020B0604020202020204" pitchFamily="34" charset="0"/>
            </a:endParaRPr>
          </a:p>
        </p:txBody>
      </p:sp>
      <p:pic>
        <p:nvPicPr>
          <p:cNvPr id="30" name="Picture 29">
            <a:extLst>
              <a:ext uri="{FF2B5EF4-FFF2-40B4-BE49-F238E27FC236}">
                <a16:creationId xmlns:a16="http://schemas.microsoft.com/office/drawing/2014/main" id="{E91D6211-E006-4006-A734-37E272E4B254}"/>
              </a:ext>
            </a:extLst>
          </p:cNvPr>
          <p:cNvPicPr>
            <a:picLocks noChangeAspect="1"/>
          </p:cNvPicPr>
          <p:nvPr/>
        </p:nvPicPr>
        <p:blipFill>
          <a:blip r:embed="rId3"/>
          <a:stretch>
            <a:fillRect/>
          </a:stretch>
        </p:blipFill>
        <p:spPr>
          <a:xfrm>
            <a:off x="5355771" y="1295686"/>
            <a:ext cx="3749812" cy="2400455"/>
          </a:xfrm>
          <a:prstGeom prst="rect">
            <a:avLst/>
          </a:prstGeom>
          <a:effectLst>
            <a:outerShdw blurRad="50800" dist="38100" dir="2700000" algn="tl" rotWithShape="0">
              <a:prstClr val="black">
                <a:alpha val="40000"/>
              </a:prstClr>
            </a:outerShdw>
          </a:effectLst>
        </p:spPr>
      </p:pic>
      <p:sp>
        <p:nvSpPr>
          <p:cNvPr id="31" name="TextBox 11"/>
          <p:cNvSpPr txBox="1">
            <a:spLocks noChangeArrowheads="1"/>
          </p:cNvSpPr>
          <p:nvPr/>
        </p:nvSpPr>
        <p:spPr bwMode="auto">
          <a:xfrm>
            <a:off x="5321481" y="1295686"/>
            <a:ext cx="178752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defRPr sz="1400">
                <a:solidFill>
                  <a:schemeClr val="tx1"/>
                </a:solidFill>
                <a:latin typeface="Arial" panose="020B0604020202020204" pitchFamily="34" charset="0"/>
              </a:defRPr>
            </a:lvl1pPr>
            <a:lvl2pPr marL="742950" indent="-285750" defTabSz="685800">
              <a:defRPr sz="1400">
                <a:solidFill>
                  <a:schemeClr val="tx1"/>
                </a:solidFill>
                <a:latin typeface="Arial" panose="020B0604020202020204" pitchFamily="34" charset="0"/>
              </a:defRPr>
            </a:lvl2pPr>
            <a:lvl3pPr marL="1143000" indent="-228600" defTabSz="685800">
              <a:defRPr sz="1400">
                <a:solidFill>
                  <a:schemeClr val="tx1"/>
                </a:solidFill>
                <a:latin typeface="Arial" panose="020B0604020202020204" pitchFamily="34" charset="0"/>
              </a:defRPr>
            </a:lvl3pPr>
            <a:lvl4pPr marL="1600200" indent="-228600" defTabSz="685800">
              <a:defRPr sz="1400">
                <a:solidFill>
                  <a:schemeClr val="tx1"/>
                </a:solidFill>
                <a:latin typeface="Arial" panose="020B0604020202020204" pitchFamily="34" charset="0"/>
              </a:defRPr>
            </a:lvl4pPr>
            <a:lvl5pPr marL="2057400" indent="-228600" defTabSz="685800">
              <a:defRPr sz="1400">
                <a:solidFill>
                  <a:schemeClr val="tx1"/>
                </a:solidFill>
                <a:latin typeface="Arial" panose="020B0604020202020204" pitchFamily="34" charset="0"/>
              </a:defRPr>
            </a:lvl5pPr>
            <a:lvl6pPr marL="2514600" indent="-228600" defTabSz="685800" eaLnBrk="0" fontAlgn="base" hangingPunct="0">
              <a:spcBef>
                <a:spcPct val="0"/>
              </a:spcBef>
              <a:spcAft>
                <a:spcPct val="0"/>
              </a:spcAft>
              <a:defRPr sz="1400">
                <a:solidFill>
                  <a:schemeClr val="tx1"/>
                </a:solidFill>
                <a:latin typeface="Arial" panose="020B0604020202020204" pitchFamily="34" charset="0"/>
              </a:defRPr>
            </a:lvl6pPr>
            <a:lvl7pPr marL="2971800" indent="-228600" defTabSz="685800" eaLnBrk="0" fontAlgn="base" hangingPunct="0">
              <a:spcBef>
                <a:spcPct val="0"/>
              </a:spcBef>
              <a:spcAft>
                <a:spcPct val="0"/>
              </a:spcAft>
              <a:defRPr sz="1400">
                <a:solidFill>
                  <a:schemeClr val="tx1"/>
                </a:solidFill>
                <a:latin typeface="Arial" panose="020B0604020202020204" pitchFamily="34" charset="0"/>
              </a:defRPr>
            </a:lvl7pPr>
            <a:lvl8pPr marL="3429000" indent="-228600" defTabSz="685800" eaLnBrk="0" fontAlgn="base" hangingPunct="0">
              <a:spcBef>
                <a:spcPct val="0"/>
              </a:spcBef>
              <a:spcAft>
                <a:spcPct val="0"/>
              </a:spcAft>
              <a:defRPr sz="1400">
                <a:solidFill>
                  <a:schemeClr val="tx1"/>
                </a:solidFill>
                <a:latin typeface="Arial" panose="020B0604020202020204" pitchFamily="34" charset="0"/>
              </a:defRPr>
            </a:lvl8pPr>
            <a:lvl9pPr marL="3886200" indent="-228600" defTabSz="685800"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b="1" u="sng" dirty="0">
                <a:solidFill>
                  <a:srgbClr val="000000"/>
                </a:solidFill>
                <a:latin typeface="Calibri" panose="020F0502020204030204" pitchFamily="34" charset="0"/>
              </a:rPr>
              <a:t>Implementation</a:t>
            </a:r>
            <a:r>
              <a:rPr lang="en-US" altLang="en-US" b="1" dirty="0">
                <a:solidFill>
                  <a:srgbClr val="000000"/>
                </a:solidFill>
                <a:latin typeface="Calibri" panose="020F0502020204030204" pitchFamily="34" charset="0"/>
              </a:rPr>
              <a:t>:</a:t>
            </a:r>
          </a:p>
        </p:txBody>
      </p:sp>
      <p:sp>
        <p:nvSpPr>
          <p:cNvPr id="33" name="Content Placeholder 2"/>
          <p:cNvSpPr txBox="1">
            <a:spLocks/>
          </p:cNvSpPr>
          <p:nvPr/>
        </p:nvSpPr>
        <p:spPr>
          <a:xfrm>
            <a:off x="448031" y="5871532"/>
            <a:ext cx="8695969" cy="307116"/>
          </a:xfrm>
          <a:prstGeom prst="rect">
            <a:avLst/>
          </a:prstGeom>
        </p:spPr>
        <p:txBody>
          <a:bodyPr/>
          <a:lstStyle>
            <a:lvl1pPr marL="285750" indent="-285750" algn="l" rtl="0" eaLnBrk="0" fontAlgn="base" hangingPunct="0">
              <a:spcBef>
                <a:spcPct val="50000"/>
              </a:spcBef>
              <a:spcAft>
                <a:spcPct val="0"/>
              </a:spcAft>
              <a:buClr>
                <a:srgbClr val="151C77"/>
              </a:buClr>
              <a:buSzPct val="80000"/>
              <a:buFont typeface="Wingdings"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a:lstStyle>
          <a:p>
            <a:pPr marL="0" indent="0">
              <a:buNone/>
            </a:pPr>
            <a:r>
              <a:rPr lang="en-US" sz="1100" baseline="30000" dirty="0" smtClean="0">
                <a:solidFill>
                  <a:prstClr val="black"/>
                </a:solidFill>
                <a:cs typeface="Arial" panose="020B0604020202020204" pitchFamily="34" charset="0"/>
              </a:rPr>
              <a:t>1</a:t>
            </a:r>
            <a:r>
              <a:rPr lang="en-US" sz="1100" dirty="0" smtClean="0">
                <a:solidFill>
                  <a:prstClr val="black"/>
                </a:solidFill>
                <a:cs typeface="Arial" panose="020B0604020202020204" pitchFamily="34" charset="0"/>
              </a:rPr>
              <a:t>DoD </a:t>
            </a:r>
            <a:r>
              <a:rPr lang="en-US" sz="1100" dirty="0">
                <a:solidFill>
                  <a:prstClr val="black"/>
                </a:solidFill>
                <a:cs typeface="Arial" panose="020B0604020202020204" pitchFamily="34" charset="0"/>
              </a:rPr>
              <a:t>Reference Architecture Description, June </a:t>
            </a:r>
            <a:r>
              <a:rPr lang="en-US" sz="1100" dirty="0" smtClean="0">
                <a:solidFill>
                  <a:prstClr val="black"/>
                </a:solidFill>
                <a:cs typeface="Arial" panose="020B0604020202020204" pitchFamily="34" charset="0"/>
              </a:rPr>
              <a:t>2010		</a:t>
            </a:r>
            <a:r>
              <a:rPr lang="en-US" sz="1100" baseline="30000" dirty="0" smtClean="0">
                <a:solidFill>
                  <a:prstClr val="black"/>
                </a:solidFill>
                <a:cs typeface="Arial" panose="020B0604020202020204" pitchFamily="34" charset="0"/>
              </a:rPr>
              <a:t>2</a:t>
            </a:r>
            <a:r>
              <a:rPr lang="en-US" sz="1100" dirty="0" smtClean="0">
                <a:solidFill>
                  <a:prstClr val="black"/>
                </a:solidFill>
                <a:cs typeface="Arial" panose="020B0604020202020204" pitchFamily="34" charset="0"/>
              </a:rPr>
              <a:t>Mission </a:t>
            </a:r>
            <a:r>
              <a:rPr lang="en-US" sz="1100" dirty="0">
                <a:solidFill>
                  <a:prstClr val="black"/>
                </a:solidFill>
                <a:cs typeface="Arial" panose="020B0604020202020204" pitchFamily="34" charset="0"/>
              </a:rPr>
              <a:t>Engineering Guide, November </a:t>
            </a:r>
            <a:r>
              <a:rPr lang="en-US" sz="1100" dirty="0" smtClean="0">
                <a:solidFill>
                  <a:prstClr val="black"/>
                </a:solidFill>
                <a:cs typeface="Arial" panose="020B0604020202020204" pitchFamily="34" charset="0"/>
              </a:rPr>
              <a:t>2020</a:t>
            </a:r>
          </a:p>
          <a:p>
            <a:pPr marL="0" indent="0">
              <a:buNone/>
            </a:pPr>
            <a:r>
              <a:rPr lang="en-US" sz="1100" baseline="30000" dirty="0" smtClean="0">
                <a:solidFill>
                  <a:prstClr val="black"/>
                </a:solidFill>
                <a:cs typeface="Arial" panose="020B0604020202020204" pitchFamily="34" charset="0"/>
              </a:rPr>
              <a:t>3</a:t>
            </a:r>
            <a:r>
              <a:rPr lang="en-US" sz="1100" dirty="0" smtClean="0">
                <a:solidFill>
                  <a:prstClr val="black"/>
                </a:solidFill>
                <a:cs typeface="Arial" panose="020B0604020202020204" pitchFamily="34" charset="0"/>
              </a:rPr>
              <a:t>DoD Reference Architecture Purpose June 2010</a:t>
            </a:r>
            <a:endParaRPr lang="en-US" sz="1100" dirty="0">
              <a:solidFill>
                <a:prstClr val="black"/>
              </a:solidFill>
              <a:cs typeface="Arial" panose="020B0604020202020204" pitchFamily="34" charset="0"/>
            </a:endParaRPr>
          </a:p>
          <a:p>
            <a:pPr marL="0" indent="0">
              <a:buFont typeface="Wingdings" pitchFamily="2" charset="2"/>
              <a:buNone/>
            </a:pPr>
            <a:endParaRPr lang="en-US" sz="1000" kern="1200" dirty="0">
              <a:latin typeface="Arial" panose="020B0604020202020204" pitchFamily="34" charset="0"/>
            </a:endParaRPr>
          </a:p>
        </p:txBody>
      </p:sp>
      <p:sp>
        <p:nvSpPr>
          <p:cNvPr id="4" name="TextBox 3"/>
          <p:cNvSpPr txBox="1"/>
          <p:nvPr/>
        </p:nvSpPr>
        <p:spPr>
          <a:xfrm>
            <a:off x="5529467" y="3752555"/>
            <a:ext cx="3402419" cy="276999"/>
          </a:xfrm>
          <a:prstGeom prst="rect">
            <a:avLst/>
          </a:prstGeom>
          <a:noFill/>
        </p:spPr>
        <p:txBody>
          <a:bodyPr wrap="square" rtlCol="0">
            <a:spAutoFit/>
          </a:bodyPr>
          <a:lstStyle/>
          <a:p>
            <a:pPr algn="ctr"/>
            <a:r>
              <a:rPr lang="en-US" sz="1200" b="1" dirty="0" smtClean="0"/>
              <a:t>Reference Architecture Purpose</a:t>
            </a:r>
            <a:r>
              <a:rPr lang="en-US" sz="1200" b="1" baseline="30000" dirty="0" smtClean="0"/>
              <a:t>3</a:t>
            </a:r>
            <a:endParaRPr lang="en-US" sz="1200" b="1" dirty="0"/>
          </a:p>
        </p:txBody>
      </p:sp>
    </p:spTree>
    <p:extLst>
      <p:ext uri="{BB962C8B-B14F-4D97-AF65-F5344CB8AC3E}">
        <p14:creationId xmlns:p14="http://schemas.microsoft.com/office/powerpoint/2010/main" val="2936834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RAs are not point solutions</a:t>
            </a:r>
            <a:endParaRPr lang="en-US" dirty="0"/>
          </a:p>
        </p:txBody>
      </p:sp>
      <p:sp>
        <p:nvSpPr>
          <p:cNvPr id="4" name="Content Placeholder 3"/>
          <p:cNvSpPr>
            <a:spLocks noGrp="1"/>
          </p:cNvSpPr>
          <p:nvPr>
            <p:ph idx="1"/>
          </p:nvPr>
        </p:nvSpPr>
        <p:spPr>
          <a:xfrm>
            <a:off x="276225" y="1504950"/>
            <a:ext cx="8531225" cy="4743450"/>
          </a:xfrm>
        </p:spPr>
        <p:txBody>
          <a:bodyPr/>
          <a:lstStyle/>
          <a:p>
            <a:r>
              <a:rPr lang="en-US" dirty="0" smtClean="0"/>
              <a:t>Reference Architectures Guide &amp; Constrain </a:t>
            </a:r>
            <a:r>
              <a:rPr lang="en-US" u="sng" dirty="0" smtClean="0"/>
              <a:t>Multiple Architectures</a:t>
            </a:r>
          </a:p>
          <a:p>
            <a:pPr lvl="1"/>
            <a:r>
              <a:rPr lang="en-US" b="0" dirty="0" smtClean="0"/>
              <a:t>The term Reference Architecture should not be used for point solutions</a:t>
            </a:r>
          </a:p>
          <a:p>
            <a:pPr lvl="1"/>
            <a:r>
              <a:rPr lang="en-US" b="0" dirty="0"/>
              <a:t>A reference architecture provides common language and terminology, guides the application of technology, supports traceability of requirements to validate future architectures and provides a method to adhere to common standards and patterns. </a:t>
            </a:r>
            <a:endParaRPr lang="en-US" b="0" dirty="0" smtClean="0"/>
          </a:p>
          <a:p>
            <a:pPr lvl="1"/>
            <a:r>
              <a:rPr lang="en-US" b="0" dirty="0" smtClean="0"/>
              <a:t>A reference architecture  </a:t>
            </a:r>
            <a:r>
              <a:rPr lang="en-US" b="0" dirty="0"/>
              <a:t>facilitates the development of </a:t>
            </a:r>
            <a:r>
              <a:rPr lang="en-US" b="0" dirty="0" smtClean="0"/>
              <a:t>cross-weapon system </a:t>
            </a:r>
            <a:r>
              <a:rPr lang="en-US" b="0" dirty="0"/>
              <a:t>capabilities by constraining the ability to develop unique architectural approaches. Options within the reference architecture apply to all programs within the organization's influence and include elements such as purpose, principles and standards.</a:t>
            </a:r>
          </a:p>
          <a:p>
            <a:endParaRPr lang="en-US" dirty="0"/>
          </a:p>
        </p:txBody>
      </p:sp>
      <p:sp>
        <p:nvSpPr>
          <p:cNvPr id="3" name="Slide Number Placeholder 2"/>
          <p:cNvSpPr>
            <a:spLocks noGrp="1"/>
          </p:cNvSpPr>
          <p:nvPr>
            <p:ph type="sldNum" sz="quarter" idx="11"/>
          </p:nvPr>
        </p:nvSpPr>
        <p:spPr/>
        <p:txBody>
          <a:bodyPr/>
          <a:lstStyle/>
          <a:p>
            <a:pPr>
              <a:defRPr/>
            </a:pPr>
            <a:fld id="{285CB4E1-68CB-4882-B1BF-3689794246F0}" type="slidenum">
              <a:rPr lang="en-US" smtClean="0"/>
              <a:pPr>
                <a:defRPr/>
              </a:pPr>
              <a:t>5</a:t>
            </a:fld>
            <a:endParaRPr lang="en-US">
              <a:solidFill>
                <a:schemeClr val="bg2"/>
              </a:solidFill>
            </a:endParaRPr>
          </a:p>
        </p:txBody>
      </p:sp>
    </p:spTree>
    <p:extLst>
      <p:ext uri="{BB962C8B-B14F-4D97-AF65-F5344CB8AC3E}">
        <p14:creationId xmlns:p14="http://schemas.microsoft.com/office/powerpoint/2010/main" val="3014306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RA’s Can Feed Into Each Other</a:t>
            </a:r>
            <a:endParaRPr lang="en-US"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r>
              <a:rPr lang="en-US" dirty="0" smtClean="0"/>
              <a:t>This is an example of how GRAs can feed into each other</a:t>
            </a:r>
          </a:p>
          <a:p>
            <a:pPr marL="0" indent="0">
              <a:buNone/>
            </a:pPr>
            <a:r>
              <a:rPr lang="en-US" dirty="0" smtClean="0"/>
              <a:t>A desired end state is to ensure GRAs fit together</a:t>
            </a:r>
            <a:endParaRPr lang="en-US" dirty="0"/>
          </a:p>
        </p:txBody>
      </p:sp>
      <p:sp>
        <p:nvSpPr>
          <p:cNvPr id="4" name="Slide Number Placeholder 3"/>
          <p:cNvSpPr>
            <a:spLocks noGrp="1"/>
          </p:cNvSpPr>
          <p:nvPr>
            <p:ph type="sldNum" sz="quarter" idx="11"/>
          </p:nvPr>
        </p:nvSpPr>
        <p:spPr/>
        <p:txBody>
          <a:bodyPr/>
          <a:lstStyle/>
          <a:p>
            <a:pPr>
              <a:defRPr/>
            </a:pPr>
            <a:fld id="{512F44A0-7C1B-443D-AC1A-4D30F2BF3919}" type="slidenum">
              <a:rPr lang="en-US" smtClean="0"/>
              <a:pPr>
                <a:defRPr/>
              </a:pPr>
              <a:t>6</a:t>
            </a:fld>
            <a:endParaRPr lang="en-US">
              <a:solidFill>
                <a:schemeClr val="bg2"/>
              </a:solidFill>
            </a:endParaRPr>
          </a:p>
        </p:txBody>
      </p:sp>
      <p:sp>
        <p:nvSpPr>
          <p:cNvPr id="8" name="Oval 7"/>
          <p:cNvSpPr/>
          <p:nvPr/>
        </p:nvSpPr>
        <p:spPr bwMode="auto">
          <a:xfrm>
            <a:off x="3035323" y="1749329"/>
            <a:ext cx="2879677" cy="1419367"/>
          </a:xfrm>
          <a:prstGeom prst="ellipse">
            <a:avLst/>
          </a:prstGeom>
          <a:solidFill>
            <a:schemeClr val="accent1"/>
          </a:solidFill>
          <a:ln w="12700" cap="flat" cmpd="sng" algn="ctr">
            <a:no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dirty="0" smtClean="0">
              <a:ln>
                <a:noFill/>
              </a:ln>
              <a:solidFill>
                <a:schemeClr val="tx1"/>
              </a:solidFill>
              <a:effectLst/>
              <a:latin typeface="Arial"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dirty="0" smtClean="0">
                <a:ln>
                  <a:noFill/>
                </a:ln>
                <a:solidFill>
                  <a:schemeClr val="tx1"/>
                </a:solidFill>
                <a:effectLst/>
                <a:latin typeface="Arial" charset="0"/>
              </a:rPr>
              <a:t>Avionics</a:t>
            </a:r>
          </a:p>
          <a:p>
            <a:pPr marL="0" marR="0" indent="0" algn="ctr" defTabSz="914400" rtl="0" eaLnBrk="0" fontAlgn="base" latinLnBrk="0" hangingPunct="0">
              <a:lnSpc>
                <a:spcPct val="100000"/>
              </a:lnSpc>
              <a:spcBef>
                <a:spcPct val="0"/>
              </a:spcBef>
              <a:spcAft>
                <a:spcPct val="0"/>
              </a:spcAft>
              <a:buClrTx/>
              <a:buSzTx/>
              <a:buFontTx/>
              <a:buNone/>
              <a:tabLst/>
            </a:pPr>
            <a:r>
              <a:rPr lang="en-US" sz="1600" baseline="0" dirty="0" smtClean="0"/>
              <a:t>GRA</a:t>
            </a:r>
            <a:endParaRPr kumimoji="0" lang="en-US" sz="1600" b="0" i="0" u="none" strike="noStrike" cap="none" normalizeH="0" baseline="0" dirty="0" smtClean="0">
              <a:ln>
                <a:noFill/>
              </a:ln>
              <a:solidFill>
                <a:schemeClr val="tx1"/>
              </a:solidFill>
              <a:effectLst/>
              <a:latin typeface="Arial" charset="0"/>
            </a:endParaRPr>
          </a:p>
        </p:txBody>
      </p:sp>
      <p:sp>
        <p:nvSpPr>
          <p:cNvPr id="11" name="Oval 10"/>
          <p:cNvSpPr/>
          <p:nvPr/>
        </p:nvSpPr>
        <p:spPr bwMode="auto">
          <a:xfrm>
            <a:off x="5140467" y="3444921"/>
            <a:ext cx="2879677" cy="1419367"/>
          </a:xfrm>
          <a:prstGeom prst="ellipse">
            <a:avLst/>
          </a:prstGeom>
          <a:solidFill>
            <a:schemeClr val="accent1"/>
          </a:solidFill>
          <a:ln w="12700" cap="flat" cmpd="sng" algn="ctr">
            <a:no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REGI</a:t>
            </a:r>
          </a:p>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t>Precision Navigation/Timing (PNT) GRA</a:t>
            </a:r>
            <a:endParaRPr kumimoji="0" lang="en-US" sz="1600" b="0" i="0" u="none" strike="noStrike" cap="none" normalizeH="0" baseline="0" dirty="0" smtClean="0">
              <a:ln>
                <a:noFill/>
              </a:ln>
              <a:solidFill>
                <a:schemeClr val="tx1"/>
              </a:solidFill>
              <a:effectLst/>
              <a:latin typeface="Arial" charset="0"/>
            </a:endParaRPr>
          </a:p>
        </p:txBody>
      </p:sp>
      <p:sp>
        <p:nvSpPr>
          <p:cNvPr id="12" name="Oval 11"/>
          <p:cNvSpPr/>
          <p:nvPr/>
        </p:nvSpPr>
        <p:spPr bwMode="auto">
          <a:xfrm>
            <a:off x="974867" y="3444922"/>
            <a:ext cx="2879677" cy="1419367"/>
          </a:xfrm>
          <a:prstGeom prst="ellipse">
            <a:avLst/>
          </a:prstGeom>
          <a:solidFill>
            <a:schemeClr val="accent1"/>
          </a:solidFill>
          <a:ln w="12700" cap="flat" cmpd="sng" algn="ctr">
            <a:no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rPr>
              <a:t>WOSA </a:t>
            </a:r>
          </a:p>
          <a:p>
            <a:pPr marL="0" marR="0" indent="0" algn="ctr" defTabSz="914400" rtl="0" eaLnBrk="0" fontAlgn="base" latinLnBrk="0" hangingPunct="0">
              <a:lnSpc>
                <a:spcPct val="100000"/>
              </a:lnSpc>
              <a:spcBef>
                <a:spcPct val="0"/>
              </a:spcBef>
              <a:spcAft>
                <a:spcPct val="0"/>
              </a:spcAft>
              <a:buClrTx/>
              <a:buSzTx/>
              <a:buFontTx/>
              <a:buNone/>
              <a:tabLst/>
            </a:pPr>
            <a:r>
              <a:rPr lang="en-US" sz="1600" dirty="0" smtClean="0"/>
              <a:t>Aircraft Weapon Based GRA</a:t>
            </a:r>
            <a:r>
              <a:rPr kumimoji="0" lang="en-US" sz="1600" b="0" i="0" u="none" strike="noStrike" cap="none" normalizeH="0" baseline="0" dirty="0" smtClean="0">
                <a:ln>
                  <a:noFill/>
                </a:ln>
                <a:solidFill>
                  <a:schemeClr val="tx1"/>
                </a:solidFill>
                <a:effectLst/>
                <a:latin typeface="Arial" charset="0"/>
              </a:rPr>
              <a:t> </a:t>
            </a:r>
          </a:p>
        </p:txBody>
      </p:sp>
      <p:cxnSp>
        <p:nvCxnSpPr>
          <p:cNvPr id="14" name="Elbow Connector 13"/>
          <p:cNvCxnSpPr>
            <a:stCxn id="12" idx="6"/>
            <a:endCxn id="8" idx="4"/>
          </p:cNvCxnSpPr>
          <p:nvPr/>
        </p:nvCxnSpPr>
        <p:spPr bwMode="auto">
          <a:xfrm flipV="1">
            <a:off x="3854544" y="3168696"/>
            <a:ext cx="620618" cy="985910"/>
          </a:xfrm>
          <a:prstGeom prst="bentConnector2">
            <a:avLst/>
          </a:prstGeom>
          <a:solidFill>
            <a:schemeClr val="accent1"/>
          </a:solidFill>
          <a:ln w="31750" cap="flat" cmpd="sng" algn="ctr">
            <a:solidFill>
              <a:schemeClr val="tx1"/>
            </a:solidFill>
            <a:prstDash val="solid"/>
            <a:round/>
            <a:headEnd type="none" w="med" len="med"/>
            <a:tailEnd type="triangle"/>
          </a:ln>
          <a:effectLst/>
        </p:spPr>
      </p:cxnSp>
      <p:cxnSp>
        <p:nvCxnSpPr>
          <p:cNvPr id="16" name="Elbow Connector 15"/>
          <p:cNvCxnSpPr>
            <a:stCxn id="11" idx="2"/>
          </p:cNvCxnSpPr>
          <p:nvPr/>
        </p:nvCxnSpPr>
        <p:spPr bwMode="auto">
          <a:xfrm rot="10800000">
            <a:off x="4475161" y="3168697"/>
            <a:ext cx="665306" cy="985909"/>
          </a:xfrm>
          <a:prstGeom prst="bentConnector2">
            <a:avLst/>
          </a:prstGeom>
          <a:solidFill>
            <a:schemeClr val="accent1"/>
          </a:solidFill>
          <a:ln w="28575" cap="flat" cmpd="sng" algn="ctr">
            <a:solidFill>
              <a:schemeClr val="tx1"/>
            </a:solidFill>
            <a:prstDash val="solid"/>
            <a:round/>
            <a:headEnd type="none" w="med" len="med"/>
            <a:tailEnd type="triangle"/>
          </a:ln>
          <a:effectLst/>
        </p:spPr>
      </p:cxnSp>
      <p:sp>
        <p:nvSpPr>
          <p:cNvPr id="17" name="TextBox 16"/>
          <p:cNvSpPr txBox="1"/>
          <p:nvPr/>
        </p:nvSpPr>
        <p:spPr>
          <a:xfrm>
            <a:off x="6010507" y="1749329"/>
            <a:ext cx="2230244" cy="1169551"/>
          </a:xfrm>
          <a:prstGeom prst="rect">
            <a:avLst/>
          </a:prstGeom>
          <a:noFill/>
        </p:spPr>
        <p:txBody>
          <a:bodyPr wrap="square" rtlCol="0">
            <a:spAutoFit/>
          </a:bodyPr>
          <a:lstStyle/>
          <a:p>
            <a:pPr algn="ctr"/>
            <a:r>
              <a:rPr lang="en-US" dirty="0" smtClean="0"/>
              <a:t>Takes advantage of GRAs developed in offices with specific expertise areas like PNT or weapons design </a:t>
            </a:r>
            <a:endParaRPr lang="en-US" dirty="0"/>
          </a:p>
        </p:txBody>
      </p:sp>
    </p:spTree>
    <p:extLst>
      <p:ext uri="{BB962C8B-B14F-4D97-AF65-F5344CB8AC3E}">
        <p14:creationId xmlns:p14="http://schemas.microsoft.com/office/powerpoint/2010/main" val="1907932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9B899A5C-114D-495E-B037-3FD12CB3D1BA}"/>
              </a:ext>
            </a:extLst>
          </p:cNvPr>
          <p:cNvSpPr/>
          <p:nvPr/>
        </p:nvSpPr>
        <p:spPr>
          <a:xfrm>
            <a:off x="773964" y="1368055"/>
            <a:ext cx="8107767" cy="1926852"/>
          </a:xfrm>
          <a:prstGeom prst="roundRect">
            <a:avLst/>
          </a:prstGeom>
          <a:solidFill>
            <a:schemeClr val="accent1">
              <a:lumMod val="20000"/>
              <a:lumOff val="80000"/>
            </a:schemeClr>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514325">
              <a:defRPr/>
            </a:pPr>
            <a:r>
              <a:rPr lang="en-US" sz="1200" b="1" u="sng" dirty="0" smtClean="0">
                <a:solidFill>
                  <a:prstClr val="black"/>
                </a:solidFill>
                <a:latin typeface="Arial"/>
                <a:cs typeface="Arial" panose="020B0604020202020204" pitchFamily="34" charset="0"/>
              </a:rPr>
              <a:t>Interface </a:t>
            </a:r>
            <a:r>
              <a:rPr lang="en-US" sz="1200" b="1" u="sng" dirty="0">
                <a:solidFill>
                  <a:prstClr val="black"/>
                </a:solidFill>
                <a:latin typeface="Arial"/>
                <a:cs typeface="Arial" panose="020B0604020202020204" pitchFamily="34" charset="0"/>
              </a:rPr>
              <a:t>Management</a:t>
            </a:r>
            <a:r>
              <a:rPr lang="en-US" sz="1200" b="1" dirty="0">
                <a:solidFill>
                  <a:prstClr val="black"/>
                </a:solidFill>
                <a:latin typeface="Arial"/>
                <a:cs typeface="Arial" panose="020B0604020202020204" pitchFamily="34" charset="0"/>
              </a:rPr>
              <a:t>: </a:t>
            </a:r>
            <a:r>
              <a:rPr lang="en-US" sz="1200" b="1" u="sng" dirty="0">
                <a:solidFill>
                  <a:prstClr val="black"/>
                </a:solidFill>
                <a:latin typeface="Arial"/>
                <a:cs typeface="Arial" panose="020B0604020202020204" pitchFamily="34" charset="0"/>
              </a:rPr>
              <a:t> </a:t>
            </a:r>
          </a:p>
          <a:p>
            <a:pPr defTabSz="514325">
              <a:defRPr/>
            </a:pPr>
            <a:r>
              <a:rPr lang="en-US" sz="1200" dirty="0">
                <a:solidFill>
                  <a:prstClr val="black"/>
                </a:solidFill>
                <a:latin typeface="Arial"/>
                <a:cs typeface="Arial" panose="020B0604020202020204" pitchFamily="34" charset="0"/>
              </a:rPr>
              <a:t>The functional and physical characteristics required to exist at a common boundary or connection between persons, between systems, or between persons and systems. A system external to the system being analyzed that provides a common boundary or service that is necessary for the other system to perform its mission in an </a:t>
            </a:r>
            <a:r>
              <a:rPr lang="en-US" sz="1200" dirty="0" err="1">
                <a:solidFill>
                  <a:prstClr val="black"/>
                </a:solidFill>
                <a:latin typeface="Arial"/>
                <a:cs typeface="Arial" panose="020B0604020202020204" pitchFamily="34" charset="0"/>
              </a:rPr>
              <a:t>undegraded</a:t>
            </a:r>
            <a:r>
              <a:rPr lang="en-US" sz="1200" dirty="0">
                <a:solidFill>
                  <a:prstClr val="black"/>
                </a:solidFill>
                <a:latin typeface="Arial"/>
                <a:cs typeface="Arial" panose="020B0604020202020204" pitchFamily="34" charset="0"/>
              </a:rPr>
              <a:t> mode, e.g., a system that supplies power, cooling, heating, air services, or input signals – DAU Glossary </a:t>
            </a:r>
          </a:p>
        </p:txBody>
      </p:sp>
      <p:sp>
        <p:nvSpPr>
          <p:cNvPr id="2" name="Slide Number Placeholder 1"/>
          <p:cNvSpPr>
            <a:spLocks noGrp="1"/>
          </p:cNvSpPr>
          <p:nvPr>
            <p:ph type="sldNum" sz="quarter" idx="10"/>
          </p:nvPr>
        </p:nvSpPr>
        <p:spPr/>
        <p:txBody>
          <a:bodyPr/>
          <a:lstStyle/>
          <a:p>
            <a:pPr defTabSz="342884"/>
            <a:fld id="{B6F15528-21DE-4FAA-801E-634DDDAF4B2B}" type="slidenum">
              <a:rPr lang="en-US">
                <a:solidFill>
                  <a:srgbClr val="000000"/>
                </a:solidFill>
                <a:latin typeface="Arial"/>
              </a:rPr>
              <a:pPr defTabSz="342884"/>
              <a:t>7</a:t>
            </a:fld>
            <a:endParaRPr lang="en-US">
              <a:solidFill>
                <a:srgbClr val="000000"/>
              </a:solidFill>
              <a:latin typeface="Arial"/>
            </a:endParaRPr>
          </a:p>
        </p:txBody>
      </p:sp>
      <p:sp>
        <p:nvSpPr>
          <p:cNvPr id="12" name="Content Placeholder 5">
            <a:extLst>
              <a:ext uri="{FF2B5EF4-FFF2-40B4-BE49-F238E27FC236}">
                <a16:creationId xmlns:a16="http://schemas.microsoft.com/office/drawing/2014/main" id="{AF55DEBE-BB9E-46DA-BB54-621F016D1D51}"/>
              </a:ext>
            </a:extLst>
          </p:cNvPr>
          <p:cNvSpPr txBox="1">
            <a:spLocks/>
          </p:cNvSpPr>
          <p:nvPr/>
        </p:nvSpPr>
        <p:spPr>
          <a:xfrm>
            <a:off x="773965" y="3443762"/>
            <a:ext cx="8107766" cy="2040200"/>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514325">
              <a:spcBef>
                <a:spcPts val="563"/>
              </a:spcBef>
              <a:buNone/>
              <a:defRPr/>
            </a:pPr>
            <a:r>
              <a:rPr lang="en-US" sz="1350" b="1" u="sng" dirty="0">
                <a:solidFill>
                  <a:prstClr val="black"/>
                </a:solidFill>
                <a:latin typeface="Arial"/>
                <a:cs typeface="Arial" panose="020B0604020202020204" pitchFamily="34" charset="0"/>
              </a:rPr>
              <a:t>Standards:</a:t>
            </a:r>
          </a:p>
          <a:p>
            <a:pPr marL="0" indent="0" defTabSz="514325">
              <a:spcBef>
                <a:spcPts val="563"/>
              </a:spcBef>
              <a:buNone/>
              <a:defRPr/>
            </a:pPr>
            <a:r>
              <a:rPr lang="en-US" sz="1350" dirty="0">
                <a:solidFill>
                  <a:prstClr val="black"/>
                </a:solidFill>
                <a:latin typeface="Arial"/>
                <a:cs typeface="Arial" panose="020B0604020202020204" pitchFamily="34" charset="0"/>
              </a:rPr>
              <a:t>Standards documents can serve as Interface Management </a:t>
            </a:r>
            <a:r>
              <a:rPr lang="en-US" sz="1350" dirty="0" smtClean="0">
                <a:solidFill>
                  <a:prstClr val="black"/>
                </a:solidFill>
                <a:latin typeface="Arial"/>
                <a:cs typeface="Arial" panose="020B0604020202020204" pitchFamily="34" charset="0"/>
              </a:rPr>
              <a:t>Reference Architecture elements</a:t>
            </a:r>
            <a:endParaRPr lang="en-US" sz="1350" dirty="0">
              <a:solidFill>
                <a:prstClr val="black"/>
              </a:solidFill>
              <a:latin typeface="Arial"/>
              <a:cs typeface="Arial" panose="020B0604020202020204" pitchFamily="34" charset="0"/>
            </a:endParaRPr>
          </a:p>
          <a:p>
            <a:pPr marL="0" indent="0" defTabSz="514325">
              <a:spcBef>
                <a:spcPts val="563"/>
              </a:spcBef>
              <a:buNone/>
              <a:defRPr/>
            </a:pPr>
            <a:endParaRPr lang="en-US" sz="1350" dirty="0">
              <a:solidFill>
                <a:prstClr val="black"/>
              </a:solidFill>
              <a:latin typeface="Arial"/>
              <a:cs typeface="Arial" panose="020B0604020202020204" pitchFamily="34" charset="0"/>
            </a:endParaRPr>
          </a:p>
          <a:p>
            <a:pPr marL="0" indent="0" defTabSz="514325">
              <a:spcBef>
                <a:spcPts val="563"/>
              </a:spcBef>
              <a:buNone/>
              <a:defRPr/>
            </a:pPr>
            <a:r>
              <a:rPr lang="en-US" sz="1350" b="1" u="sng" dirty="0">
                <a:solidFill>
                  <a:prstClr val="black"/>
                </a:solidFill>
                <a:latin typeface="Arial"/>
                <a:cs typeface="Arial" panose="020B0604020202020204" pitchFamily="34" charset="0"/>
              </a:rPr>
              <a:t>Open Architecture Standards</a:t>
            </a:r>
            <a:r>
              <a:rPr lang="en-US" sz="1350" dirty="0">
                <a:solidFill>
                  <a:prstClr val="black"/>
                </a:solidFill>
                <a:latin typeface="Arial"/>
                <a:cs typeface="Arial" panose="020B0604020202020204" pitchFamily="34" charset="0"/>
              </a:rPr>
              <a:t>:</a:t>
            </a:r>
          </a:p>
          <a:p>
            <a:pPr marL="0" indent="0" defTabSz="514325">
              <a:spcBef>
                <a:spcPts val="563"/>
              </a:spcBef>
              <a:buNone/>
              <a:defRPr/>
            </a:pPr>
            <a:r>
              <a:rPr lang="en-US" sz="1350" dirty="0">
                <a:solidFill>
                  <a:prstClr val="black"/>
                </a:solidFill>
                <a:latin typeface="Arial"/>
                <a:cs typeface="Arial" panose="020B0604020202020204" pitchFamily="34" charset="0"/>
              </a:rPr>
              <a:t>Help provide common interface management techniques for certain architectural areas (usually targeted to specific domains and/or functional areas</a:t>
            </a:r>
          </a:p>
        </p:txBody>
      </p:sp>
      <p:sp>
        <p:nvSpPr>
          <p:cNvPr id="3" name="Title 2"/>
          <p:cNvSpPr>
            <a:spLocks noGrp="1"/>
          </p:cNvSpPr>
          <p:nvPr>
            <p:ph type="title"/>
          </p:nvPr>
        </p:nvSpPr>
        <p:spPr/>
        <p:txBody>
          <a:bodyPr/>
          <a:lstStyle/>
          <a:p>
            <a:r>
              <a:rPr lang="en-US" dirty="0" smtClean="0"/>
              <a:t>Standards &amp; Architectures</a:t>
            </a:r>
            <a:endParaRPr lang="en-US" dirty="0"/>
          </a:p>
        </p:txBody>
      </p:sp>
      <p:sp>
        <p:nvSpPr>
          <p:cNvPr id="5" name="TextBox 4"/>
          <p:cNvSpPr txBox="1"/>
          <p:nvPr/>
        </p:nvSpPr>
        <p:spPr>
          <a:xfrm>
            <a:off x="659219" y="5741581"/>
            <a:ext cx="8378455" cy="338554"/>
          </a:xfrm>
          <a:prstGeom prst="rect">
            <a:avLst/>
          </a:prstGeom>
          <a:solidFill>
            <a:srgbClr val="92D050"/>
          </a:solidFill>
        </p:spPr>
        <p:txBody>
          <a:bodyPr wrap="square" rtlCol="0">
            <a:spAutoFit/>
          </a:bodyPr>
          <a:lstStyle/>
          <a:p>
            <a:pPr algn="ctr"/>
            <a:r>
              <a:rPr lang="en-US" sz="1600" b="1" dirty="0" smtClean="0"/>
              <a:t>Standards are elements included in Reference Architectures </a:t>
            </a:r>
            <a:endParaRPr lang="en-US" sz="1600" b="1" dirty="0"/>
          </a:p>
        </p:txBody>
      </p:sp>
    </p:spTree>
    <p:extLst>
      <p:ext uri="{BB962C8B-B14F-4D97-AF65-F5344CB8AC3E}">
        <p14:creationId xmlns:p14="http://schemas.microsoft.com/office/powerpoint/2010/main" val="22293537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 Architecture</a:t>
            </a:r>
            <a:endParaRPr lang="en-US" dirty="0"/>
          </a:p>
        </p:txBody>
      </p:sp>
      <p:sp>
        <p:nvSpPr>
          <p:cNvPr id="3" name="Slide Number Placeholder 2"/>
          <p:cNvSpPr>
            <a:spLocks noGrp="1"/>
          </p:cNvSpPr>
          <p:nvPr>
            <p:ph type="sldNum" sz="quarter" idx="11"/>
          </p:nvPr>
        </p:nvSpPr>
        <p:spPr/>
        <p:txBody>
          <a:bodyPr/>
          <a:lstStyle/>
          <a:p>
            <a:pPr>
              <a:defRPr/>
            </a:pPr>
            <a:fld id="{285CB4E1-68CB-4882-B1BF-3689794246F0}" type="slidenum">
              <a:rPr lang="en-US" smtClean="0"/>
              <a:pPr>
                <a:defRPr/>
              </a:pPr>
              <a:t>8</a:t>
            </a:fld>
            <a:endParaRPr lang="en-US">
              <a:solidFill>
                <a:schemeClr val="bg2"/>
              </a:solidFill>
            </a:endParaRPr>
          </a:p>
        </p:txBody>
      </p:sp>
      <p:pic>
        <p:nvPicPr>
          <p:cNvPr id="4" name="Picture 3">
            <a:extLst>
              <a:ext uri="{FF2B5EF4-FFF2-40B4-BE49-F238E27FC236}">
                <a16:creationId xmlns:a16="http://schemas.microsoft.com/office/drawing/2014/main" id="{E91D6211-E006-4006-A734-37E272E4B254}"/>
              </a:ext>
            </a:extLst>
          </p:cNvPr>
          <p:cNvPicPr>
            <a:picLocks noChangeAspect="1"/>
          </p:cNvPicPr>
          <p:nvPr/>
        </p:nvPicPr>
        <p:blipFill>
          <a:blip r:embed="rId3"/>
          <a:stretch>
            <a:fillRect/>
          </a:stretch>
        </p:blipFill>
        <p:spPr>
          <a:xfrm>
            <a:off x="2180181" y="1324040"/>
            <a:ext cx="3749812" cy="2400455"/>
          </a:xfrm>
          <a:prstGeom prst="rect">
            <a:avLst/>
          </a:prstGeom>
          <a:effectLst>
            <a:outerShdw blurRad="50800" dist="38100" dir="2700000" algn="tl" rotWithShape="0">
              <a:prstClr val="black">
                <a:alpha val="40000"/>
              </a:prstClr>
            </a:outerShdw>
          </a:effectLst>
        </p:spPr>
      </p:pic>
      <p:sp>
        <p:nvSpPr>
          <p:cNvPr id="6" name="TextBox 5"/>
          <p:cNvSpPr txBox="1"/>
          <p:nvPr/>
        </p:nvSpPr>
        <p:spPr>
          <a:xfrm>
            <a:off x="340242" y="3829334"/>
            <a:ext cx="8555665" cy="2062103"/>
          </a:xfrm>
          <a:prstGeom prst="rect">
            <a:avLst/>
          </a:prstGeom>
          <a:noFill/>
        </p:spPr>
        <p:txBody>
          <a:bodyPr wrap="square" rtlCol="0">
            <a:spAutoFit/>
          </a:bodyPr>
          <a:lstStyle/>
          <a:p>
            <a:r>
              <a:rPr lang="en-US" sz="1600" dirty="0"/>
              <a:t>The DoD Architecture Framework (</a:t>
            </a:r>
            <a:r>
              <a:rPr lang="en-US" sz="1600" dirty="0" err="1"/>
              <a:t>DoDAF</a:t>
            </a:r>
            <a:r>
              <a:rPr lang="en-US" sz="1600" dirty="0" smtClean="0"/>
              <a:t>) </a:t>
            </a:r>
            <a:r>
              <a:rPr lang="en-US" sz="1600" dirty="0"/>
              <a:t>defines Solution Architecture as a </a:t>
            </a:r>
            <a:r>
              <a:rPr lang="en-US" sz="1600" dirty="0" smtClean="0"/>
              <a:t>framework  </a:t>
            </a:r>
            <a:r>
              <a:rPr lang="en-US" sz="1600" dirty="0"/>
              <a:t>or  structure  that  portrays  the  relationships among all  the elements  of  something </a:t>
            </a:r>
            <a:r>
              <a:rPr lang="en-US" sz="1600" dirty="0" smtClean="0"/>
              <a:t>that </a:t>
            </a:r>
            <a:r>
              <a:rPr lang="en-US" sz="1600" dirty="0"/>
              <a:t>answers a problem. It describes the fundamental organization of a system, embodied in </a:t>
            </a:r>
            <a:r>
              <a:rPr lang="en-US" sz="1600" dirty="0" smtClean="0"/>
              <a:t>its  </a:t>
            </a:r>
            <a:r>
              <a:rPr lang="en-US" sz="1600" dirty="0"/>
              <a:t>components,  their  relationships  with  each  other  and  the  environment,  and  the </a:t>
            </a:r>
            <a:r>
              <a:rPr lang="en-US" sz="1600" dirty="0" smtClean="0"/>
              <a:t>principles </a:t>
            </a:r>
            <a:r>
              <a:rPr lang="en-US" sz="1600" dirty="0"/>
              <a:t>governing its design and evolution. Solution architecture instantiations are guided </a:t>
            </a:r>
            <a:r>
              <a:rPr lang="en-US" sz="1600" dirty="0" smtClean="0"/>
              <a:t>and  </a:t>
            </a:r>
            <a:r>
              <a:rPr lang="en-US" sz="1600" dirty="0"/>
              <a:t>constrained  by all  or  part  of a Reference Architecture where  the generalized and logical </a:t>
            </a:r>
            <a:r>
              <a:rPr lang="en-US" sz="1600" dirty="0" smtClean="0"/>
              <a:t>abstract </a:t>
            </a:r>
            <a:r>
              <a:rPr lang="en-US" sz="1600" dirty="0"/>
              <a:t>elements of the Reference Architecture are replaced by real world, physical elements </a:t>
            </a:r>
          </a:p>
        </p:txBody>
      </p:sp>
    </p:spTree>
    <p:extLst>
      <p:ext uri="{BB962C8B-B14F-4D97-AF65-F5344CB8AC3E}">
        <p14:creationId xmlns:p14="http://schemas.microsoft.com/office/powerpoint/2010/main" val="438082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dirty="0" smtClean="0"/>
              <a:t>Breakdown of Solution Architectures</a:t>
            </a:r>
            <a:endParaRPr lang="en-US" sz="3200" dirty="0"/>
          </a:p>
        </p:txBody>
      </p:sp>
      <p:sp>
        <p:nvSpPr>
          <p:cNvPr id="7" name="Text Placeholder 6"/>
          <p:cNvSpPr>
            <a:spLocks noGrp="1"/>
          </p:cNvSpPr>
          <p:nvPr>
            <p:ph type="body" sz="quarter" idx="3"/>
          </p:nvPr>
        </p:nvSpPr>
        <p:spPr>
          <a:xfrm>
            <a:off x="278588" y="2133564"/>
            <a:ext cx="4041775" cy="513462"/>
          </a:xfrm>
        </p:spPr>
        <p:txBody>
          <a:bodyPr/>
          <a:lstStyle/>
          <a:p>
            <a:r>
              <a:rPr lang="en-US" sz="2000" dirty="0" smtClean="0"/>
              <a:t>Objective architecture</a:t>
            </a:r>
            <a:endParaRPr lang="en-US" sz="2000" dirty="0"/>
          </a:p>
        </p:txBody>
      </p:sp>
      <p:sp>
        <p:nvSpPr>
          <p:cNvPr id="8" name="Content Placeholder 7"/>
          <p:cNvSpPr>
            <a:spLocks noGrp="1"/>
          </p:cNvSpPr>
          <p:nvPr>
            <p:ph sz="quarter" idx="4"/>
          </p:nvPr>
        </p:nvSpPr>
        <p:spPr>
          <a:xfrm>
            <a:off x="278588" y="2773326"/>
            <a:ext cx="4041775" cy="3171236"/>
          </a:xfrm>
        </p:spPr>
        <p:txBody>
          <a:bodyPr/>
          <a:lstStyle/>
          <a:p>
            <a:pPr marL="0" indent="0">
              <a:buNone/>
            </a:pPr>
            <a:r>
              <a:rPr lang="en-US" sz="1400" b="0" dirty="0"/>
              <a:t>The objective architecture derives from the reference architecture and represents a way to identify opportunities for commonality across related programs, such as in a family of systems. Whereas the reference architecture is an overarching set of options, the </a:t>
            </a:r>
            <a:r>
              <a:rPr lang="en-US" sz="1400" b="0" dirty="0" smtClean="0"/>
              <a:t>objective </a:t>
            </a:r>
            <a:r>
              <a:rPr lang="en-US" sz="1400" b="0" dirty="0"/>
              <a:t>architecture represents the selections that meet the desired technical and business decisions for the family of systems. The objective architecture documents the tailoring and refinement by an organization to meet the missions of the related programs, as well as documentation of the methods to meet the requirements defined in the reference architecture.</a:t>
            </a:r>
          </a:p>
        </p:txBody>
      </p:sp>
      <p:sp>
        <p:nvSpPr>
          <p:cNvPr id="3" name="Slide Number Placeholder 2"/>
          <p:cNvSpPr>
            <a:spLocks noGrp="1"/>
          </p:cNvSpPr>
          <p:nvPr>
            <p:ph type="sldNum" sz="quarter" idx="11"/>
          </p:nvPr>
        </p:nvSpPr>
        <p:spPr/>
        <p:txBody>
          <a:bodyPr/>
          <a:lstStyle/>
          <a:p>
            <a:pPr>
              <a:defRPr/>
            </a:pPr>
            <a:fld id="{285CB4E1-68CB-4882-B1BF-3689794246F0}" type="slidenum">
              <a:rPr lang="en-US" smtClean="0"/>
              <a:pPr>
                <a:defRPr/>
              </a:pPr>
              <a:t>9</a:t>
            </a:fld>
            <a:endParaRPr lang="en-US">
              <a:solidFill>
                <a:schemeClr val="bg2"/>
              </a:solidFill>
            </a:endParaRPr>
          </a:p>
        </p:txBody>
      </p:sp>
      <p:sp>
        <p:nvSpPr>
          <p:cNvPr id="9" name="Content Placeholder 7"/>
          <p:cNvSpPr txBox="1">
            <a:spLocks/>
          </p:cNvSpPr>
          <p:nvPr/>
        </p:nvSpPr>
        <p:spPr bwMode="auto">
          <a:xfrm>
            <a:off x="4398335" y="2768822"/>
            <a:ext cx="4041775" cy="31712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85750" indent="-285750" algn="l" rtl="0" eaLnBrk="0" fontAlgn="base" hangingPunct="0">
              <a:spcBef>
                <a:spcPct val="50000"/>
              </a:spcBef>
              <a:spcAft>
                <a:spcPct val="0"/>
              </a:spcAft>
              <a:buClr>
                <a:srgbClr val="151C77"/>
              </a:buClr>
              <a:buSzPct val="80000"/>
              <a:buFont typeface="Wingdings" pitchFamily="2" charset="2"/>
              <a:buChar char="n"/>
              <a:defRPr sz="24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itchFamily="2" charset="2"/>
              <a:buChar char="n"/>
              <a:defRPr sz="18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itchFamily="2" charset="2"/>
              <a:buChar char="n"/>
              <a:defRPr sz="16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itchFamily="2" charset="2"/>
              <a:buChar char="n"/>
              <a:defRPr sz="16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16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16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16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1600">
                <a:solidFill>
                  <a:schemeClr val="tx1"/>
                </a:solidFill>
                <a:latin typeface="+mn-lt"/>
              </a:defRPr>
            </a:lvl9pPr>
          </a:lstStyle>
          <a:p>
            <a:pPr marL="0" indent="0">
              <a:buNone/>
            </a:pPr>
            <a:r>
              <a:rPr lang="en-US" sz="1400" b="0" dirty="0"/>
              <a:t>At the lowest level of architectural specification is the system architecture, which the procuring organization develops by further re-fining and tailoring the objective architecture to satisfy the performance requirements of a specific system. The system architecture further guides and constrains the architectural principles and methods that the system developers may use while still adhering to the higher-level organizational objectives. Because the system architecture is focused on architectural principles, it does not prescribe the system design and implementation decisions, leaving flexibility for many potential designs</a:t>
            </a:r>
            <a:endParaRPr lang="en-US" sz="1000" b="0" kern="0" dirty="0"/>
          </a:p>
        </p:txBody>
      </p:sp>
      <p:sp>
        <p:nvSpPr>
          <p:cNvPr id="11" name="Text Placeholder 6"/>
          <p:cNvSpPr txBox="1">
            <a:spLocks/>
          </p:cNvSpPr>
          <p:nvPr/>
        </p:nvSpPr>
        <p:spPr bwMode="auto">
          <a:xfrm>
            <a:off x="4398335" y="2129060"/>
            <a:ext cx="4041775" cy="5134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l" rtl="0" eaLnBrk="0" fontAlgn="base" hangingPunct="0">
              <a:spcBef>
                <a:spcPct val="50000"/>
              </a:spcBef>
              <a:spcAft>
                <a:spcPct val="0"/>
              </a:spcAft>
              <a:buClr>
                <a:srgbClr val="151C77"/>
              </a:buClr>
              <a:buSzPct val="80000"/>
              <a:buFont typeface="Wingdings" pitchFamily="2" charset="2"/>
              <a:buNone/>
              <a:defRPr sz="2400" b="1">
                <a:solidFill>
                  <a:schemeClr val="tx1"/>
                </a:solidFill>
                <a:latin typeface="+mn-lt"/>
                <a:ea typeface="+mn-ea"/>
                <a:cs typeface="+mn-cs"/>
              </a:defRPr>
            </a:lvl1pPr>
            <a:lvl2pPr marL="457200" indent="0" algn="l" rtl="0" eaLnBrk="0" fontAlgn="base" hangingPunct="0">
              <a:spcBef>
                <a:spcPct val="25000"/>
              </a:spcBef>
              <a:spcAft>
                <a:spcPct val="0"/>
              </a:spcAft>
              <a:buClr>
                <a:srgbClr val="151C77"/>
              </a:buClr>
              <a:buSzPct val="80000"/>
              <a:buFont typeface="Wingdings" pitchFamily="2" charset="2"/>
              <a:buNone/>
              <a:defRPr sz="2000" b="1">
                <a:solidFill>
                  <a:schemeClr val="tx1"/>
                </a:solidFill>
                <a:latin typeface="+mn-lt"/>
              </a:defRPr>
            </a:lvl2pPr>
            <a:lvl3pPr marL="914400" indent="0" algn="l" rtl="0" eaLnBrk="0" fontAlgn="base" hangingPunct="0">
              <a:spcBef>
                <a:spcPct val="25000"/>
              </a:spcBef>
              <a:spcAft>
                <a:spcPct val="0"/>
              </a:spcAft>
              <a:buClr>
                <a:srgbClr val="151C77"/>
              </a:buClr>
              <a:buSzPct val="80000"/>
              <a:buFont typeface="Wingdings" pitchFamily="2" charset="2"/>
              <a:buNone/>
              <a:defRPr sz="1800" b="1">
                <a:solidFill>
                  <a:schemeClr val="tx1"/>
                </a:solidFill>
                <a:latin typeface="+mn-lt"/>
              </a:defRPr>
            </a:lvl3pPr>
            <a:lvl4pPr marL="1371600" indent="0" algn="l" rtl="0" eaLnBrk="0" fontAlgn="base" hangingPunct="0">
              <a:spcBef>
                <a:spcPct val="25000"/>
              </a:spcBef>
              <a:spcAft>
                <a:spcPct val="0"/>
              </a:spcAft>
              <a:buClr>
                <a:srgbClr val="151C77"/>
              </a:buClr>
              <a:buSzPct val="80000"/>
              <a:buFont typeface="Wingdings" pitchFamily="2" charset="2"/>
              <a:buNone/>
              <a:defRPr sz="1600" b="1">
                <a:solidFill>
                  <a:schemeClr val="tx1"/>
                </a:solidFill>
                <a:latin typeface="+mn-lt"/>
              </a:defRPr>
            </a:lvl4pPr>
            <a:lvl5pPr marL="1828800" indent="0" algn="l" rtl="0" eaLnBrk="0" fontAlgn="base" hangingPunct="0">
              <a:spcBef>
                <a:spcPct val="20000"/>
              </a:spcBef>
              <a:spcAft>
                <a:spcPct val="0"/>
              </a:spcAft>
              <a:buClr>
                <a:srgbClr val="003399"/>
              </a:buClr>
              <a:buSzPct val="80000"/>
              <a:buFont typeface="Wingdings" pitchFamily="2" charset="2"/>
              <a:buNone/>
              <a:defRPr sz="1600" b="1">
                <a:solidFill>
                  <a:schemeClr val="tx1"/>
                </a:solidFill>
                <a:latin typeface="+mn-lt"/>
              </a:defRPr>
            </a:lvl5pPr>
            <a:lvl6pPr marL="2286000" indent="0" algn="l" rtl="0" eaLnBrk="0" fontAlgn="base" hangingPunct="0">
              <a:spcBef>
                <a:spcPct val="20000"/>
              </a:spcBef>
              <a:spcAft>
                <a:spcPct val="0"/>
              </a:spcAft>
              <a:buClr>
                <a:srgbClr val="003399"/>
              </a:buClr>
              <a:buSzPct val="80000"/>
              <a:buFont typeface="Wingdings" pitchFamily="2" charset="2"/>
              <a:buNone/>
              <a:defRPr sz="1600" b="1">
                <a:solidFill>
                  <a:schemeClr val="tx1"/>
                </a:solidFill>
                <a:latin typeface="+mn-lt"/>
              </a:defRPr>
            </a:lvl6pPr>
            <a:lvl7pPr marL="2743200" indent="0" algn="l" rtl="0" eaLnBrk="0" fontAlgn="base" hangingPunct="0">
              <a:spcBef>
                <a:spcPct val="20000"/>
              </a:spcBef>
              <a:spcAft>
                <a:spcPct val="0"/>
              </a:spcAft>
              <a:buClr>
                <a:srgbClr val="003399"/>
              </a:buClr>
              <a:buSzPct val="80000"/>
              <a:buFont typeface="Wingdings" pitchFamily="2" charset="2"/>
              <a:buNone/>
              <a:defRPr sz="1600" b="1">
                <a:solidFill>
                  <a:schemeClr val="tx1"/>
                </a:solidFill>
                <a:latin typeface="+mn-lt"/>
              </a:defRPr>
            </a:lvl7pPr>
            <a:lvl8pPr marL="3200400" indent="0" algn="l" rtl="0" eaLnBrk="0" fontAlgn="base" hangingPunct="0">
              <a:spcBef>
                <a:spcPct val="20000"/>
              </a:spcBef>
              <a:spcAft>
                <a:spcPct val="0"/>
              </a:spcAft>
              <a:buClr>
                <a:srgbClr val="003399"/>
              </a:buClr>
              <a:buSzPct val="80000"/>
              <a:buFont typeface="Wingdings" pitchFamily="2" charset="2"/>
              <a:buNone/>
              <a:defRPr sz="1600" b="1">
                <a:solidFill>
                  <a:schemeClr val="tx1"/>
                </a:solidFill>
                <a:latin typeface="+mn-lt"/>
              </a:defRPr>
            </a:lvl8pPr>
            <a:lvl9pPr marL="3657600" indent="0" algn="l" rtl="0" eaLnBrk="0" fontAlgn="base" hangingPunct="0">
              <a:spcBef>
                <a:spcPct val="20000"/>
              </a:spcBef>
              <a:spcAft>
                <a:spcPct val="0"/>
              </a:spcAft>
              <a:buClr>
                <a:srgbClr val="003399"/>
              </a:buClr>
              <a:buSzPct val="80000"/>
              <a:buFont typeface="Wingdings" pitchFamily="2" charset="2"/>
              <a:buNone/>
              <a:defRPr sz="1600" b="1">
                <a:solidFill>
                  <a:schemeClr val="tx1"/>
                </a:solidFill>
                <a:latin typeface="+mn-lt"/>
              </a:defRPr>
            </a:lvl9pPr>
          </a:lstStyle>
          <a:p>
            <a:r>
              <a:rPr lang="en-US" sz="2000" kern="0" dirty="0" smtClean="0"/>
              <a:t>System Architecture</a:t>
            </a:r>
            <a:endParaRPr lang="en-US" sz="2000" kern="0" dirty="0"/>
          </a:p>
        </p:txBody>
      </p:sp>
      <p:sp>
        <p:nvSpPr>
          <p:cNvPr id="14" name="Text Placeholder 6"/>
          <p:cNvSpPr>
            <a:spLocks noGrp="1"/>
          </p:cNvSpPr>
          <p:nvPr>
            <p:ph type="body" sz="quarter" idx="3"/>
          </p:nvPr>
        </p:nvSpPr>
        <p:spPr>
          <a:xfrm>
            <a:off x="278588" y="1305999"/>
            <a:ext cx="8161522" cy="696206"/>
          </a:xfrm>
        </p:spPr>
        <p:txBody>
          <a:bodyPr/>
          <a:lstStyle/>
          <a:p>
            <a:r>
              <a:rPr lang="en-US" sz="2000" dirty="0" smtClean="0"/>
              <a:t>Solution Architectures can be broken into two parts – Below is the Army’s approach </a:t>
            </a:r>
            <a:endParaRPr lang="en-US" sz="2000" dirty="0"/>
          </a:p>
        </p:txBody>
      </p:sp>
    </p:spTree>
    <p:extLst>
      <p:ext uri="{BB962C8B-B14F-4D97-AF65-F5344CB8AC3E}">
        <p14:creationId xmlns:p14="http://schemas.microsoft.com/office/powerpoint/2010/main" val="2516923723"/>
      </p:ext>
    </p:extLst>
  </p:cSld>
  <p:clrMapOvr>
    <a:masterClrMapping/>
  </p:clrMapOvr>
</p:sld>
</file>

<file path=ppt/theme/theme1.xml><?xml version="1.0" encoding="utf-8"?>
<a:theme xmlns:a="http://schemas.openxmlformats.org/drawingml/2006/main" name="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708067800E209449F3A580EED2606D0" ma:contentTypeVersion="0" ma:contentTypeDescription="Create a new document." ma:contentTypeScope="" ma:versionID="d0491ae4ba4508315dd1ef7115c585c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8FA91B-5409-450A-BFE6-D7E5EDFF62F3}">
  <ds:schemaRefs>
    <ds:schemaRef ds:uri="http://schemas.microsoft.com/office/2006/metadata/properties"/>
    <ds:schemaRef ds:uri="http://schemas.microsoft.com/sharepoint/v3"/>
    <ds:schemaRef ds:uri="http://purl.org/dc/terms/"/>
    <ds:schemaRef ds:uri="2a243140-0e18-4941-abc0-7a83db11d21f"/>
    <ds:schemaRef ds:uri="http://purl.org/dc/dcmitype/"/>
    <ds:schemaRef ds:uri="http://schemas.microsoft.com/office/infopath/2007/PartnerControls"/>
    <ds:schemaRef ds:uri="http://schemas.microsoft.com/office/2006/documentManagement/types"/>
    <ds:schemaRef ds:uri="http://purl.org/dc/elements/1.1/"/>
    <ds:schemaRef ds:uri="http://schemas.openxmlformats.org/package/2006/metadata/core-properties"/>
    <ds:schemaRef ds:uri="ff51ef05-392e-4dfc-ac47-4d3b6fab66d1"/>
    <ds:schemaRef ds:uri="http://www.w3.org/XML/1998/namespace"/>
  </ds:schemaRefs>
</ds:datastoreItem>
</file>

<file path=customXml/itemProps2.xml><?xml version="1.0" encoding="utf-8"?>
<ds:datastoreItem xmlns:ds="http://schemas.openxmlformats.org/officeDocument/2006/customXml" ds:itemID="{8E31BDE4-2990-441A-865B-1F763B8FF22B}">
  <ds:schemaRefs>
    <ds:schemaRef ds:uri="http://schemas.microsoft.com/sharepoint/v3/contenttype/forms"/>
  </ds:schemaRefs>
</ds:datastoreItem>
</file>

<file path=customXml/itemProps3.xml><?xml version="1.0" encoding="utf-8"?>
<ds:datastoreItem xmlns:ds="http://schemas.openxmlformats.org/officeDocument/2006/customXml" ds:itemID="{4F6C803F-CC11-4A3B-AAEF-2F5C04481CEC}"/>
</file>

<file path=docProps/app.xml><?xml version="1.0" encoding="utf-8"?>
<Properties xmlns="http://schemas.openxmlformats.org/officeDocument/2006/extended-properties" xmlns:vt="http://schemas.openxmlformats.org/officeDocument/2006/docPropsVTypes">
  <Template/>
  <TotalTime>12919</TotalTime>
  <Words>2328</Words>
  <Application>Microsoft Office PowerPoint</Application>
  <PresentationFormat>On-screen Show (4:3)</PresentationFormat>
  <Paragraphs>220</Paragraphs>
  <Slides>16</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Arial</vt:lpstr>
      <vt:lpstr>Calibri</vt:lpstr>
      <vt:lpstr>Century Schoolbook</vt:lpstr>
      <vt:lpstr>Times New Roman</vt:lpstr>
      <vt:lpstr>Wingdings</vt:lpstr>
      <vt:lpstr>USAF(Unclas)</vt:lpstr>
      <vt:lpstr>1_USAF(Unclas)</vt:lpstr>
      <vt:lpstr>PowerPoint Presentation</vt:lpstr>
      <vt:lpstr>Overview</vt:lpstr>
      <vt:lpstr>Starting Point - Definitions</vt:lpstr>
      <vt:lpstr>GRA Term Clarity</vt:lpstr>
      <vt:lpstr>RAs are not point solutions</vt:lpstr>
      <vt:lpstr>RA’s Can Feed Into Each Other</vt:lpstr>
      <vt:lpstr>Standards &amp; Architectures</vt:lpstr>
      <vt:lpstr>Solution Architecture</vt:lpstr>
      <vt:lpstr>Breakdown of Solution Architectures</vt:lpstr>
      <vt:lpstr>Side by Side Architecture Decomposition</vt:lpstr>
      <vt:lpstr>Practical 3 Layer Example Approach</vt:lpstr>
      <vt:lpstr>How Do GRA’s and Models Relate</vt:lpstr>
      <vt:lpstr>Side by Side with Model Terms</vt:lpstr>
      <vt:lpstr>3 Layer View</vt:lpstr>
      <vt:lpstr>2 Layer View</vt:lpstr>
      <vt:lpstr>How is a GRA Communicated to Industry</vt:lpstr>
    </vt:vector>
  </TitlesOfParts>
  <Company>HQ USAF/______, Pentagon, DC 20330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Chatters, IV Edward P Maj SAF/AQR</dc:creator>
  <cp:lastModifiedBy>KASSAN, MARK W NH-04 USAF AFMC HQ AFMC/ENS</cp:lastModifiedBy>
  <cp:revision>227</cp:revision>
  <cp:lastPrinted>2021-03-25T14:34:43Z</cp:lastPrinted>
  <dcterms:created xsi:type="dcterms:W3CDTF">2000-04-26T18:38:01Z</dcterms:created>
  <dcterms:modified xsi:type="dcterms:W3CDTF">2021-06-23T16:59:40Z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0x0101004708067800E209449F3A580EED2606D0</vt:lpwstr>
  </property>
</Properties>
</file>